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70" r:id="rId6"/>
  </p:sldMasterIdLst>
  <p:notesMasterIdLst>
    <p:notesMasterId r:id="rId27"/>
  </p:notesMasterIdLst>
  <p:sldIdLst>
    <p:sldId id="387" r:id="rId7"/>
    <p:sldId id="2147478604" r:id="rId8"/>
    <p:sldId id="400" r:id="rId9"/>
    <p:sldId id="404" r:id="rId10"/>
    <p:sldId id="2147478573" r:id="rId11"/>
    <p:sldId id="2147478608" r:id="rId12"/>
    <p:sldId id="2147478609" r:id="rId13"/>
    <p:sldId id="2147478607" r:id="rId14"/>
    <p:sldId id="2147478606" r:id="rId15"/>
    <p:sldId id="2147478610" r:id="rId16"/>
    <p:sldId id="595" r:id="rId17"/>
    <p:sldId id="2147478611" r:id="rId18"/>
    <p:sldId id="602" r:id="rId19"/>
    <p:sldId id="2147478612" r:id="rId20"/>
    <p:sldId id="2147478584" r:id="rId21"/>
    <p:sldId id="2147478613" r:id="rId22"/>
    <p:sldId id="2147478585" r:id="rId23"/>
    <p:sldId id="2147478602" r:id="rId24"/>
    <p:sldId id="2147478566" r:id="rId25"/>
    <p:sldId id="46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4660"/>
  </p:normalViewPr>
  <p:slideViewPr>
    <p:cSldViewPr snapToGrid="0">
      <p:cViewPr varScale="1">
        <p:scale>
          <a:sx n="94" d="100"/>
          <a:sy n="94" d="100"/>
        </p:scale>
        <p:origin x="72" y="2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ARCELLA Luisa" userId="111f72e1-08c9-4f79-bb03-8e4cd9c75784" providerId="ADAL" clId="{0CB187B3-9EC7-4D89-A5C4-2F0FF59FD880}"/>
    <pc:docChg chg="modSld">
      <pc:chgData name="SCARCELLA Luisa" userId="111f72e1-08c9-4f79-bb03-8e4cd9c75784" providerId="ADAL" clId="{0CB187B3-9EC7-4D89-A5C4-2F0FF59FD880}" dt="2025-05-28T13:44:42.105" v="8" actId="20577"/>
      <pc:docMkLst>
        <pc:docMk/>
      </pc:docMkLst>
      <pc:sldChg chg="modSp mod">
        <pc:chgData name="SCARCELLA Luisa" userId="111f72e1-08c9-4f79-bb03-8e4cd9c75784" providerId="ADAL" clId="{0CB187B3-9EC7-4D89-A5C4-2F0FF59FD880}" dt="2025-05-28T13:44:42.105" v="8" actId="20577"/>
        <pc:sldMkLst>
          <pc:docMk/>
          <pc:sldMk cId="2401483243" sldId="2147478602"/>
        </pc:sldMkLst>
        <pc:spChg chg="mod">
          <ac:chgData name="SCARCELLA Luisa" userId="111f72e1-08c9-4f79-bb03-8e4cd9c75784" providerId="ADAL" clId="{0CB187B3-9EC7-4D89-A5C4-2F0FF59FD880}" dt="2025-05-28T13:44:42.105" v="8" actId="20577"/>
          <ac:spMkLst>
            <pc:docMk/>
            <pc:sldMk cId="2401483243" sldId="2147478602"/>
            <ac:spMk id="3" creationId="{BF1C6517-82CD-EE55-B82A-296A36BF256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BD7E6D-748B-4C5C-A298-50A916513081}" type="doc">
      <dgm:prSet loTypeId="urn:microsoft.com/office/officeart/2005/8/layout/process3" loCatId="process" qsTypeId="urn:microsoft.com/office/officeart/2005/8/quickstyle/simple1" qsCatId="simple" csTypeId="urn:microsoft.com/office/officeart/2005/8/colors/accent0_2" csCatId="mainScheme" phldr="1"/>
      <dgm:spPr/>
      <dgm:t>
        <a:bodyPr/>
        <a:lstStyle/>
        <a:p>
          <a:endParaRPr lang="en-US"/>
        </a:p>
      </dgm:t>
    </dgm:pt>
    <dgm:pt modelId="{E66D451C-D378-4313-A0FE-5D2DA5A4B30C}">
      <dgm:prSet phldrT="[Text]" custT="1"/>
      <dgm:spPr>
        <a:solidFill>
          <a:schemeClr val="accent5">
            <a:lumMod val="75000"/>
          </a:schemeClr>
        </a:solidFill>
      </dgm:spPr>
      <dgm:t>
        <a:bodyPr/>
        <a:lstStyle/>
        <a:p>
          <a:r>
            <a:rPr lang="en-US" sz="1800" b="1" dirty="0"/>
            <a:t>Scoping Exercise </a:t>
          </a:r>
        </a:p>
      </dgm:t>
    </dgm:pt>
    <dgm:pt modelId="{B12DD372-7696-45F0-AD7D-1A14E22A3948}" type="parTrans" cxnId="{EA566398-560E-452A-8556-96B69ACD268A}">
      <dgm:prSet/>
      <dgm:spPr/>
      <dgm:t>
        <a:bodyPr/>
        <a:lstStyle/>
        <a:p>
          <a:endParaRPr lang="en-US"/>
        </a:p>
      </dgm:t>
    </dgm:pt>
    <dgm:pt modelId="{AB37AF05-18D8-4568-8A08-C5AF61C14927}" type="sibTrans" cxnId="{EA566398-560E-452A-8556-96B69ACD268A}">
      <dgm:prSet/>
      <dgm:spPr>
        <a:gradFill flip="none" rotWithShape="1">
          <a:gsLst>
            <a:gs pos="18000">
              <a:schemeClr val="accent1">
                <a:lumMod val="90000"/>
              </a:schemeClr>
            </a:gs>
            <a:gs pos="74000">
              <a:srgbClr val="F88484"/>
            </a:gs>
          </a:gsLst>
          <a:lin ang="0" scaled="1"/>
          <a:tileRect/>
        </a:gradFill>
      </dgm:spPr>
      <dgm:t>
        <a:bodyPr/>
        <a:lstStyle/>
        <a:p>
          <a:endParaRPr lang="en-US"/>
        </a:p>
      </dgm:t>
    </dgm:pt>
    <dgm:pt modelId="{6A1904F9-C3F6-4019-8E64-50C735712CEF}">
      <dgm:prSet phldrT="[Text]" custT="1"/>
      <dgm:spPr>
        <a:solidFill>
          <a:srgbClr val="F88484"/>
        </a:solidFill>
      </dgm:spPr>
      <dgm:t>
        <a:bodyPr/>
        <a:lstStyle/>
        <a:p>
          <a:r>
            <a:rPr lang="en-US" sz="1800" b="1" dirty="0"/>
            <a:t>Technical Solution</a:t>
          </a:r>
        </a:p>
      </dgm:t>
    </dgm:pt>
    <dgm:pt modelId="{E6176C2F-533D-44DD-AC98-2035982077CA}" type="parTrans" cxnId="{88E351CE-3455-4A63-988B-2DC2304149A6}">
      <dgm:prSet/>
      <dgm:spPr/>
      <dgm:t>
        <a:bodyPr/>
        <a:lstStyle/>
        <a:p>
          <a:endParaRPr lang="en-US"/>
        </a:p>
      </dgm:t>
    </dgm:pt>
    <dgm:pt modelId="{63EED13E-EF3C-44E0-A07F-5B20D94AAE7D}" type="sibTrans" cxnId="{88E351CE-3455-4A63-988B-2DC2304149A6}">
      <dgm:prSet/>
      <dgm:spPr>
        <a:gradFill rotWithShape="0">
          <a:gsLst>
            <a:gs pos="89000">
              <a:srgbClr val="FFFF00"/>
            </a:gs>
            <a:gs pos="25000">
              <a:srgbClr val="F88484"/>
            </a:gs>
          </a:gsLst>
          <a:lin ang="0" scaled="1"/>
        </a:gradFill>
      </dgm:spPr>
      <dgm:t>
        <a:bodyPr/>
        <a:lstStyle/>
        <a:p>
          <a:endParaRPr lang="en-US"/>
        </a:p>
      </dgm:t>
    </dgm:pt>
    <dgm:pt modelId="{D1E5221A-9312-4AD9-8AA7-856121B8516E}">
      <dgm:prSet phldrT="[Text]" custT="1"/>
      <dgm:spPr>
        <a:solidFill>
          <a:srgbClr val="FFFF00"/>
        </a:solidFill>
      </dgm:spPr>
      <dgm:t>
        <a:bodyPr/>
        <a:lstStyle/>
        <a:p>
          <a:r>
            <a:rPr lang="en-US" sz="1800" b="1" dirty="0">
              <a:solidFill>
                <a:schemeClr val="bg1"/>
              </a:solidFill>
            </a:rPr>
            <a:t>Drafting of the text</a:t>
          </a:r>
        </a:p>
      </dgm:t>
    </dgm:pt>
    <dgm:pt modelId="{728B9ABE-7851-4D36-9650-38D3DE799E4E}" type="parTrans" cxnId="{49D9406B-9240-4468-975C-17888E78908E}">
      <dgm:prSet/>
      <dgm:spPr/>
      <dgm:t>
        <a:bodyPr/>
        <a:lstStyle/>
        <a:p>
          <a:endParaRPr lang="en-US"/>
        </a:p>
      </dgm:t>
    </dgm:pt>
    <dgm:pt modelId="{4E5AA536-9B87-49C6-888F-0D8B2A9C496A}" type="sibTrans" cxnId="{49D9406B-9240-4468-975C-17888E78908E}">
      <dgm:prSet/>
      <dgm:spPr/>
      <dgm:t>
        <a:bodyPr/>
        <a:lstStyle/>
        <a:p>
          <a:endParaRPr lang="en-US"/>
        </a:p>
      </dgm:t>
    </dgm:pt>
    <dgm:pt modelId="{EF529681-F5C2-4BA9-86D9-B86684524AF2}">
      <dgm:prSet/>
      <dgm:spPr>
        <a:solidFill>
          <a:schemeClr val="accent5">
            <a:lumMod val="90000"/>
            <a:alpha val="90000"/>
          </a:schemeClr>
        </a:solidFill>
      </dgm:spPr>
      <dgm:t>
        <a:bodyPr/>
        <a:lstStyle/>
        <a:p>
          <a:r>
            <a:rPr lang="en-US" dirty="0"/>
            <a:t>Substantive discussions to produce issues overview;</a:t>
          </a:r>
        </a:p>
      </dgm:t>
    </dgm:pt>
    <dgm:pt modelId="{537FE8A3-072C-4780-8686-5C947F125479}" type="parTrans" cxnId="{ED83ECAB-A900-4B5F-B78C-DD26481AFAEE}">
      <dgm:prSet/>
      <dgm:spPr/>
      <dgm:t>
        <a:bodyPr/>
        <a:lstStyle/>
        <a:p>
          <a:endParaRPr lang="en-US"/>
        </a:p>
      </dgm:t>
    </dgm:pt>
    <dgm:pt modelId="{3B2F9A55-0BBD-406E-AC85-43C375CD9524}" type="sibTrans" cxnId="{ED83ECAB-A900-4B5F-B78C-DD26481AFAEE}">
      <dgm:prSet/>
      <dgm:spPr/>
      <dgm:t>
        <a:bodyPr/>
        <a:lstStyle/>
        <a:p>
          <a:endParaRPr lang="en-US"/>
        </a:p>
      </dgm:t>
    </dgm:pt>
    <dgm:pt modelId="{B2190F42-3315-4A82-BC98-420E8BD1A9AE}">
      <dgm:prSet/>
      <dgm:spPr>
        <a:solidFill>
          <a:schemeClr val="accent5">
            <a:lumMod val="90000"/>
            <a:alpha val="90000"/>
          </a:schemeClr>
        </a:solidFill>
      </dgm:spPr>
      <dgm:t>
        <a:bodyPr/>
        <a:lstStyle/>
        <a:p>
          <a:r>
            <a:rPr lang="en-US" dirty="0"/>
            <a:t>Initial coordination with WS I;</a:t>
          </a:r>
        </a:p>
      </dgm:t>
    </dgm:pt>
    <dgm:pt modelId="{4A25CD29-5D8D-47D6-B2FA-85D8271E171D}" type="parTrans" cxnId="{A4300DEF-599D-46BF-B222-A7D432FA0DE1}">
      <dgm:prSet/>
      <dgm:spPr/>
      <dgm:t>
        <a:bodyPr/>
        <a:lstStyle/>
        <a:p>
          <a:endParaRPr lang="en-US"/>
        </a:p>
      </dgm:t>
    </dgm:pt>
    <dgm:pt modelId="{E42A85A3-5226-4BFD-9BE9-3211FC31ED08}" type="sibTrans" cxnId="{A4300DEF-599D-46BF-B222-A7D432FA0DE1}">
      <dgm:prSet/>
      <dgm:spPr/>
      <dgm:t>
        <a:bodyPr/>
        <a:lstStyle/>
        <a:p>
          <a:endParaRPr lang="en-US"/>
        </a:p>
      </dgm:t>
    </dgm:pt>
    <dgm:pt modelId="{054B5F08-80E3-4CCE-824F-8D600F36E106}">
      <dgm:prSet/>
      <dgm:spPr>
        <a:solidFill>
          <a:schemeClr val="accent5">
            <a:lumMod val="90000"/>
            <a:alpha val="90000"/>
          </a:schemeClr>
        </a:solidFill>
      </dgm:spPr>
      <dgm:t>
        <a:bodyPr/>
        <a:lstStyle/>
        <a:p>
          <a:r>
            <a:rPr lang="en-US" dirty="0"/>
            <a:t>Preparation of zero draft outline of issues overview and scope of protocol;</a:t>
          </a:r>
        </a:p>
      </dgm:t>
    </dgm:pt>
    <dgm:pt modelId="{C2A45DF3-A8B3-4FC5-BBB9-68067B4768AB}" type="parTrans" cxnId="{8C811E26-93C1-47FC-84D5-73A7F4F77997}">
      <dgm:prSet/>
      <dgm:spPr/>
      <dgm:t>
        <a:bodyPr/>
        <a:lstStyle/>
        <a:p>
          <a:endParaRPr lang="en-US"/>
        </a:p>
      </dgm:t>
    </dgm:pt>
    <dgm:pt modelId="{2B536AF5-63D3-4EEF-9FE8-180D37010E52}" type="sibTrans" cxnId="{8C811E26-93C1-47FC-84D5-73A7F4F77997}">
      <dgm:prSet/>
      <dgm:spPr/>
      <dgm:t>
        <a:bodyPr/>
        <a:lstStyle/>
        <a:p>
          <a:endParaRPr lang="en-US"/>
        </a:p>
      </dgm:t>
    </dgm:pt>
    <dgm:pt modelId="{B5C79510-64A9-45C7-BD64-0006F8C74E0E}">
      <dgm:prSet/>
      <dgm:spPr>
        <a:solidFill>
          <a:schemeClr val="accent5">
            <a:lumMod val="90000"/>
            <a:alpha val="90000"/>
          </a:schemeClr>
        </a:solidFill>
      </dgm:spPr>
      <dgm:t>
        <a:bodyPr/>
        <a:lstStyle/>
        <a:p>
          <a:r>
            <a:rPr lang="en-US" dirty="0"/>
            <a:t>Multi-stakeholder consultations;</a:t>
          </a:r>
        </a:p>
      </dgm:t>
    </dgm:pt>
    <dgm:pt modelId="{A1A582CD-58E7-44F5-B63D-2589C8BF55C0}" type="parTrans" cxnId="{58CAA435-22B7-4B8B-9A28-B11F0B0A4607}">
      <dgm:prSet/>
      <dgm:spPr/>
      <dgm:t>
        <a:bodyPr/>
        <a:lstStyle/>
        <a:p>
          <a:endParaRPr lang="en-US"/>
        </a:p>
      </dgm:t>
    </dgm:pt>
    <dgm:pt modelId="{D1473D0E-11EE-4A57-8497-80D4E7589351}" type="sibTrans" cxnId="{58CAA435-22B7-4B8B-9A28-B11F0B0A4607}">
      <dgm:prSet/>
      <dgm:spPr/>
      <dgm:t>
        <a:bodyPr/>
        <a:lstStyle/>
        <a:p>
          <a:endParaRPr lang="en-US"/>
        </a:p>
      </dgm:t>
    </dgm:pt>
    <dgm:pt modelId="{DD5E091F-1E72-48BB-B3CF-F1C2AF98B6C0}">
      <dgm:prSet/>
      <dgm:spPr>
        <a:solidFill>
          <a:schemeClr val="accent5">
            <a:lumMod val="90000"/>
            <a:alpha val="90000"/>
          </a:schemeClr>
        </a:solidFill>
      </dgm:spPr>
      <dgm:t>
        <a:bodyPr/>
        <a:lstStyle/>
        <a:p>
          <a:r>
            <a:rPr lang="en-US" dirty="0"/>
            <a:t>Revision of zero draft outline of issues overview and protocol;</a:t>
          </a:r>
        </a:p>
      </dgm:t>
    </dgm:pt>
    <dgm:pt modelId="{800BE8A6-3AC4-4A53-8859-769132877B44}" type="parTrans" cxnId="{7AF959DA-7162-4A9C-8874-F51B790B1E42}">
      <dgm:prSet/>
      <dgm:spPr/>
      <dgm:t>
        <a:bodyPr/>
        <a:lstStyle/>
        <a:p>
          <a:endParaRPr lang="en-US"/>
        </a:p>
      </dgm:t>
    </dgm:pt>
    <dgm:pt modelId="{06955AA2-4879-4921-A998-2548413C698C}" type="sibTrans" cxnId="{7AF959DA-7162-4A9C-8874-F51B790B1E42}">
      <dgm:prSet/>
      <dgm:spPr/>
      <dgm:t>
        <a:bodyPr/>
        <a:lstStyle/>
        <a:p>
          <a:endParaRPr lang="en-US"/>
        </a:p>
      </dgm:t>
    </dgm:pt>
    <dgm:pt modelId="{8AA0796F-F004-4A95-9F61-36E602A2054B}">
      <dgm:prSet/>
      <dgm:spPr>
        <a:solidFill>
          <a:srgbClr val="FFC9C9">
            <a:alpha val="90000"/>
          </a:srgbClr>
        </a:solidFill>
      </dgm:spPr>
      <dgm:t>
        <a:bodyPr/>
        <a:lstStyle/>
        <a:p>
          <a:r>
            <a:rPr lang="en-US" dirty="0">
              <a:solidFill>
                <a:schemeClr val="bg1"/>
              </a:solidFill>
            </a:rPr>
            <a:t>Discussion and drafting of potential options for measures in line with direction from INC plenary;</a:t>
          </a:r>
        </a:p>
      </dgm:t>
    </dgm:pt>
    <dgm:pt modelId="{772B403C-E050-4453-9256-A470EDDF5581}" type="parTrans" cxnId="{1F619A7F-3C43-4517-99CD-C7C4B4158D5D}">
      <dgm:prSet/>
      <dgm:spPr/>
      <dgm:t>
        <a:bodyPr/>
        <a:lstStyle/>
        <a:p>
          <a:endParaRPr lang="en-US"/>
        </a:p>
      </dgm:t>
    </dgm:pt>
    <dgm:pt modelId="{1D86F2D1-E540-4C5D-AEEF-289A6CEDC91F}" type="sibTrans" cxnId="{1F619A7F-3C43-4517-99CD-C7C4B4158D5D}">
      <dgm:prSet/>
      <dgm:spPr/>
      <dgm:t>
        <a:bodyPr/>
        <a:lstStyle/>
        <a:p>
          <a:endParaRPr lang="en-US"/>
        </a:p>
      </dgm:t>
    </dgm:pt>
    <dgm:pt modelId="{F01EA72C-ADE2-4C7D-9E12-F4F526BBC16C}">
      <dgm:prSet/>
      <dgm:spPr>
        <a:solidFill>
          <a:srgbClr val="FFC9C9">
            <a:alpha val="90000"/>
          </a:srgbClr>
        </a:solidFill>
      </dgm:spPr>
      <dgm:t>
        <a:bodyPr/>
        <a:lstStyle/>
        <a:p>
          <a:r>
            <a:rPr lang="en-US" dirty="0">
              <a:solidFill>
                <a:schemeClr val="bg1"/>
              </a:solidFill>
            </a:rPr>
            <a:t>Multi-stakeholder consultations;</a:t>
          </a:r>
        </a:p>
      </dgm:t>
    </dgm:pt>
    <dgm:pt modelId="{0AC7D52A-F35D-4B12-9580-B37A5C1E3E39}" type="parTrans" cxnId="{5077FE83-D10A-410B-82E8-393951D885EB}">
      <dgm:prSet/>
      <dgm:spPr/>
      <dgm:t>
        <a:bodyPr/>
        <a:lstStyle/>
        <a:p>
          <a:endParaRPr lang="en-US"/>
        </a:p>
      </dgm:t>
    </dgm:pt>
    <dgm:pt modelId="{A6869F0A-3D08-4290-9C70-4508D3919583}" type="sibTrans" cxnId="{5077FE83-D10A-410B-82E8-393951D885EB}">
      <dgm:prSet/>
      <dgm:spPr/>
      <dgm:t>
        <a:bodyPr/>
        <a:lstStyle/>
        <a:p>
          <a:endParaRPr lang="en-US"/>
        </a:p>
      </dgm:t>
    </dgm:pt>
    <dgm:pt modelId="{EF448FA5-514B-4551-9389-EEC457123F92}">
      <dgm:prSet/>
      <dgm:spPr>
        <a:solidFill>
          <a:srgbClr val="FFC9C9">
            <a:alpha val="90000"/>
          </a:srgbClr>
        </a:solidFill>
      </dgm:spPr>
      <dgm:t>
        <a:bodyPr/>
        <a:lstStyle/>
        <a:p>
          <a:r>
            <a:rPr lang="en-US" dirty="0">
              <a:solidFill>
                <a:schemeClr val="bg1"/>
              </a:solidFill>
            </a:rPr>
            <a:t>Revision of draft options paper in light of inputs;</a:t>
          </a:r>
        </a:p>
      </dgm:t>
    </dgm:pt>
    <dgm:pt modelId="{69EA7705-E015-4A53-9E36-689200F0BDE0}" type="parTrans" cxnId="{2C5988AE-6E76-427D-9448-767B459D38C8}">
      <dgm:prSet/>
      <dgm:spPr/>
      <dgm:t>
        <a:bodyPr/>
        <a:lstStyle/>
        <a:p>
          <a:endParaRPr lang="en-US"/>
        </a:p>
      </dgm:t>
    </dgm:pt>
    <dgm:pt modelId="{F7BF1916-B50D-4E06-AEB3-1BECAFDF7F5C}" type="sibTrans" cxnId="{2C5988AE-6E76-427D-9448-767B459D38C8}">
      <dgm:prSet/>
      <dgm:spPr/>
      <dgm:t>
        <a:bodyPr/>
        <a:lstStyle/>
        <a:p>
          <a:endParaRPr lang="en-US"/>
        </a:p>
      </dgm:t>
    </dgm:pt>
    <dgm:pt modelId="{9A08D297-D179-46E4-A008-1E554A500E9E}">
      <dgm:prSet/>
      <dgm:spPr>
        <a:solidFill>
          <a:srgbClr val="FFC9C9">
            <a:alpha val="90000"/>
          </a:srgbClr>
        </a:solidFill>
      </dgm:spPr>
      <dgm:t>
        <a:bodyPr/>
        <a:lstStyle/>
        <a:p>
          <a:r>
            <a:rPr lang="en-US" dirty="0">
              <a:solidFill>
                <a:schemeClr val="bg1"/>
              </a:solidFill>
            </a:rPr>
            <a:t>Revised draft options paper in line with directions from  INC plenary;</a:t>
          </a:r>
        </a:p>
      </dgm:t>
    </dgm:pt>
    <dgm:pt modelId="{ABEC8904-E5A7-4874-89E3-4A5FB5D5F75F}" type="parTrans" cxnId="{68B6CADB-80B0-470D-A7B9-905279DE63A1}">
      <dgm:prSet/>
      <dgm:spPr/>
      <dgm:t>
        <a:bodyPr/>
        <a:lstStyle/>
        <a:p>
          <a:endParaRPr lang="en-US"/>
        </a:p>
      </dgm:t>
    </dgm:pt>
    <dgm:pt modelId="{57CB701C-149C-456F-855D-3BDFBCA88641}" type="sibTrans" cxnId="{68B6CADB-80B0-470D-A7B9-905279DE63A1}">
      <dgm:prSet/>
      <dgm:spPr/>
      <dgm:t>
        <a:bodyPr/>
        <a:lstStyle/>
        <a:p>
          <a:endParaRPr lang="en-US"/>
        </a:p>
      </dgm:t>
    </dgm:pt>
    <dgm:pt modelId="{9002C6EA-A90A-4AB0-9E3B-759DB9EBA1C3}">
      <dgm:prSet/>
      <dgm:spPr>
        <a:solidFill>
          <a:srgbClr val="FCFCC0">
            <a:alpha val="89804"/>
          </a:srgbClr>
        </a:solidFill>
      </dgm:spPr>
      <dgm:t>
        <a:bodyPr/>
        <a:lstStyle/>
        <a:p>
          <a:r>
            <a:rPr lang="en-US" dirty="0">
              <a:solidFill>
                <a:schemeClr val="bg1"/>
              </a:solidFill>
            </a:rPr>
            <a:t>Technical drafting of provisions of the protocol in line with direction from the INC plenary;</a:t>
          </a:r>
        </a:p>
      </dgm:t>
    </dgm:pt>
    <dgm:pt modelId="{3FC0E77F-5F0F-4089-9F6B-E3D8C94BC843}" type="parTrans" cxnId="{83C081A6-9C2F-46F4-81FB-FC9E4DC0F3B4}">
      <dgm:prSet/>
      <dgm:spPr/>
      <dgm:t>
        <a:bodyPr/>
        <a:lstStyle/>
        <a:p>
          <a:endParaRPr lang="en-US"/>
        </a:p>
      </dgm:t>
    </dgm:pt>
    <dgm:pt modelId="{2DF4E106-707E-416E-A63A-C8F7B1660320}" type="sibTrans" cxnId="{83C081A6-9C2F-46F4-81FB-FC9E4DC0F3B4}">
      <dgm:prSet/>
      <dgm:spPr/>
      <dgm:t>
        <a:bodyPr/>
        <a:lstStyle/>
        <a:p>
          <a:endParaRPr lang="en-US"/>
        </a:p>
      </dgm:t>
    </dgm:pt>
    <dgm:pt modelId="{12A43B4D-5095-44ED-8BE5-6F701E03BDF9}">
      <dgm:prSet/>
      <dgm:spPr>
        <a:solidFill>
          <a:srgbClr val="FCFCC0">
            <a:alpha val="89804"/>
          </a:srgbClr>
        </a:solidFill>
      </dgm:spPr>
      <dgm:t>
        <a:bodyPr/>
        <a:lstStyle/>
        <a:p>
          <a:r>
            <a:rPr lang="en-US" dirty="0">
              <a:solidFill>
                <a:schemeClr val="bg1"/>
              </a:solidFill>
            </a:rPr>
            <a:t>Multi-stakeholder consultations;</a:t>
          </a:r>
        </a:p>
      </dgm:t>
    </dgm:pt>
    <dgm:pt modelId="{7291D606-EEC4-471B-B236-3D11B37335C9}" type="parTrans" cxnId="{D1000C41-B743-4E63-B082-A4505AF47B46}">
      <dgm:prSet/>
      <dgm:spPr/>
      <dgm:t>
        <a:bodyPr/>
        <a:lstStyle/>
        <a:p>
          <a:endParaRPr lang="en-US"/>
        </a:p>
      </dgm:t>
    </dgm:pt>
    <dgm:pt modelId="{28191217-0279-4A0E-9535-992EE5E2C025}" type="sibTrans" cxnId="{D1000C41-B743-4E63-B082-A4505AF47B46}">
      <dgm:prSet/>
      <dgm:spPr/>
      <dgm:t>
        <a:bodyPr/>
        <a:lstStyle/>
        <a:p>
          <a:endParaRPr lang="en-US"/>
        </a:p>
      </dgm:t>
    </dgm:pt>
    <dgm:pt modelId="{C404E900-D6DF-41B9-8846-BBA0C64A5FD7}">
      <dgm:prSet/>
      <dgm:spPr>
        <a:solidFill>
          <a:srgbClr val="FCFCC0">
            <a:alpha val="89804"/>
          </a:srgbClr>
        </a:solidFill>
      </dgm:spPr>
      <dgm:t>
        <a:bodyPr/>
        <a:lstStyle/>
        <a:p>
          <a:r>
            <a:rPr lang="en-US" dirty="0">
              <a:solidFill>
                <a:schemeClr val="bg1"/>
              </a:solidFill>
            </a:rPr>
            <a:t>Revised draft of the provisions of the protocol;</a:t>
          </a:r>
        </a:p>
      </dgm:t>
    </dgm:pt>
    <dgm:pt modelId="{7FA7D060-AEE0-4953-8024-AFCE9DDEDEE6}" type="parTrans" cxnId="{D399F4A2-3769-4A6A-96B0-322DF5F5D4C8}">
      <dgm:prSet/>
      <dgm:spPr/>
      <dgm:t>
        <a:bodyPr/>
        <a:lstStyle/>
        <a:p>
          <a:endParaRPr lang="en-US"/>
        </a:p>
      </dgm:t>
    </dgm:pt>
    <dgm:pt modelId="{33B5B2C9-4C1B-4FD4-B6BE-66F5478557F8}" type="sibTrans" cxnId="{D399F4A2-3769-4A6A-96B0-322DF5F5D4C8}">
      <dgm:prSet/>
      <dgm:spPr/>
      <dgm:t>
        <a:bodyPr/>
        <a:lstStyle/>
        <a:p>
          <a:endParaRPr lang="en-US"/>
        </a:p>
      </dgm:t>
    </dgm:pt>
    <dgm:pt modelId="{40704363-DB50-4F32-8FCA-63141B974D19}">
      <dgm:prSet/>
      <dgm:spPr>
        <a:solidFill>
          <a:srgbClr val="FCFCC0">
            <a:alpha val="89804"/>
          </a:srgbClr>
        </a:solidFill>
      </dgm:spPr>
      <dgm:t>
        <a:bodyPr/>
        <a:lstStyle/>
        <a:p>
          <a:r>
            <a:rPr lang="en-US" dirty="0">
              <a:solidFill>
                <a:schemeClr val="bg1"/>
              </a:solidFill>
            </a:rPr>
            <a:t>Technical drafting of protocol in line with direction in INC plenary by January 2027;</a:t>
          </a:r>
        </a:p>
      </dgm:t>
    </dgm:pt>
    <dgm:pt modelId="{F2760765-0F8B-4758-9B47-1EB7622CFCA5}" type="parTrans" cxnId="{65CF010B-53C6-48F5-9671-A5AE55840554}">
      <dgm:prSet/>
      <dgm:spPr/>
      <dgm:t>
        <a:bodyPr/>
        <a:lstStyle/>
        <a:p>
          <a:endParaRPr lang="en-US"/>
        </a:p>
      </dgm:t>
    </dgm:pt>
    <dgm:pt modelId="{1ABF3138-1496-43D1-812C-1BBC8828394A}" type="sibTrans" cxnId="{65CF010B-53C6-48F5-9671-A5AE55840554}">
      <dgm:prSet/>
      <dgm:spPr/>
      <dgm:t>
        <a:bodyPr/>
        <a:lstStyle/>
        <a:p>
          <a:endParaRPr lang="en-US"/>
        </a:p>
      </dgm:t>
    </dgm:pt>
    <dgm:pt modelId="{F00E068F-1D9E-488B-BEF3-7DA97F501A06}">
      <dgm:prSet/>
      <dgm:spPr>
        <a:solidFill>
          <a:srgbClr val="FCFCC0">
            <a:alpha val="89804"/>
          </a:srgbClr>
        </a:solidFill>
      </dgm:spPr>
      <dgm:t>
        <a:bodyPr/>
        <a:lstStyle/>
        <a:p>
          <a:r>
            <a:rPr lang="en-US" dirty="0">
              <a:solidFill>
                <a:schemeClr val="bg1"/>
              </a:solidFill>
            </a:rPr>
            <a:t>Resolve outstanding issues and agreement.</a:t>
          </a:r>
        </a:p>
      </dgm:t>
    </dgm:pt>
    <dgm:pt modelId="{E19D3E09-E92D-43DC-A8CD-A3D275F13B9D}" type="parTrans" cxnId="{1BEA531E-4F9B-45AD-8815-758EE372180D}">
      <dgm:prSet/>
      <dgm:spPr/>
      <dgm:t>
        <a:bodyPr/>
        <a:lstStyle/>
        <a:p>
          <a:endParaRPr lang="en-US"/>
        </a:p>
      </dgm:t>
    </dgm:pt>
    <dgm:pt modelId="{D1802475-0B3D-4E37-9F3D-C498C9606FEC}" type="sibTrans" cxnId="{1BEA531E-4F9B-45AD-8815-758EE372180D}">
      <dgm:prSet/>
      <dgm:spPr/>
      <dgm:t>
        <a:bodyPr/>
        <a:lstStyle/>
        <a:p>
          <a:endParaRPr lang="en-US"/>
        </a:p>
      </dgm:t>
    </dgm:pt>
    <dgm:pt modelId="{05758B23-0FC5-420F-BC19-B548C86E7D04}">
      <dgm:prSet/>
      <dgm:spPr>
        <a:solidFill>
          <a:schemeClr val="accent5">
            <a:lumMod val="90000"/>
            <a:alpha val="90000"/>
          </a:schemeClr>
        </a:solidFill>
      </dgm:spPr>
      <dgm:t>
        <a:bodyPr/>
        <a:lstStyle/>
        <a:p>
          <a:r>
            <a:rPr lang="en-US" dirty="0"/>
            <a:t>Guidance from August Plenary on scope of protocol.</a:t>
          </a:r>
        </a:p>
      </dgm:t>
    </dgm:pt>
    <dgm:pt modelId="{D386FE76-D51A-4001-8CC6-702A730ECF1D}" type="parTrans" cxnId="{08C0FBD1-FA8D-46B7-9272-3805F0146389}">
      <dgm:prSet/>
      <dgm:spPr/>
      <dgm:t>
        <a:bodyPr/>
        <a:lstStyle/>
        <a:p>
          <a:endParaRPr lang="en-US"/>
        </a:p>
      </dgm:t>
    </dgm:pt>
    <dgm:pt modelId="{DF38FCC2-9B57-4D19-AE50-5B4F06C24A02}" type="sibTrans" cxnId="{08C0FBD1-FA8D-46B7-9272-3805F0146389}">
      <dgm:prSet/>
      <dgm:spPr/>
      <dgm:t>
        <a:bodyPr/>
        <a:lstStyle/>
        <a:p>
          <a:endParaRPr lang="en-US"/>
        </a:p>
      </dgm:t>
    </dgm:pt>
    <dgm:pt modelId="{E8D4420F-8C75-408D-8C29-2ED7B9A367DA}">
      <dgm:prSet/>
      <dgm:spPr>
        <a:solidFill>
          <a:srgbClr val="FFC9C9">
            <a:alpha val="90000"/>
          </a:srgbClr>
        </a:solidFill>
      </dgm:spPr>
      <dgm:t>
        <a:bodyPr/>
        <a:lstStyle/>
        <a:p>
          <a:r>
            <a:rPr lang="en-US" dirty="0">
              <a:solidFill>
                <a:schemeClr val="bg1"/>
              </a:solidFill>
            </a:rPr>
            <a:t>To be completed by February 2026.</a:t>
          </a:r>
        </a:p>
      </dgm:t>
    </dgm:pt>
    <dgm:pt modelId="{EC8035E9-E6AF-4F3B-A748-0FA3755D2876}" type="parTrans" cxnId="{F574F51A-0AAD-4E78-AE7D-20EEE88DD9AA}">
      <dgm:prSet/>
      <dgm:spPr/>
      <dgm:t>
        <a:bodyPr/>
        <a:lstStyle/>
        <a:p>
          <a:endParaRPr lang="en-US"/>
        </a:p>
      </dgm:t>
    </dgm:pt>
    <dgm:pt modelId="{E0A66482-8FA8-4A4B-B329-BCBA1B4EBCF0}" type="sibTrans" cxnId="{F574F51A-0AAD-4E78-AE7D-20EEE88DD9AA}">
      <dgm:prSet/>
      <dgm:spPr/>
      <dgm:t>
        <a:bodyPr/>
        <a:lstStyle/>
        <a:p>
          <a:endParaRPr lang="en-US"/>
        </a:p>
      </dgm:t>
    </dgm:pt>
    <dgm:pt modelId="{EB8561F9-32D6-425D-B722-CCBAD972AE10}" type="pres">
      <dgm:prSet presAssocID="{54BD7E6D-748B-4C5C-A298-50A916513081}" presName="linearFlow" presStyleCnt="0">
        <dgm:presLayoutVars>
          <dgm:dir/>
          <dgm:animLvl val="lvl"/>
          <dgm:resizeHandles val="exact"/>
        </dgm:presLayoutVars>
      </dgm:prSet>
      <dgm:spPr/>
    </dgm:pt>
    <dgm:pt modelId="{FE854F54-CB07-40D1-BB44-CEA477C27253}" type="pres">
      <dgm:prSet presAssocID="{E66D451C-D378-4313-A0FE-5D2DA5A4B30C}" presName="composite" presStyleCnt="0"/>
      <dgm:spPr/>
    </dgm:pt>
    <dgm:pt modelId="{7050868C-0F3E-4704-9E0F-E00C797BB222}" type="pres">
      <dgm:prSet presAssocID="{E66D451C-D378-4313-A0FE-5D2DA5A4B30C}" presName="parTx" presStyleLbl="node1" presStyleIdx="0" presStyleCnt="3">
        <dgm:presLayoutVars>
          <dgm:chMax val="0"/>
          <dgm:chPref val="0"/>
          <dgm:bulletEnabled val="1"/>
        </dgm:presLayoutVars>
      </dgm:prSet>
      <dgm:spPr/>
    </dgm:pt>
    <dgm:pt modelId="{D4079E3F-183E-4CD4-8B26-D5B1770083A6}" type="pres">
      <dgm:prSet presAssocID="{E66D451C-D378-4313-A0FE-5D2DA5A4B30C}" presName="parSh" presStyleLbl="node1" presStyleIdx="0" presStyleCnt="3"/>
      <dgm:spPr/>
    </dgm:pt>
    <dgm:pt modelId="{112716F1-7AD3-4DAF-B931-4ACBAF5638E8}" type="pres">
      <dgm:prSet presAssocID="{E66D451C-D378-4313-A0FE-5D2DA5A4B30C}" presName="desTx" presStyleLbl="fgAcc1" presStyleIdx="0" presStyleCnt="3">
        <dgm:presLayoutVars>
          <dgm:bulletEnabled val="1"/>
        </dgm:presLayoutVars>
      </dgm:prSet>
      <dgm:spPr/>
    </dgm:pt>
    <dgm:pt modelId="{C9BB1988-0A63-4DD1-B83C-CDD1687DCF45}" type="pres">
      <dgm:prSet presAssocID="{AB37AF05-18D8-4568-8A08-C5AF61C14927}" presName="sibTrans" presStyleLbl="sibTrans2D1" presStyleIdx="0" presStyleCnt="2" custLinFactNeighborX="0"/>
      <dgm:spPr/>
    </dgm:pt>
    <dgm:pt modelId="{993AF20B-A3F5-4E34-952E-3E5969240369}" type="pres">
      <dgm:prSet presAssocID="{AB37AF05-18D8-4568-8A08-C5AF61C14927}" presName="connTx" presStyleLbl="sibTrans2D1" presStyleIdx="0" presStyleCnt="2"/>
      <dgm:spPr/>
    </dgm:pt>
    <dgm:pt modelId="{82320434-D7FD-485E-B6B4-8E8F2A4FE738}" type="pres">
      <dgm:prSet presAssocID="{6A1904F9-C3F6-4019-8E64-50C735712CEF}" presName="composite" presStyleCnt="0"/>
      <dgm:spPr/>
    </dgm:pt>
    <dgm:pt modelId="{650D493A-C14D-43B7-B96C-08E894AD3139}" type="pres">
      <dgm:prSet presAssocID="{6A1904F9-C3F6-4019-8E64-50C735712CEF}" presName="parTx" presStyleLbl="node1" presStyleIdx="0" presStyleCnt="3">
        <dgm:presLayoutVars>
          <dgm:chMax val="0"/>
          <dgm:chPref val="0"/>
          <dgm:bulletEnabled val="1"/>
        </dgm:presLayoutVars>
      </dgm:prSet>
      <dgm:spPr/>
    </dgm:pt>
    <dgm:pt modelId="{FDEDEE68-2E65-4E4F-A531-98EA71208E31}" type="pres">
      <dgm:prSet presAssocID="{6A1904F9-C3F6-4019-8E64-50C735712CEF}" presName="parSh" presStyleLbl="node1" presStyleIdx="1" presStyleCnt="3"/>
      <dgm:spPr/>
    </dgm:pt>
    <dgm:pt modelId="{2DE16556-723A-4E22-A744-7E52C77A6FAA}" type="pres">
      <dgm:prSet presAssocID="{6A1904F9-C3F6-4019-8E64-50C735712CEF}" presName="desTx" presStyleLbl="fgAcc1" presStyleIdx="1" presStyleCnt="3">
        <dgm:presLayoutVars>
          <dgm:bulletEnabled val="1"/>
        </dgm:presLayoutVars>
      </dgm:prSet>
      <dgm:spPr/>
    </dgm:pt>
    <dgm:pt modelId="{35C6712F-75AB-4348-AEA6-41DA69810B18}" type="pres">
      <dgm:prSet presAssocID="{63EED13E-EF3C-44E0-A07F-5B20D94AAE7D}" presName="sibTrans" presStyleLbl="sibTrans2D1" presStyleIdx="1" presStyleCnt="2" custScaleX="115062" custLinFactNeighborX="23701" custLinFactNeighborY="3922"/>
      <dgm:spPr/>
    </dgm:pt>
    <dgm:pt modelId="{43D482C9-D429-4D09-961E-BA781A2D912D}" type="pres">
      <dgm:prSet presAssocID="{63EED13E-EF3C-44E0-A07F-5B20D94AAE7D}" presName="connTx" presStyleLbl="sibTrans2D1" presStyleIdx="1" presStyleCnt="2"/>
      <dgm:spPr/>
    </dgm:pt>
    <dgm:pt modelId="{F1D7CEA7-0486-4B87-BF85-27E344ED8420}" type="pres">
      <dgm:prSet presAssocID="{D1E5221A-9312-4AD9-8AA7-856121B8516E}" presName="composite" presStyleCnt="0"/>
      <dgm:spPr/>
    </dgm:pt>
    <dgm:pt modelId="{C589FC1D-F19B-447C-9153-80B60F8B7CB2}" type="pres">
      <dgm:prSet presAssocID="{D1E5221A-9312-4AD9-8AA7-856121B8516E}" presName="parTx" presStyleLbl="node1" presStyleIdx="1" presStyleCnt="3">
        <dgm:presLayoutVars>
          <dgm:chMax val="0"/>
          <dgm:chPref val="0"/>
          <dgm:bulletEnabled val="1"/>
        </dgm:presLayoutVars>
      </dgm:prSet>
      <dgm:spPr/>
    </dgm:pt>
    <dgm:pt modelId="{01408242-30D4-4B03-94D3-DAD102E6D353}" type="pres">
      <dgm:prSet presAssocID="{D1E5221A-9312-4AD9-8AA7-856121B8516E}" presName="parSh" presStyleLbl="node1" presStyleIdx="2" presStyleCnt="3" custLinFactNeighborX="9333" custLinFactNeighborY="77"/>
      <dgm:spPr/>
    </dgm:pt>
    <dgm:pt modelId="{90D3D614-2C26-4A48-9731-2535AA60C77B}" type="pres">
      <dgm:prSet presAssocID="{D1E5221A-9312-4AD9-8AA7-856121B8516E}" presName="desTx" presStyleLbl="fgAcc1" presStyleIdx="2" presStyleCnt="3">
        <dgm:presLayoutVars>
          <dgm:bulletEnabled val="1"/>
        </dgm:presLayoutVars>
      </dgm:prSet>
      <dgm:spPr/>
    </dgm:pt>
  </dgm:ptLst>
  <dgm:cxnLst>
    <dgm:cxn modelId="{65CF010B-53C6-48F5-9671-A5AE55840554}" srcId="{D1E5221A-9312-4AD9-8AA7-856121B8516E}" destId="{40704363-DB50-4F32-8FCA-63141B974D19}" srcOrd="3" destOrd="0" parTransId="{F2760765-0F8B-4758-9B47-1EB7622CFCA5}" sibTransId="{1ABF3138-1496-43D1-812C-1BBC8828394A}"/>
    <dgm:cxn modelId="{680E520C-93C0-4A40-A5B3-54DADA91BD91}" type="presOf" srcId="{F01EA72C-ADE2-4C7D-9E12-F4F526BBC16C}" destId="{2DE16556-723A-4E22-A744-7E52C77A6FAA}" srcOrd="0" destOrd="1" presId="urn:microsoft.com/office/officeart/2005/8/layout/process3"/>
    <dgm:cxn modelId="{0C155410-EE16-4A4F-A9CA-041115FA466B}" type="presOf" srcId="{AB37AF05-18D8-4568-8A08-C5AF61C14927}" destId="{C9BB1988-0A63-4DD1-B83C-CDD1687DCF45}" srcOrd="0" destOrd="0" presId="urn:microsoft.com/office/officeart/2005/8/layout/process3"/>
    <dgm:cxn modelId="{FDD1D614-067E-4667-8578-6D7F6C315822}" type="presOf" srcId="{D1E5221A-9312-4AD9-8AA7-856121B8516E}" destId="{01408242-30D4-4B03-94D3-DAD102E6D353}" srcOrd="1" destOrd="0" presId="urn:microsoft.com/office/officeart/2005/8/layout/process3"/>
    <dgm:cxn modelId="{FCF1081A-ECCA-4AA4-A0F1-98F26D97D739}" type="presOf" srcId="{40704363-DB50-4F32-8FCA-63141B974D19}" destId="{90D3D614-2C26-4A48-9731-2535AA60C77B}" srcOrd="0" destOrd="3" presId="urn:microsoft.com/office/officeart/2005/8/layout/process3"/>
    <dgm:cxn modelId="{F574F51A-0AAD-4E78-AE7D-20EEE88DD9AA}" srcId="{6A1904F9-C3F6-4019-8E64-50C735712CEF}" destId="{E8D4420F-8C75-408D-8C29-2ED7B9A367DA}" srcOrd="4" destOrd="0" parTransId="{EC8035E9-E6AF-4F3B-A748-0FA3755D2876}" sibTransId="{E0A66482-8FA8-4A4B-B329-BCBA1B4EBCF0}"/>
    <dgm:cxn modelId="{1BEA531E-4F9B-45AD-8815-758EE372180D}" srcId="{D1E5221A-9312-4AD9-8AA7-856121B8516E}" destId="{F00E068F-1D9E-488B-BEF3-7DA97F501A06}" srcOrd="4" destOrd="0" parTransId="{E19D3E09-E92D-43DC-A8CD-A3D275F13B9D}" sibTransId="{D1802475-0B3D-4E37-9F3D-C498C9606FEC}"/>
    <dgm:cxn modelId="{8FD72223-CD20-469A-B8DB-AF3321F6950E}" type="presOf" srcId="{EF448FA5-514B-4551-9389-EEC457123F92}" destId="{2DE16556-723A-4E22-A744-7E52C77A6FAA}" srcOrd="0" destOrd="2" presId="urn:microsoft.com/office/officeart/2005/8/layout/process3"/>
    <dgm:cxn modelId="{8C811E26-93C1-47FC-84D5-73A7F4F77997}" srcId="{E66D451C-D378-4313-A0FE-5D2DA5A4B30C}" destId="{054B5F08-80E3-4CCE-824F-8D600F36E106}" srcOrd="2" destOrd="0" parTransId="{C2A45DF3-A8B3-4FC5-BBB9-68067B4768AB}" sibTransId="{2B536AF5-63D3-4EEF-9FE8-180D37010E52}"/>
    <dgm:cxn modelId="{78DC1930-967C-463D-B64C-0368843C3C55}" type="presOf" srcId="{E66D451C-D378-4313-A0FE-5D2DA5A4B30C}" destId="{7050868C-0F3E-4704-9E0F-E00C797BB222}" srcOrd="0" destOrd="0" presId="urn:microsoft.com/office/officeart/2005/8/layout/process3"/>
    <dgm:cxn modelId="{58CAA435-22B7-4B8B-9A28-B11F0B0A4607}" srcId="{E66D451C-D378-4313-A0FE-5D2DA5A4B30C}" destId="{B5C79510-64A9-45C7-BD64-0006F8C74E0E}" srcOrd="3" destOrd="0" parTransId="{A1A582CD-58E7-44F5-B63D-2589C8BF55C0}" sibTransId="{D1473D0E-11EE-4A57-8497-80D4E7589351}"/>
    <dgm:cxn modelId="{7D4F1437-8E1D-44B6-95CD-991456998C14}" type="presOf" srcId="{EF529681-F5C2-4BA9-86D9-B86684524AF2}" destId="{112716F1-7AD3-4DAF-B931-4ACBAF5638E8}" srcOrd="0" destOrd="0" presId="urn:microsoft.com/office/officeart/2005/8/layout/process3"/>
    <dgm:cxn modelId="{DD16453D-F419-4BF7-B9AE-F72F7B22CDA5}" type="presOf" srcId="{E8D4420F-8C75-408D-8C29-2ED7B9A367DA}" destId="{2DE16556-723A-4E22-A744-7E52C77A6FAA}" srcOrd="0" destOrd="4" presId="urn:microsoft.com/office/officeart/2005/8/layout/process3"/>
    <dgm:cxn modelId="{723DDB3F-7519-46B7-B6D9-6B4D918490A0}" type="presOf" srcId="{9A08D297-D179-46E4-A008-1E554A500E9E}" destId="{2DE16556-723A-4E22-A744-7E52C77A6FAA}" srcOrd="0" destOrd="3" presId="urn:microsoft.com/office/officeart/2005/8/layout/process3"/>
    <dgm:cxn modelId="{97A8945C-498A-4BBE-9ECC-EC7A2D85E7F9}" type="presOf" srcId="{6A1904F9-C3F6-4019-8E64-50C735712CEF}" destId="{650D493A-C14D-43B7-B96C-08E894AD3139}" srcOrd="0" destOrd="0" presId="urn:microsoft.com/office/officeart/2005/8/layout/process3"/>
    <dgm:cxn modelId="{D1000C41-B743-4E63-B082-A4505AF47B46}" srcId="{D1E5221A-9312-4AD9-8AA7-856121B8516E}" destId="{12A43B4D-5095-44ED-8BE5-6F701E03BDF9}" srcOrd="1" destOrd="0" parTransId="{7291D606-EEC4-471B-B236-3D11B37335C9}" sibTransId="{28191217-0279-4A0E-9535-992EE5E2C025}"/>
    <dgm:cxn modelId="{476C0F43-80D0-44DA-A46F-0C03E09FC46D}" type="presOf" srcId="{D1E5221A-9312-4AD9-8AA7-856121B8516E}" destId="{C589FC1D-F19B-447C-9153-80B60F8B7CB2}" srcOrd="0" destOrd="0" presId="urn:microsoft.com/office/officeart/2005/8/layout/process3"/>
    <dgm:cxn modelId="{CE88F763-5E81-4338-A6E2-97A17EB2D9EB}" type="presOf" srcId="{AB37AF05-18D8-4568-8A08-C5AF61C14927}" destId="{993AF20B-A3F5-4E34-952E-3E5969240369}" srcOrd="1" destOrd="0" presId="urn:microsoft.com/office/officeart/2005/8/layout/process3"/>
    <dgm:cxn modelId="{49D9406B-9240-4468-975C-17888E78908E}" srcId="{54BD7E6D-748B-4C5C-A298-50A916513081}" destId="{D1E5221A-9312-4AD9-8AA7-856121B8516E}" srcOrd="2" destOrd="0" parTransId="{728B9ABE-7851-4D36-9650-38D3DE799E4E}" sibTransId="{4E5AA536-9B87-49C6-888F-0D8B2A9C496A}"/>
    <dgm:cxn modelId="{9CC1C055-F021-4712-88C4-C19C7A697034}" type="presOf" srcId="{54BD7E6D-748B-4C5C-A298-50A916513081}" destId="{EB8561F9-32D6-425D-B722-CCBAD972AE10}" srcOrd="0" destOrd="0" presId="urn:microsoft.com/office/officeart/2005/8/layout/process3"/>
    <dgm:cxn modelId="{1F619A7F-3C43-4517-99CD-C7C4B4158D5D}" srcId="{6A1904F9-C3F6-4019-8E64-50C735712CEF}" destId="{8AA0796F-F004-4A95-9F61-36E602A2054B}" srcOrd="0" destOrd="0" parTransId="{772B403C-E050-4453-9256-A470EDDF5581}" sibTransId="{1D86F2D1-E540-4C5D-AEEF-289A6CEDC91F}"/>
    <dgm:cxn modelId="{5077FE83-D10A-410B-82E8-393951D885EB}" srcId="{6A1904F9-C3F6-4019-8E64-50C735712CEF}" destId="{F01EA72C-ADE2-4C7D-9E12-F4F526BBC16C}" srcOrd="1" destOrd="0" parTransId="{0AC7D52A-F35D-4B12-9580-B37A5C1E3E39}" sibTransId="{A6869F0A-3D08-4290-9C70-4508D3919583}"/>
    <dgm:cxn modelId="{19D41389-A03D-4A45-98AC-C2D0805785F8}" type="presOf" srcId="{9002C6EA-A90A-4AB0-9E3B-759DB9EBA1C3}" destId="{90D3D614-2C26-4A48-9731-2535AA60C77B}" srcOrd="0" destOrd="0" presId="urn:microsoft.com/office/officeart/2005/8/layout/process3"/>
    <dgm:cxn modelId="{C27AEC89-00ED-4A91-92D8-4891EFD664A3}" type="presOf" srcId="{6A1904F9-C3F6-4019-8E64-50C735712CEF}" destId="{FDEDEE68-2E65-4E4F-A531-98EA71208E31}" srcOrd="1" destOrd="0" presId="urn:microsoft.com/office/officeart/2005/8/layout/process3"/>
    <dgm:cxn modelId="{81FEEA8D-E952-4F19-8712-105B47CCC95E}" type="presOf" srcId="{E66D451C-D378-4313-A0FE-5D2DA5A4B30C}" destId="{D4079E3F-183E-4CD4-8B26-D5B1770083A6}" srcOrd="1" destOrd="0" presId="urn:microsoft.com/office/officeart/2005/8/layout/process3"/>
    <dgm:cxn modelId="{EA566398-560E-452A-8556-96B69ACD268A}" srcId="{54BD7E6D-748B-4C5C-A298-50A916513081}" destId="{E66D451C-D378-4313-A0FE-5D2DA5A4B30C}" srcOrd="0" destOrd="0" parTransId="{B12DD372-7696-45F0-AD7D-1A14E22A3948}" sibTransId="{AB37AF05-18D8-4568-8A08-C5AF61C14927}"/>
    <dgm:cxn modelId="{481F42A0-A37D-4C97-B19D-64A77AA141DC}" type="presOf" srcId="{B5C79510-64A9-45C7-BD64-0006F8C74E0E}" destId="{112716F1-7AD3-4DAF-B931-4ACBAF5638E8}" srcOrd="0" destOrd="3" presId="urn:microsoft.com/office/officeart/2005/8/layout/process3"/>
    <dgm:cxn modelId="{D399F4A2-3769-4A6A-96B0-322DF5F5D4C8}" srcId="{D1E5221A-9312-4AD9-8AA7-856121B8516E}" destId="{C404E900-D6DF-41B9-8846-BBA0C64A5FD7}" srcOrd="2" destOrd="0" parTransId="{7FA7D060-AEE0-4953-8024-AFCE9DDEDEE6}" sibTransId="{33B5B2C9-4C1B-4FD4-B6BE-66F5478557F8}"/>
    <dgm:cxn modelId="{0C020BA5-E41E-4DA4-8A34-004184C3D8D5}" type="presOf" srcId="{63EED13E-EF3C-44E0-A07F-5B20D94AAE7D}" destId="{35C6712F-75AB-4348-AEA6-41DA69810B18}" srcOrd="0" destOrd="0" presId="urn:microsoft.com/office/officeart/2005/8/layout/process3"/>
    <dgm:cxn modelId="{83C081A6-9C2F-46F4-81FB-FC9E4DC0F3B4}" srcId="{D1E5221A-9312-4AD9-8AA7-856121B8516E}" destId="{9002C6EA-A90A-4AB0-9E3B-759DB9EBA1C3}" srcOrd="0" destOrd="0" parTransId="{3FC0E77F-5F0F-4089-9F6B-E3D8C94BC843}" sibTransId="{2DF4E106-707E-416E-A63A-C8F7B1660320}"/>
    <dgm:cxn modelId="{7A4C92A9-829F-4DE2-9476-EB47DC1103C3}" type="presOf" srcId="{63EED13E-EF3C-44E0-A07F-5B20D94AAE7D}" destId="{43D482C9-D429-4D09-961E-BA781A2D912D}" srcOrd="1" destOrd="0" presId="urn:microsoft.com/office/officeart/2005/8/layout/process3"/>
    <dgm:cxn modelId="{2D87BBAA-646E-4BFB-B88F-E391F95EE6E9}" type="presOf" srcId="{05758B23-0FC5-420F-BC19-B548C86E7D04}" destId="{112716F1-7AD3-4DAF-B931-4ACBAF5638E8}" srcOrd="0" destOrd="5" presId="urn:microsoft.com/office/officeart/2005/8/layout/process3"/>
    <dgm:cxn modelId="{ED83ECAB-A900-4B5F-B78C-DD26481AFAEE}" srcId="{E66D451C-D378-4313-A0FE-5D2DA5A4B30C}" destId="{EF529681-F5C2-4BA9-86D9-B86684524AF2}" srcOrd="0" destOrd="0" parTransId="{537FE8A3-072C-4780-8686-5C947F125479}" sibTransId="{3B2F9A55-0BBD-406E-AC85-43C375CD9524}"/>
    <dgm:cxn modelId="{2C5988AE-6E76-427D-9448-767B459D38C8}" srcId="{6A1904F9-C3F6-4019-8E64-50C735712CEF}" destId="{EF448FA5-514B-4551-9389-EEC457123F92}" srcOrd="2" destOrd="0" parTransId="{69EA7705-E015-4A53-9E36-689200F0BDE0}" sibTransId="{F7BF1916-B50D-4E06-AEB3-1BECAFDF7F5C}"/>
    <dgm:cxn modelId="{2F5C9EB1-153B-418D-BB43-61E3E2A3262E}" type="presOf" srcId="{8AA0796F-F004-4A95-9F61-36E602A2054B}" destId="{2DE16556-723A-4E22-A744-7E52C77A6FAA}" srcOrd="0" destOrd="0" presId="urn:microsoft.com/office/officeart/2005/8/layout/process3"/>
    <dgm:cxn modelId="{A11A50BB-1757-474A-A571-A0893CA0556A}" type="presOf" srcId="{054B5F08-80E3-4CCE-824F-8D600F36E106}" destId="{112716F1-7AD3-4DAF-B931-4ACBAF5638E8}" srcOrd="0" destOrd="2" presId="urn:microsoft.com/office/officeart/2005/8/layout/process3"/>
    <dgm:cxn modelId="{6039F4C4-E107-48BB-ADD4-1E6E495C413A}" type="presOf" srcId="{B2190F42-3315-4A82-BC98-420E8BD1A9AE}" destId="{112716F1-7AD3-4DAF-B931-4ACBAF5638E8}" srcOrd="0" destOrd="1" presId="urn:microsoft.com/office/officeart/2005/8/layout/process3"/>
    <dgm:cxn modelId="{CEC42FC8-4794-4B54-8B71-49F2228F5A78}" type="presOf" srcId="{F00E068F-1D9E-488B-BEF3-7DA97F501A06}" destId="{90D3D614-2C26-4A48-9731-2535AA60C77B}" srcOrd="0" destOrd="4" presId="urn:microsoft.com/office/officeart/2005/8/layout/process3"/>
    <dgm:cxn modelId="{88E351CE-3455-4A63-988B-2DC2304149A6}" srcId="{54BD7E6D-748B-4C5C-A298-50A916513081}" destId="{6A1904F9-C3F6-4019-8E64-50C735712CEF}" srcOrd="1" destOrd="0" parTransId="{E6176C2F-533D-44DD-AC98-2035982077CA}" sibTransId="{63EED13E-EF3C-44E0-A07F-5B20D94AAE7D}"/>
    <dgm:cxn modelId="{08C0FBD1-FA8D-46B7-9272-3805F0146389}" srcId="{E66D451C-D378-4313-A0FE-5D2DA5A4B30C}" destId="{05758B23-0FC5-420F-BC19-B548C86E7D04}" srcOrd="5" destOrd="0" parTransId="{D386FE76-D51A-4001-8CC6-702A730ECF1D}" sibTransId="{DF38FCC2-9B57-4D19-AE50-5B4F06C24A02}"/>
    <dgm:cxn modelId="{7AF959DA-7162-4A9C-8874-F51B790B1E42}" srcId="{E66D451C-D378-4313-A0FE-5D2DA5A4B30C}" destId="{DD5E091F-1E72-48BB-B3CF-F1C2AF98B6C0}" srcOrd="4" destOrd="0" parTransId="{800BE8A6-3AC4-4A53-8859-769132877B44}" sibTransId="{06955AA2-4879-4921-A998-2548413C698C}"/>
    <dgm:cxn modelId="{68B6CADB-80B0-470D-A7B9-905279DE63A1}" srcId="{6A1904F9-C3F6-4019-8E64-50C735712CEF}" destId="{9A08D297-D179-46E4-A008-1E554A500E9E}" srcOrd="3" destOrd="0" parTransId="{ABEC8904-E5A7-4874-89E3-4A5FB5D5F75F}" sibTransId="{57CB701C-149C-456F-855D-3BDFBCA88641}"/>
    <dgm:cxn modelId="{7CA6FFDD-3876-43AC-986C-45CC894C7914}" type="presOf" srcId="{DD5E091F-1E72-48BB-B3CF-F1C2AF98B6C0}" destId="{112716F1-7AD3-4DAF-B931-4ACBAF5638E8}" srcOrd="0" destOrd="4" presId="urn:microsoft.com/office/officeart/2005/8/layout/process3"/>
    <dgm:cxn modelId="{0FA78BE8-8A0E-42D5-A72C-3C0EAB8846B4}" type="presOf" srcId="{C404E900-D6DF-41B9-8846-BBA0C64A5FD7}" destId="{90D3D614-2C26-4A48-9731-2535AA60C77B}" srcOrd="0" destOrd="2" presId="urn:microsoft.com/office/officeart/2005/8/layout/process3"/>
    <dgm:cxn modelId="{A4300DEF-599D-46BF-B222-A7D432FA0DE1}" srcId="{E66D451C-D378-4313-A0FE-5D2DA5A4B30C}" destId="{B2190F42-3315-4A82-BC98-420E8BD1A9AE}" srcOrd="1" destOrd="0" parTransId="{4A25CD29-5D8D-47D6-B2FA-85D8271E171D}" sibTransId="{E42A85A3-5226-4BFD-9BE9-3211FC31ED08}"/>
    <dgm:cxn modelId="{4BE754FE-D0CB-4589-86F3-ED5C80739D9D}" type="presOf" srcId="{12A43B4D-5095-44ED-8BE5-6F701E03BDF9}" destId="{90D3D614-2C26-4A48-9731-2535AA60C77B}" srcOrd="0" destOrd="1" presId="urn:microsoft.com/office/officeart/2005/8/layout/process3"/>
    <dgm:cxn modelId="{2E9F057E-F86C-4E4C-9234-276F4E6E0866}" type="presParOf" srcId="{EB8561F9-32D6-425D-B722-CCBAD972AE10}" destId="{FE854F54-CB07-40D1-BB44-CEA477C27253}" srcOrd="0" destOrd="0" presId="urn:microsoft.com/office/officeart/2005/8/layout/process3"/>
    <dgm:cxn modelId="{48EFCC37-5EAD-4237-A315-C4A42D932BB7}" type="presParOf" srcId="{FE854F54-CB07-40D1-BB44-CEA477C27253}" destId="{7050868C-0F3E-4704-9E0F-E00C797BB222}" srcOrd="0" destOrd="0" presId="urn:microsoft.com/office/officeart/2005/8/layout/process3"/>
    <dgm:cxn modelId="{D48D79B7-6F1B-4A45-96AC-7660ED6BBA29}" type="presParOf" srcId="{FE854F54-CB07-40D1-BB44-CEA477C27253}" destId="{D4079E3F-183E-4CD4-8B26-D5B1770083A6}" srcOrd="1" destOrd="0" presId="urn:microsoft.com/office/officeart/2005/8/layout/process3"/>
    <dgm:cxn modelId="{38190308-4680-4308-969F-7254C4252EA2}" type="presParOf" srcId="{FE854F54-CB07-40D1-BB44-CEA477C27253}" destId="{112716F1-7AD3-4DAF-B931-4ACBAF5638E8}" srcOrd="2" destOrd="0" presId="urn:microsoft.com/office/officeart/2005/8/layout/process3"/>
    <dgm:cxn modelId="{7F126B54-E57D-4CFD-B417-3BA171790373}" type="presParOf" srcId="{EB8561F9-32D6-425D-B722-CCBAD972AE10}" destId="{C9BB1988-0A63-4DD1-B83C-CDD1687DCF45}" srcOrd="1" destOrd="0" presId="urn:microsoft.com/office/officeart/2005/8/layout/process3"/>
    <dgm:cxn modelId="{1AC59517-578E-4320-A4D8-4659F6CAF3D3}" type="presParOf" srcId="{C9BB1988-0A63-4DD1-B83C-CDD1687DCF45}" destId="{993AF20B-A3F5-4E34-952E-3E5969240369}" srcOrd="0" destOrd="0" presId="urn:microsoft.com/office/officeart/2005/8/layout/process3"/>
    <dgm:cxn modelId="{7E4D269C-84F3-4F3F-9236-9ABB6BAFBCF9}" type="presParOf" srcId="{EB8561F9-32D6-425D-B722-CCBAD972AE10}" destId="{82320434-D7FD-485E-B6B4-8E8F2A4FE738}" srcOrd="2" destOrd="0" presId="urn:microsoft.com/office/officeart/2005/8/layout/process3"/>
    <dgm:cxn modelId="{BD497D82-B1AE-45A4-9998-69FE2D329B93}" type="presParOf" srcId="{82320434-D7FD-485E-B6B4-8E8F2A4FE738}" destId="{650D493A-C14D-43B7-B96C-08E894AD3139}" srcOrd="0" destOrd="0" presId="urn:microsoft.com/office/officeart/2005/8/layout/process3"/>
    <dgm:cxn modelId="{37D7A48F-AF0A-4E18-B4D4-1E4F3041B899}" type="presParOf" srcId="{82320434-D7FD-485E-B6B4-8E8F2A4FE738}" destId="{FDEDEE68-2E65-4E4F-A531-98EA71208E31}" srcOrd="1" destOrd="0" presId="urn:microsoft.com/office/officeart/2005/8/layout/process3"/>
    <dgm:cxn modelId="{FF3D62B9-3036-4001-A6E1-E6D2B37A9F00}" type="presParOf" srcId="{82320434-D7FD-485E-B6B4-8E8F2A4FE738}" destId="{2DE16556-723A-4E22-A744-7E52C77A6FAA}" srcOrd="2" destOrd="0" presId="urn:microsoft.com/office/officeart/2005/8/layout/process3"/>
    <dgm:cxn modelId="{F41D92E9-F919-462C-B9EE-0106441769D5}" type="presParOf" srcId="{EB8561F9-32D6-425D-B722-CCBAD972AE10}" destId="{35C6712F-75AB-4348-AEA6-41DA69810B18}" srcOrd="3" destOrd="0" presId="urn:microsoft.com/office/officeart/2005/8/layout/process3"/>
    <dgm:cxn modelId="{834646EC-A64B-4AA4-A118-FB5A7301237B}" type="presParOf" srcId="{35C6712F-75AB-4348-AEA6-41DA69810B18}" destId="{43D482C9-D429-4D09-961E-BA781A2D912D}" srcOrd="0" destOrd="0" presId="urn:microsoft.com/office/officeart/2005/8/layout/process3"/>
    <dgm:cxn modelId="{1E77DA89-9BC2-4B28-B59C-0A43139E5131}" type="presParOf" srcId="{EB8561F9-32D6-425D-B722-CCBAD972AE10}" destId="{F1D7CEA7-0486-4B87-BF85-27E344ED8420}" srcOrd="4" destOrd="0" presId="urn:microsoft.com/office/officeart/2005/8/layout/process3"/>
    <dgm:cxn modelId="{CFB202C1-7627-4E73-8CC8-69334E1185EF}" type="presParOf" srcId="{F1D7CEA7-0486-4B87-BF85-27E344ED8420}" destId="{C589FC1D-F19B-447C-9153-80B60F8B7CB2}" srcOrd="0" destOrd="0" presId="urn:microsoft.com/office/officeart/2005/8/layout/process3"/>
    <dgm:cxn modelId="{E496DE2C-CCE7-4908-8270-16FCFD31967D}" type="presParOf" srcId="{F1D7CEA7-0486-4B87-BF85-27E344ED8420}" destId="{01408242-30D4-4B03-94D3-DAD102E6D353}" srcOrd="1" destOrd="0" presId="urn:microsoft.com/office/officeart/2005/8/layout/process3"/>
    <dgm:cxn modelId="{C6C5441A-30A8-4579-AD3C-D0AA2E076066}" type="presParOf" srcId="{F1D7CEA7-0486-4B87-BF85-27E344ED8420}" destId="{90D3D614-2C26-4A48-9731-2535AA60C77B}"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79E3F-183E-4CD4-8B26-D5B1770083A6}">
      <dsp:nvSpPr>
        <dsp:cNvPr id="0" name=""/>
        <dsp:cNvSpPr/>
      </dsp:nvSpPr>
      <dsp:spPr>
        <a:xfrm>
          <a:off x="5773" y="40393"/>
          <a:ext cx="2625115" cy="75640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b="1" kern="1200" dirty="0"/>
            <a:t>Scoping Exercise </a:t>
          </a:r>
        </a:p>
      </dsp:txBody>
      <dsp:txXfrm>
        <a:off x="5773" y="40393"/>
        <a:ext cx="2625115" cy="504269"/>
      </dsp:txXfrm>
    </dsp:sp>
    <dsp:sp modelId="{112716F1-7AD3-4DAF-B931-4ACBAF5638E8}">
      <dsp:nvSpPr>
        <dsp:cNvPr id="0" name=""/>
        <dsp:cNvSpPr/>
      </dsp:nvSpPr>
      <dsp:spPr>
        <a:xfrm>
          <a:off x="543447" y="544663"/>
          <a:ext cx="2625115" cy="4032000"/>
        </a:xfrm>
        <a:prstGeom prst="roundRect">
          <a:avLst>
            <a:gd name="adj" fmla="val 10000"/>
          </a:avLst>
        </a:prstGeom>
        <a:solidFill>
          <a:schemeClr val="accent5">
            <a:lumMod val="9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Substantive discussions to produce issues overview;</a:t>
          </a:r>
        </a:p>
        <a:p>
          <a:pPr marL="114300" lvl="1" indent="-114300" algn="l" defTabSz="622300">
            <a:lnSpc>
              <a:spcPct val="90000"/>
            </a:lnSpc>
            <a:spcBef>
              <a:spcPct val="0"/>
            </a:spcBef>
            <a:spcAft>
              <a:spcPct val="15000"/>
            </a:spcAft>
            <a:buChar char="•"/>
          </a:pPr>
          <a:r>
            <a:rPr lang="en-US" sz="1400" kern="1200" dirty="0"/>
            <a:t>Initial coordination with WS I;</a:t>
          </a:r>
        </a:p>
        <a:p>
          <a:pPr marL="114300" lvl="1" indent="-114300" algn="l" defTabSz="622300">
            <a:lnSpc>
              <a:spcPct val="90000"/>
            </a:lnSpc>
            <a:spcBef>
              <a:spcPct val="0"/>
            </a:spcBef>
            <a:spcAft>
              <a:spcPct val="15000"/>
            </a:spcAft>
            <a:buChar char="•"/>
          </a:pPr>
          <a:r>
            <a:rPr lang="en-US" sz="1400" kern="1200" dirty="0"/>
            <a:t>Preparation of zero draft outline of issues overview and scope of protocol;</a:t>
          </a:r>
        </a:p>
        <a:p>
          <a:pPr marL="114300" lvl="1" indent="-114300" algn="l" defTabSz="622300">
            <a:lnSpc>
              <a:spcPct val="90000"/>
            </a:lnSpc>
            <a:spcBef>
              <a:spcPct val="0"/>
            </a:spcBef>
            <a:spcAft>
              <a:spcPct val="15000"/>
            </a:spcAft>
            <a:buChar char="•"/>
          </a:pPr>
          <a:r>
            <a:rPr lang="en-US" sz="1400" kern="1200" dirty="0"/>
            <a:t>Multi-stakeholder consultations;</a:t>
          </a:r>
        </a:p>
        <a:p>
          <a:pPr marL="114300" lvl="1" indent="-114300" algn="l" defTabSz="622300">
            <a:lnSpc>
              <a:spcPct val="90000"/>
            </a:lnSpc>
            <a:spcBef>
              <a:spcPct val="0"/>
            </a:spcBef>
            <a:spcAft>
              <a:spcPct val="15000"/>
            </a:spcAft>
            <a:buChar char="•"/>
          </a:pPr>
          <a:r>
            <a:rPr lang="en-US" sz="1400" kern="1200" dirty="0"/>
            <a:t>Revision of zero draft outline of issues overview and protocol;</a:t>
          </a:r>
        </a:p>
        <a:p>
          <a:pPr marL="114300" lvl="1" indent="-114300" algn="l" defTabSz="622300">
            <a:lnSpc>
              <a:spcPct val="90000"/>
            </a:lnSpc>
            <a:spcBef>
              <a:spcPct val="0"/>
            </a:spcBef>
            <a:spcAft>
              <a:spcPct val="15000"/>
            </a:spcAft>
            <a:buChar char="•"/>
          </a:pPr>
          <a:r>
            <a:rPr lang="en-US" sz="1400" kern="1200" dirty="0"/>
            <a:t>Guidance from August Plenary on scope of protocol.</a:t>
          </a:r>
        </a:p>
      </dsp:txBody>
      <dsp:txXfrm>
        <a:off x="620334" y="621550"/>
        <a:ext cx="2471341" cy="3878226"/>
      </dsp:txXfrm>
    </dsp:sp>
    <dsp:sp modelId="{C9BB1988-0A63-4DD1-B83C-CDD1687DCF45}">
      <dsp:nvSpPr>
        <dsp:cNvPr id="0" name=""/>
        <dsp:cNvSpPr/>
      </dsp:nvSpPr>
      <dsp:spPr>
        <a:xfrm>
          <a:off x="3028846" y="-34260"/>
          <a:ext cx="843670" cy="653577"/>
        </a:xfrm>
        <a:prstGeom prst="rightArrow">
          <a:avLst>
            <a:gd name="adj1" fmla="val 60000"/>
            <a:gd name="adj2" fmla="val 50000"/>
          </a:avLst>
        </a:prstGeom>
        <a:gradFill flip="none" rotWithShape="1">
          <a:gsLst>
            <a:gs pos="18000">
              <a:schemeClr val="accent1">
                <a:lumMod val="90000"/>
              </a:schemeClr>
            </a:gs>
            <a:gs pos="74000">
              <a:srgbClr val="F88484"/>
            </a:gs>
          </a:gsLst>
          <a:lin ang="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028846" y="96455"/>
        <a:ext cx="647597" cy="392147"/>
      </dsp:txXfrm>
    </dsp:sp>
    <dsp:sp modelId="{FDEDEE68-2E65-4E4F-A531-98EA71208E31}">
      <dsp:nvSpPr>
        <dsp:cNvPr id="0" name=""/>
        <dsp:cNvSpPr/>
      </dsp:nvSpPr>
      <dsp:spPr>
        <a:xfrm>
          <a:off x="4222720" y="40393"/>
          <a:ext cx="2625115" cy="756404"/>
        </a:xfrm>
        <a:prstGeom prst="roundRect">
          <a:avLst>
            <a:gd name="adj" fmla="val 10000"/>
          </a:avLst>
        </a:prstGeom>
        <a:solidFill>
          <a:srgbClr val="F88484"/>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b="1" kern="1200" dirty="0"/>
            <a:t>Technical Solution</a:t>
          </a:r>
        </a:p>
      </dsp:txBody>
      <dsp:txXfrm>
        <a:off x="4222720" y="40393"/>
        <a:ext cx="2625115" cy="504269"/>
      </dsp:txXfrm>
    </dsp:sp>
    <dsp:sp modelId="{2DE16556-723A-4E22-A744-7E52C77A6FAA}">
      <dsp:nvSpPr>
        <dsp:cNvPr id="0" name=""/>
        <dsp:cNvSpPr/>
      </dsp:nvSpPr>
      <dsp:spPr>
        <a:xfrm>
          <a:off x="4760394" y="544663"/>
          <a:ext cx="2625115" cy="4032000"/>
        </a:xfrm>
        <a:prstGeom prst="roundRect">
          <a:avLst>
            <a:gd name="adj" fmla="val 10000"/>
          </a:avLst>
        </a:prstGeom>
        <a:solidFill>
          <a:srgbClr val="FFC9C9">
            <a:alpha val="90000"/>
          </a:srgb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bg1"/>
              </a:solidFill>
            </a:rPr>
            <a:t>Discussion and drafting of potential options for measures in line with direction from INC plenary;</a:t>
          </a:r>
        </a:p>
        <a:p>
          <a:pPr marL="114300" lvl="1" indent="-114300" algn="l" defTabSz="622300">
            <a:lnSpc>
              <a:spcPct val="90000"/>
            </a:lnSpc>
            <a:spcBef>
              <a:spcPct val="0"/>
            </a:spcBef>
            <a:spcAft>
              <a:spcPct val="15000"/>
            </a:spcAft>
            <a:buChar char="•"/>
          </a:pPr>
          <a:r>
            <a:rPr lang="en-US" sz="1400" kern="1200" dirty="0">
              <a:solidFill>
                <a:schemeClr val="bg1"/>
              </a:solidFill>
            </a:rPr>
            <a:t>Multi-stakeholder consultations;</a:t>
          </a:r>
        </a:p>
        <a:p>
          <a:pPr marL="114300" lvl="1" indent="-114300" algn="l" defTabSz="622300">
            <a:lnSpc>
              <a:spcPct val="90000"/>
            </a:lnSpc>
            <a:spcBef>
              <a:spcPct val="0"/>
            </a:spcBef>
            <a:spcAft>
              <a:spcPct val="15000"/>
            </a:spcAft>
            <a:buChar char="•"/>
          </a:pPr>
          <a:r>
            <a:rPr lang="en-US" sz="1400" kern="1200" dirty="0">
              <a:solidFill>
                <a:schemeClr val="bg1"/>
              </a:solidFill>
            </a:rPr>
            <a:t>Revision of draft options paper in light of inputs;</a:t>
          </a:r>
        </a:p>
        <a:p>
          <a:pPr marL="114300" lvl="1" indent="-114300" algn="l" defTabSz="622300">
            <a:lnSpc>
              <a:spcPct val="90000"/>
            </a:lnSpc>
            <a:spcBef>
              <a:spcPct val="0"/>
            </a:spcBef>
            <a:spcAft>
              <a:spcPct val="15000"/>
            </a:spcAft>
            <a:buChar char="•"/>
          </a:pPr>
          <a:r>
            <a:rPr lang="en-US" sz="1400" kern="1200" dirty="0">
              <a:solidFill>
                <a:schemeClr val="bg1"/>
              </a:solidFill>
            </a:rPr>
            <a:t>Revised draft options paper in line with directions from  INC plenary;</a:t>
          </a:r>
        </a:p>
        <a:p>
          <a:pPr marL="114300" lvl="1" indent="-114300" algn="l" defTabSz="622300">
            <a:lnSpc>
              <a:spcPct val="90000"/>
            </a:lnSpc>
            <a:spcBef>
              <a:spcPct val="0"/>
            </a:spcBef>
            <a:spcAft>
              <a:spcPct val="15000"/>
            </a:spcAft>
            <a:buChar char="•"/>
          </a:pPr>
          <a:r>
            <a:rPr lang="en-US" sz="1400" kern="1200" dirty="0">
              <a:solidFill>
                <a:schemeClr val="bg1"/>
              </a:solidFill>
            </a:rPr>
            <a:t>To be completed by February 2026.</a:t>
          </a:r>
        </a:p>
      </dsp:txBody>
      <dsp:txXfrm>
        <a:off x="4837281" y="621550"/>
        <a:ext cx="2471341" cy="3878226"/>
      </dsp:txXfrm>
    </dsp:sp>
    <dsp:sp modelId="{35C6712F-75AB-4348-AEA6-41DA69810B18}">
      <dsp:nvSpPr>
        <dsp:cNvPr id="0" name=""/>
        <dsp:cNvSpPr/>
      </dsp:nvSpPr>
      <dsp:spPr>
        <a:xfrm rot="449">
          <a:off x="7464462" y="-8332"/>
          <a:ext cx="1120153" cy="653577"/>
        </a:xfrm>
        <a:prstGeom prst="rightArrow">
          <a:avLst>
            <a:gd name="adj1" fmla="val 60000"/>
            <a:gd name="adj2" fmla="val 50000"/>
          </a:avLst>
        </a:prstGeom>
        <a:gradFill rotWithShape="0">
          <a:gsLst>
            <a:gs pos="89000">
              <a:srgbClr val="FFFF00"/>
            </a:gs>
            <a:gs pos="25000">
              <a:srgbClr val="F88484"/>
            </a:gs>
          </a:gsLst>
          <a:lin ang="0" scaled="1"/>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464462" y="122370"/>
        <a:ext cx="924080" cy="392147"/>
      </dsp:txXfrm>
    </dsp:sp>
    <dsp:sp modelId="{01408242-30D4-4B03-94D3-DAD102E6D353}">
      <dsp:nvSpPr>
        <dsp:cNvPr id="0" name=""/>
        <dsp:cNvSpPr/>
      </dsp:nvSpPr>
      <dsp:spPr>
        <a:xfrm>
          <a:off x="8684669" y="40976"/>
          <a:ext cx="2625115" cy="756404"/>
        </a:xfrm>
        <a:prstGeom prst="roundRect">
          <a:avLst>
            <a:gd name="adj" fmla="val 10000"/>
          </a:avLst>
        </a:prstGeom>
        <a:solidFill>
          <a:srgbClr val="FFFF00"/>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b="1" kern="1200" dirty="0">
              <a:solidFill>
                <a:schemeClr val="bg1"/>
              </a:solidFill>
            </a:rPr>
            <a:t>Drafting of the text</a:t>
          </a:r>
        </a:p>
      </dsp:txBody>
      <dsp:txXfrm>
        <a:off x="8684669" y="40976"/>
        <a:ext cx="2625115" cy="504269"/>
      </dsp:txXfrm>
    </dsp:sp>
    <dsp:sp modelId="{90D3D614-2C26-4A48-9731-2535AA60C77B}">
      <dsp:nvSpPr>
        <dsp:cNvPr id="0" name=""/>
        <dsp:cNvSpPr/>
      </dsp:nvSpPr>
      <dsp:spPr>
        <a:xfrm>
          <a:off x="8977341" y="544663"/>
          <a:ext cx="2625115" cy="4032000"/>
        </a:xfrm>
        <a:prstGeom prst="roundRect">
          <a:avLst>
            <a:gd name="adj" fmla="val 10000"/>
          </a:avLst>
        </a:prstGeom>
        <a:solidFill>
          <a:srgbClr val="FCFCC0">
            <a:alpha val="89804"/>
          </a:srgb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bg1"/>
              </a:solidFill>
            </a:rPr>
            <a:t>Technical drafting of provisions of the protocol in line with direction from the INC plenary;</a:t>
          </a:r>
        </a:p>
        <a:p>
          <a:pPr marL="114300" lvl="1" indent="-114300" algn="l" defTabSz="622300">
            <a:lnSpc>
              <a:spcPct val="90000"/>
            </a:lnSpc>
            <a:spcBef>
              <a:spcPct val="0"/>
            </a:spcBef>
            <a:spcAft>
              <a:spcPct val="15000"/>
            </a:spcAft>
            <a:buChar char="•"/>
          </a:pPr>
          <a:r>
            <a:rPr lang="en-US" sz="1400" kern="1200" dirty="0">
              <a:solidFill>
                <a:schemeClr val="bg1"/>
              </a:solidFill>
            </a:rPr>
            <a:t>Multi-stakeholder consultations;</a:t>
          </a:r>
        </a:p>
        <a:p>
          <a:pPr marL="114300" lvl="1" indent="-114300" algn="l" defTabSz="622300">
            <a:lnSpc>
              <a:spcPct val="90000"/>
            </a:lnSpc>
            <a:spcBef>
              <a:spcPct val="0"/>
            </a:spcBef>
            <a:spcAft>
              <a:spcPct val="15000"/>
            </a:spcAft>
            <a:buChar char="•"/>
          </a:pPr>
          <a:r>
            <a:rPr lang="en-US" sz="1400" kern="1200" dirty="0">
              <a:solidFill>
                <a:schemeClr val="bg1"/>
              </a:solidFill>
            </a:rPr>
            <a:t>Revised draft of the provisions of the protocol;</a:t>
          </a:r>
        </a:p>
        <a:p>
          <a:pPr marL="114300" lvl="1" indent="-114300" algn="l" defTabSz="622300">
            <a:lnSpc>
              <a:spcPct val="90000"/>
            </a:lnSpc>
            <a:spcBef>
              <a:spcPct val="0"/>
            </a:spcBef>
            <a:spcAft>
              <a:spcPct val="15000"/>
            </a:spcAft>
            <a:buChar char="•"/>
          </a:pPr>
          <a:r>
            <a:rPr lang="en-US" sz="1400" kern="1200" dirty="0">
              <a:solidFill>
                <a:schemeClr val="bg1"/>
              </a:solidFill>
            </a:rPr>
            <a:t>Technical drafting of protocol in line with direction in INC plenary by January 2027;</a:t>
          </a:r>
        </a:p>
        <a:p>
          <a:pPr marL="114300" lvl="1" indent="-114300" algn="l" defTabSz="622300">
            <a:lnSpc>
              <a:spcPct val="90000"/>
            </a:lnSpc>
            <a:spcBef>
              <a:spcPct val="0"/>
            </a:spcBef>
            <a:spcAft>
              <a:spcPct val="15000"/>
            </a:spcAft>
            <a:buChar char="•"/>
          </a:pPr>
          <a:r>
            <a:rPr lang="en-US" sz="1400" kern="1200" dirty="0">
              <a:solidFill>
                <a:schemeClr val="bg1"/>
              </a:solidFill>
            </a:rPr>
            <a:t>Resolve outstanding issues and agreement.</a:t>
          </a:r>
        </a:p>
      </dsp:txBody>
      <dsp:txXfrm>
        <a:off x="9054228" y="621550"/>
        <a:ext cx="2471341" cy="387822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B6987-A295-4E07-8C93-31B39F16FE58}" type="datetimeFigureOut">
              <a:rPr lang="en-US" smtClean="0"/>
              <a:t>5/28/2025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99AC1-A651-4971-BF63-0C89A16680EB}" type="slidenum">
              <a:rPr lang="en-US" smtClean="0"/>
              <a:t>‹#›</a:t>
            </a:fld>
            <a:endParaRPr lang="en-US"/>
          </a:p>
        </p:txBody>
      </p:sp>
    </p:spTree>
    <p:extLst>
      <p:ext uri="{BB962C8B-B14F-4D97-AF65-F5344CB8AC3E}">
        <p14:creationId xmlns:p14="http://schemas.microsoft.com/office/powerpoint/2010/main" val="355635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302F65-5E0B-4287-A0D7-D8CEE1B7DE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2055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302F65-5E0B-4287-A0D7-D8CEE1B7DE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3283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212DA-E61E-6639-87D0-53AAE3ABF8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D4A303-0113-4CE2-BBE3-145BD82C86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9262FC-999A-8790-0F46-6F3B0991127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E923363-DDD3-9E5B-14DE-AF86C97C071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302F65-5E0B-4287-A0D7-D8CEE1B7DE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237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D504D-4AE6-D860-5A8A-5B0B70CB7D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8A5FDF-8B61-C2A3-FF53-400504A59F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E8B8DF-D3A1-4DAA-BEF9-3D84241143B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80FB2AC-4CD9-B7F3-3907-9B5B753024E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302F65-5E0B-4287-A0D7-D8CEE1B7DE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662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A8A33-F94D-4FD1-BE3D-8E403C2AD3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1C7A5A-02EA-8E8F-E38E-CD57792956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442916-DA77-67E9-6312-5092FD7C1CF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D077460-E23B-3B81-CEF9-EBF08C8645C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E3C8CD-F16B-4A10-ACD3-5F94F5B3C46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16386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D783E-673B-4C55-1D0F-F8DF1C5BBB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EE5E5A-E7A2-B52F-B3BA-AD7451EF3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5B4CE7-8277-1A04-8007-A8581A16F37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337E45-D291-34CF-9103-56276B3C68F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E3C8CD-F16B-4A10-ACD3-5F94F5B3C46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66076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Titre 8">
            <a:extLst>
              <a:ext uri="{FF2B5EF4-FFF2-40B4-BE49-F238E27FC236}">
                <a16:creationId xmlns:a16="http://schemas.microsoft.com/office/drawing/2014/main" id="{396372B1-3A1E-201D-D06D-B79CFDD38E3A}"/>
              </a:ext>
            </a:extLst>
          </p:cNvPr>
          <p:cNvSpPr txBox="1">
            <a:spLocks/>
          </p:cNvSpPr>
          <p:nvPr userDrawn="1"/>
        </p:nvSpPr>
        <p:spPr>
          <a:xfrm>
            <a:off x="3857138" y="1831377"/>
            <a:ext cx="6027642" cy="1597305"/>
          </a:xfrm>
          <a:prstGeom prst="rect">
            <a:avLst/>
          </a:prstGeom>
        </p:spPr>
        <p:txBody>
          <a:bodyPr anchor="b">
            <a:normAutofit/>
          </a:bodyPr>
          <a:lstStyle>
            <a:lvl1pPr algn="l" defTabSz="914400" rtl="0" eaLnBrk="1" latinLnBrk="0" hangingPunct="1">
              <a:lnSpc>
                <a:spcPct val="90000"/>
              </a:lnSpc>
              <a:spcBef>
                <a:spcPct val="0"/>
              </a:spcBef>
              <a:buNone/>
              <a:defRPr sz="6800" b="1" i="0" kern="1200" spc="0">
                <a:solidFill>
                  <a:srgbClr val="FFFFFF"/>
                </a:solidFill>
                <a:latin typeface="Gellix SemiBold" pitchFamily="2" charset="77"/>
                <a:ea typeface="+mj-ea"/>
                <a:cs typeface="Gellix SemiBold" pitchFamily="2" charset="77"/>
              </a:defRPr>
            </a:lvl1pPr>
          </a:lstStyle>
          <a:p>
            <a:endParaRPr lang="fr-FR" sz="4400" b="0" i="0">
              <a:latin typeface="Gellix" pitchFamily="2" charset="77"/>
              <a:cs typeface="Gellix" pitchFamily="2" charset="77"/>
            </a:endParaRPr>
          </a:p>
        </p:txBody>
      </p:sp>
      <p:sp>
        <p:nvSpPr>
          <p:cNvPr id="5" name="Espace réservé du texte 7">
            <a:extLst>
              <a:ext uri="{FF2B5EF4-FFF2-40B4-BE49-F238E27FC236}">
                <a16:creationId xmlns:a16="http://schemas.microsoft.com/office/drawing/2014/main" id="{F5521E9D-9F9D-05F1-0A25-6598B8305801}"/>
              </a:ext>
            </a:extLst>
          </p:cNvPr>
          <p:cNvSpPr txBox="1">
            <a:spLocks/>
          </p:cNvSpPr>
          <p:nvPr userDrawn="1"/>
        </p:nvSpPr>
        <p:spPr>
          <a:xfrm>
            <a:off x="3857138" y="3544746"/>
            <a:ext cx="6027642" cy="1444902"/>
          </a:xfrm>
          <a:prstGeom prst="rect">
            <a:avLst/>
          </a:prstGeom>
        </p:spPr>
        <p:txBody>
          <a:bodyPr>
            <a:normAutofit/>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sz="4000" b="0" i="0" kern="1200" spc="0" baseline="0">
                <a:solidFill>
                  <a:schemeClr val="bg2"/>
                </a:solidFill>
                <a:latin typeface="Gellix" pitchFamily="2" charset="77"/>
                <a:ea typeface="+mn-ea"/>
                <a:cs typeface="Gellix" pitchFamily="2" charset="77"/>
              </a:defRPr>
            </a:lvl1pPr>
            <a:lvl2pPr marL="914354"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2400" kern="1200">
                <a:solidFill>
                  <a:srgbClr val="FFFFFF"/>
                </a:solidFill>
                <a:latin typeface="+mn-lt"/>
                <a:ea typeface="+mn-ea"/>
                <a:cs typeface="+mn-cs"/>
              </a:defRPr>
            </a:lvl2pPr>
            <a:lvl3pPr marL="1828709" indent="0" algn="l" defTabSz="914400" rtl="0" eaLnBrk="1" latinLnBrk="0" hangingPunct="1">
              <a:lnSpc>
                <a:spcPct val="90000"/>
              </a:lnSpc>
              <a:spcBef>
                <a:spcPts val="500"/>
              </a:spcBef>
              <a:buFont typeface="Arial" panose="020B0604020202020204" pitchFamily="34" charset="0"/>
              <a:buNone/>
              <a:defRPr sz="2000" kern="1200">
                <a:solidFill>
                  <a:srgbClr val="FFFFFF"/>
                </a:solidFill>
                <a:latin typeface="+mn-lt"/>
                <a:ea typeface="+mn-ea"/>
                <a:cs typeface="+mn-cs"/>
              </a:defRPr>
            </a:lvl3pPr>
            <a:lvl4pPr marL="2743063" indent="0" algn="l" defTabSz="914400" rtl="0" eaLnBrk="1" latinLnBrk="0" hangingPunct="1">
              <a:lnSpc>
                <a:spcPct val="90000"/>
              </a:lnSpc>
              <a:spcBef>
                <a:spcPts val="500"/>
              </a:spcBef>
              <a:buFont typeface="Arial" panose="020B0604020202020204" pitchFamily="34" charset="0"/>
              <a:buNone/>
              <a:defRPr sz="1800" kern="1200">
                <a:solidFill>
                  <a:srgbClr val="FFFFFF"/>
                </a:solidFill>
                <a:latin typeface="+mn-lt"/>
                <a:ea typeface="+mn-ea"/>
                <a:cs typeface="+mn-cs"/>
              </a:defRPr>
            </a:lvl4pPr>
            <a:lvl5pPr marL="3657417" indent="0" algn="l" defTabSz="914400" rtl="0" eaLnBrk="1" latinLnBrk="0" hangingPunct="1">
              <a:lnSpc>
                <a:spcPct val="90000"/>
              </a:lnSpc>
              <a:spcBef>
                <a:spcPts val="500"/>
              </a:spcBef>
              <a:buFont typeface="Arial" panose="020B0604020202020204" pitchFamily="34" charset="0"/>
              <a:buNone/>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2400" b="1" i="0">
              <a:latin typeface="Gellix" pitchFamily="2" charset="77"/>
              <a:cs typeface="Gellix" pitchFamily="2" charset="77"/>
            </a:endParaRPr>
          </a:p>
        </p:txBody>
      </p:sp>
      <p:sp>
        <p:nvSpPr>
          <p:cNvPr id="8" name="Picture Placeholder 10">
            <a:extLst>
              <a:ext uri="{FF2B5EF4-FFF2-40B4-BE49-F238E27FC236}">
                <a16:creationId xmlns:a16="http://schemas.microsoft.com/office/drawing/2014/main" id="{15371693-766E-766F-1B46-3BBB6FF228CC}"/>
              </a:ext>
            </a:extLst>
          </p:cNvPr>
          <p:cNvSpPr>
            <a:spLocks noGrp="1"/>
          </p:cNvSpPr>
          <p:nvPr>
            <p:ph type="pic" sz="quarter" idx="11" hasCustomPrompt="1"/>
          </p:nvPr>
        </p:nvSpPr>
        <p:spPr>
          <a:xfrm>
            <a:off x="2577825" y="2233613"/>
            <a:ext cx="2292350" cy="2292350"/>
          </a:xfrm>
          <a:prstGeom prst="ellipse">
            <a:avLst/>
          </a:prstGeom>
          <a:solidFill>
            <a:schemeClr val="tx2">
              <a:lumMod val="50000"/>
            </a:schemeClr>
          </a:solidFill>
        </p:spPr>
        <p:txBody>
          <a:bodyPr anchor="ctr"/>
          <a:lstStyle>
            <a:lvl1pPr algn="ctr">
              <a:defRPr b="0" i="0">
                <a:solidFill>
                  <a:schemeClr val="tx2"/>
                </a:solidFill>
                <a:latin typeface="Gellix" pitchFamily="2" charset="77"/>
                <a:cs typeface="Gellix" pitchFamily="2" charset="77"/>
              </a:defRPr>
            </a:lvl1pPr>
          </a:lstStyle>
          <a:p>
            <a:r>
              <a:rPr lang="en-US"/>
              <a:t>Insert image here</a:t>
            </a:r>
          </a:p>
        </p:txBody>
      </p:sp>
      <p:sp>
        <p:nvSpPr>
          <p:cNvPr id="10" name="Title 2">
            <a:extLst>
              <a:ext uri="{FF2B5EF4-FFF2-40B4-BE49-F238E27FC236}">
                <a16:creationId xmlns:a16="http://schemas.microsoft.com/office/drawing/2014/main" id="{22287C1D-DB6D-C9D4-F442-1EACEAC41543}"/>
              </a:ext>
            </a:extLst>
          </p:cNvPr>
          <p:cNvSpPr>
            <a:spLocks noGrp="1"/>
          </p:cNvSpPr>
          <p:nvPr>
            <p:ph type="title" hasCustomPrompt="1"/>
          </p:nvPr>
        </p:nvSpPr>
        <p:spPr>
          <a:xfrm>
            <a:off x="5241871" y="1053298"/>
            <a:ext cx="6326492" cy="2317831"/>
          </a:xfrm>
          <a:prstGeom prst="rect">
            <a:avLst/>
          </a:prstGeom>
        </p:spPr>
        <p:txBody>
          <a:bodyPr anchor="b"/>
          <a:lstStyle>
            <a:lvl1pPr>
              <a:lnSpc>
                <a:spcPct val="100000"/>
              </a:lnSpc>
              <a:defRPr b="0" i="0">
                <a:solidFill>
                  <a:schemeClr val="tx2"/>
                </a:solidFill>
                <a:latin typeface="Gellix" pitchFamily="2" charset="77"/>
                <a:cs typeface="Gellix" pitchFamily="2" charset="77"/>
              </a:defRPr>
            </a:lvl1pPr>
          </a:lstStyle>
          <a:p>
            <a:r>
              <a:rPr lang="en-GB"/>
              <a:t>Title</a:t>
            </a:r>
            <a:endParaRPr lang="en-US"/>
          </a:p>
        </p:txBody>
      </p:sp>
      <p:sp>
        <p:nvSpPr>
          <p:cNvPr id="11" name="Text Placeholder 9">
            <a:extLst>
              <a:ext uri="{FF2B5EF4-FFF2-40B4-BE49-F238E27FC236}">
                <a16:creationId xmlns:a16="http://schemas.microsoft.com/office/drawing/2014/main" id="{4F13EC03-5279-5766-622D-0E7C4FF7FC66}"/>
              </a:ext>
            </a:extLst>
          </p:cNvPr>
          <p:cNvSpPr>
            <a:spLocks noGrp="1"/>
          </p:cNvSpPr>
          <p:nvPr>
            <p:ph type="body" sz="quarter" idx="12" hasCustomPrompt="1"/>
          </p:nvPr>
        </p:nvSpPr>
        <p:spPr>
          <a:xfrm>
            <a:off x="5242200" y="3486872"/>
            <a:ext cx="6326492" cy="1758896"/>
          </a:xfrm>
          <a:prstGeom prst="rect">
            <a:avLst/>
          </a:prstGeom>
        </p:spPr>
        <p:txBody>
          <a:bodyPr/>
          <a:lstStyle>
            <a:lvl1pPr>
              <a:defRPr sz="2400" b="1" i="0" cap="none" spc="0">
                <a:ln w="0"/>
                <a:solidFill>
                  <a:schemeClr val="tx2"/>
                </a:solidFill>
                <a:effectLst/>
                <a:latin typeface="Gellix" pitchFamily="2" charset="77"/>
                <a:cs typeface="Gellix" pitchFamily="2" charset="77"/>
              </a:defRPr>
            </a:lvl1pPr>
            <a:lvl2pPr>
              <a:defRPr b="0" cap="none" spc="0">
                <a:ln w="0"/>
                <a:solidFill>
                  <a:schemeClr val="tx1"/>
                </a:solidFill>
                <a:effectLst>
                  <a:outerShdw blurRad="38100" dist="19050" dir="2700000" algn="tl" rotWithShape="0">
                    <a:schemeClr val="dk1">
                      <a:alpha val="40000"/>
                    </a:schemeClr>
                  </a:outerShdw>
                </a:effectLst>
              </a:defRPr>
            </a:lvl2pPr>
            <a:lvl3pPr>
              <a:defRPr b="0" cap="none" spc="0">
                <a:ln w="0"/>
                <a:solidFill>
                  <a:schemeClr val="tx1"/>
                </a:solidFill>
                <a:effectLst>
                  <a:outerShdw blurRad="38100" dist="19050" dir="2700000" algn="tl" rotWithShape="0">
                    <a:schemeClr val="dk1">
                      <a:alpha val="40000"/>
                    </a:schemeClr>
                  </a:outerShdw>
                </a:effectLst>
              </a:defRPr>
            </a:lvl3pPr>
            <a:lvl4pPr>
              <a:defRPr b="0" cap="none" spc="0">
                <a:ln w="0"/>
                <a:solidFill>
                  <a:schemeClr val="tx1"/>
                </a:solidFill>
                <a:effectLst>
                  <a:outerShdw blurRad="38100" dist="19050" dir="2700000" algn="tl" rotWithShape="0">
                    <a:schemeClr val="dk1">
                      <a:alpha val="40000"/>
                    </a:schemeClr>
                  </a:outerShdw>
                </a:effectLst>
              </a:defRPr>
            </a:lvl4pPr>
            <a:lvl5pPr>
              <a:defRPr b="0" cap="none" spc="0">
                <a:ln w="0"/>
                <a:solidFill>
                  <a:schemeClr val="tx1"/>
                </a:solidFill>
                <a:effectLst>
                  <a:outerShdw blurRad="38100" dist="19050" dir="2700000" algn="tl" rotWithShape="0">
                    <a:schemeClr val="dk1">
                      <a:alpha val="40000"/>
                    </a:schemeClr>
                  </a:outerShdw>
                </a:effectLst>
              </a:defRPr>
            </a:lvl5pPr>
          </a:lstStyle>
          <a:p>
            <a:pPr lvl="0"/>
            <a:r>
              <a:rPr lang="en-GB"/>
              <a:t>Subtitle</a:t>
            </a:r>
            <a:endParaRPr lang="en-US"/>
          </a:p>
        </p:txBody>
      </p:sp>
    </p:spTree>
    <p:extLst>
      <p:ext uri="{BB962C8B-B14F-4D97-AF65-F5344CB8AC3E}">
        <p14:creationId xmlns:p14="http://schemas.microsoft.com/office/powerpoint/2010/main" val="108691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4FD249E-4335-401B-9F87-463B3DAFD7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8208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5013928-C014-4D02-843E-32863DAEA8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1581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45EEE1-59EE-444B-A328-03730EFBF9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007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6ECAFBB7-D465-439A-9688-B70B3D4E3C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41340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4FD249E-4335-401B-9F87-463B3DAFD7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645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C113B287-6113-4003-A428-49256202C72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84007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393679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xfrm>
            <a:off x="9347200" y="6610350"/>
            <a:ext cx="2844800" cy="476250"/>
          </a:xfrm>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008793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293313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36678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5885C694-F824-AD9A-A457-7FEFE8D5C2F3}"/>
              </a:ext>
            </a:extLst>
          </p:cNvPr>
          <p:cNvSpPr>
            <a:spLocks noGrp="1"/>
          </p:cNvSpPr>
          <p:nvPr>
            <p:ph type="title" hasCustomPrompt="1"/>
          </p:nvPr>
        </p:nvSpPr>
        <p:spPr>
          <a:xfrm>
            <a:off x="691200" y="604004"/>
            <a:ext cx="10799759" cy="601700"/>
          </a:xfrm>
          <a:prstGeom prst="rect">
            <a:avLst/>
          </a:prstGeom>
        </p:spPr>
        <p:txBody>
          <a:bodyPr anchor="b"/>
          <a:lstStyle>
            <a:lvl1pPr>
              <a:lnSpc>
                <a:spcPct val="100000"/>
              </a:lnSpc>
              <a:defRPr b="0" i="0">
                <a:solidFill>
                  <a:schemeClr val="bg1"/>
                </a:solidFill>
                <a:latin typeface="Gellix" pitchFamily="2" charset="77"/>
                <a:cs typeface="Gellix" pitchFamily="2" charset="77"/>
              </a:defRPr>
            </a:lvl1pPr>
          </a:lstStyle>
          <a:p>
            <a:r>
              <a:rPr lang="en-GB"/>
              <a:t>Title</a:t>
            </a:r>
            <a:endParaRPr lang="en-US"/>
          </a:p>
        </p:txBody>
      </p:sp>
      <p:sp>
        <p:nvSpPr>
          <p:cNvPr id="9" name="Text Placeholder 12">
            <a:extLst>
              <a:ext uri="{FF2B5EF4-FFF2-40B4-BE49-F238E27FC236}">
                <a16:creationId xmlns:a16="http://schemas.microsoft.com/office/drawing/2014/main" id="{C6FA973E-AADD-C2D8-F258-62C5149D54A8}"/>
              </a:ext>
            </a:extLst>
          </p:cNvPr>
          <p:cNvSpPr>
            <a:spLocks noGrp="1"/>
          </p:cNvSpPr>
          <p:nvPr>
            <p:ph type="body" sz="quarter" idx="12" hasCustomPrompt="1"/>
          </p:nvPr>
        </p:nvSpPr>
        <p:spPr>
          <a:xfrm>
            <a:off x="684385" y="1754293"/>
            <a:ext cx="10806575" cy="431149"/>
          </a:xfrm>
          <a:prstGeom prst="rect">
            <a:avLst/>
          </a:prstGeom>
        </p:spPr>
        <p:txBody>
          <a:bodyPr anchor="b"/>
          <a:lstStyle>
            <a:lvl1pPr>
              <a:spcBef>
                <a:spcPts val="0"/>
              </a:spcBef>
              <a:defRPr sz="2400" b="1" i="0">
                <a:solidFill>
                  <a:schemeClr val="tx1"/>
                </a:solidFill>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0" name="Text Placeholder 6">
            <a:extLst>
              <a:ext uri="{FF2B5EF4-FFF2-40B4-BE49-F238E27FC236}">
                <a16:creationId xmlns:a16="http://schemas.microsoft.com/office/drawing/2014/main" id="{E63FA8CB-1F09-583C-BF25-38C46EAFDB25}"/>
              </a:ext>
            </a:extLst>
          </p:cNvPr>
          <p:cNvSpPr>
            <a:spLocks noGrp="1"/>
          </p:cNvSpPr>
          <p:nvPr>
            <p:ph type="body" sz="quarter" idx="17" hasCustomPrompt="1"/>
          </p:nvPr>
        </p:nvSpPr>
        <p:spPr>
          <a:xfrm>
            <a:off x="684385" y="2312417"/>
            <a:ext cx="10806575" cy="3701097"/>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endParaRPr lang="fr-FR"/>
          </a:p>
        </p:txBody>
      </p:sp>
      <p:sp>
        <p:nvSpPr>
          <p:cNvPr id="7" name="Espace réservé du numéro de diapositive 8">
            <a:extLst>
              <a:ext uri="{FF2B5EF4-FFF2-40B4-BE49-F238E27FC236}">
                <a16:creationId xmlns:a16="http://schemas.microsoft.com/office/drawing/2014/main" id="{5BDF3EE6-C65B-FC77-96EE-5740F8A928EB}"/>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3130621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979527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3209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5885C694-F824-AD9A-A457-7FEFE8D5C2F3}"/>
              </a:ext>
            </a:extLst>
          </p:cNvPr>
          <p:cNvSpPr>
            <a:spLocks noGrp="1"/>
          </p:cNvSpPr>
          <p:nvPr>
            <p:ph type="title" hasCustomPrompt="1"/>
          </p:nvPr>
        </p:nvSpPr>
        <p:spPr>
          <a:xfrm>
            <a:off x="691200" y="604004"/>
            <a:ext cx="10799759" cy="601700"/>
          </a:xfrm>
          <a:prstGeom prst="rect">
            <a:avLst/>
          </a:prstGeom>
        </p:spPr>
        <p:txBody>
          <a:bodyPr anchor="b"/>
          <a:lstStyle>
            <a:lvl1pPr>
              <a:lnSpc>
                <a:spcPct val="100000"/>
              </a:lnSpc>
              <a:defRPr b="0" i="0">
                <a:solidFill>
                  <a:schemeClr val="bg1"/>
                </a:solidFill>
                <a:latin typeface="Gellix" pitchFamily="2" charset="77"/>
                <a:cs typeface="Gellix" pitchFamily="2" charset="77"/>
              </a:defRPr>
            </a:lvl1pPr>
          </a:lstStyle>
          <a:p>
            <a:r>
              <a:rPr lang="en-GB"/>
              <a:t>Title</a:t>
            </a:r>
            <a:endParaRPr lang="en-US"/>
          </a:p>
        </p:txBody>
      </p:sp>
      <p:sp>
        <p:nvSpPr>
          <p:cNvPr id="9" name="Text Placeholder 12">
            <a:extLst>
              <a:ext uri="{FF2B5EF4-FFF2-40B4-BE49-F238E27FC236}">
                <a16:creationId xmlns:a16="http://schemas.microsoft.com/office/drawing/2014/main" id="{C6FA973E-AADD-C2D8-F258-62C5149D54A8}"/>
              </a:ext>
            </a:extLst>
          </p:cNvPr>
          <p:cNvSpPr>
            <a:spLocks noGrp="1"/>
          </p:cNvSpPr>
          <p:nvPr>
            <p:ph type="body" sz="quarter" idx="12" hasCustomPrompt="1"/>
          </p:nvPr>
        </p:nvSpPr>
        <p:spPr>
          <a:xfrm>
            <a:off x="684385" y="1754293"/>
            <a:ext cx="10806575" cy="431149"/>
          </a:xfrm>
          <a:prstGeom prst="rect">
            <a:avLst/>
          </a:prstGeom>
        </p:spPr>
        <p:txBody>
          <a:bodyPr anchor="b"/>
          <a:lstStyle>
            <a:lvl1pPr>
              <a:spcBef>
                <a:spcPts val="0"/>
              </a:spcBef>
              <a:defRPr sz="2400" b="1" i="0">
                <a:solidFill>
                  <a:schemeClr val="tx1"/>
                </a:solidFill>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0" name="Text Placeholder 6">
            <a:extLst>
              <a:ext uri="{FF2B5EF4-FFF2-40B4-BE49-F238E27FC236}">
                <a16:creationId xmlns:a16="http://schemas.microsoft.com/office/drawing/2014/main" id="{E63FA8CB-1F09-583C-BF25-38C46EAFDB25}"/>
              </a:ext>
            </a:extLst>
          </p:cNvPr>
          <p:cNvSpPr>
            <a:spLocks noGrp="1"/>
          </p:cNvSpPr>
          <p:nvPr>
            <p:ph type="body" sz="quarter" idx="17" hasCustomPrompt="1"/>
          </p:nvPr>
        </p:nvSpPr>
        <p:spPr>
          <a:xfrm>
            <a:off x="684385" y="2312417"/>
            <a:ext cx="10806575" cy="3701097"/>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endParaRPr lang="fr-FR"/>
          </a:p>
        </p:txBody>
      </p:sp>
      <p:sp>
        <p:nvSpPr>
          <p:cNvPr id="7" name="Espace réservé du numéro de diapositive 8">
            <a:extLst>
              <a:ext uri="{FF2B5EF4-FFF2-40B4-BE49-F238E27FC236}">
                <a16:creationId xmlns:a16="http://schemas.microsoft.com/office/drawing/2014/main" id="{5BDF3EE6-C65B-FC77-96EE-5740F8A928EB}"/>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134496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FB78703-5421-8D34-F342-E0D68DA7B59D}"/>
              </a:ext>
            </a:extLst>
          </p:cNvPr>
          <p:cNvSpPr/>
          <p:nvPr userDrawn="1"/>
        </p:nvSpPr>
        <p:spPr>
          <a:xfrm>
            <a:off x="394412" y="406400"/>
            <a:ext cx="11411507" cy="57487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0">
            <a:extLst>
              <a:ext uri="{FF2B5EF4-FFF2-40B4-BE49-F238E27FC236}">
                <a16:creationId xmlns:a16="http://schemas.microsoft.com/office/drawing/2014/main" id="{DA9BEEBD-FA10-7363-95F0-DFBC2C0C2FBC}"/>
              </a:ext>
            </a:extLst>
          </p:cNvPr>
          <p:cNvSpPr>
            <a:spLocks noGrp="1"/>
          </p:cNvSpPr>
          <p:nvPr>
            <p:ph type="pic" sz="quarter" idx="11" hasCustomPrompt="1"/>
          </p:nvPr>
        </p:nvSpPr>
        <p:spPr>
          <a:xfrm>
            <a:off x="1043664" y="2032000"/>
            <a:ext cx="2793639" cy="2793639"/>
          </a:xfrm>
          <a:prstGeom prst="ellipse">
            <a:avLst/>
          </a:prstGeom>
          <a:solidFill>
            <a:schemeClr val="tx2">
              <a:lumMod val="50000"/>
            </a:schemeClr>
          </a:solidFill>
        </p:spPr>
        <p:txBody>
          <a:bodyPr anchor="ctr"/>
          <a:lstStyle>
            <a:lvl1pPr algn="ctr">
              <a:defRPr b="0" i="0">
                <a:solidFill>
                  <a:schemeClr val="tx2"/>
                </a:solidFill>
                <a:latin typeface="Gellix" pitchFamily="2" charset="77"/>
                <a:cs typeface="Gellix" pitchFamily="2" charset="77"/>
              </a:defRPr>
            </a:lvl1pPr>
          </a:lstStyle>
          <a:p>
            <a:r>
              <a:rPr lang="en-US"/>
              <a:t>Insert image here</a:t>
            </a:r>
          </a:p>
        </p:txBody>
      </p:sp>
      <p:sp>
        <p:nvSpPr>
          <p:cNvPr id="18" name="Title 2">
            <a:extLst>
              <a:ext uri="{FF2B5EF4-FFF2-40B4-BE49-F238E27FC236}">
                <a16:creationId xmlns:a16="http://schemas.microsoft.com/office/drawing/2014/main" id="{E7E7A3C7-97A9-0E37-7282-5CDBF1CA7D39}"/>
              </a:ext>
            </a:extLst>
          </p:cNvPr>
          <p:cNvSpPr>
            <a:spLocks noGrp="1"/>
          </p:cNvSpPr>
          <p:nvPr>
            <p:ph type="title" hasCustomPrompt="1"/>
          </p:nvPr>
        </p:nvSpPr>
        <p:spPr>
          <a:xfrm>
            <a:off x="4231715" y="980574"/>
            <a:ext cx="6969685" cy="3367183"/>
          </a:xfrm>
          <a:prstGeom prst="rect">
            <a:avLst/>
          </a:prstGeom>
        </p:spPr>
        <p:txBody>
          <a:bodyPr anchor="b"/>
          <a:lstStyle>
            <a:lvl1pPr>
              <a:lnSpc>
                <a:spcPct val="100000"/>
              </a:lnSpc>
              <a:defRPr sz="2800" b="0" i="0">
                <a:solidFill>
                  <a:schemeClr val="tx2"/>
                </a:solidFill>
                <a:latin typeface="Gellix" pitchFamily="2" charset="77"/>
                <a:cs typeface="Gellix" pitchFamily="2" charset="77"/>
              </a:defRPr>
            </a:lvl1pPr>
          </a:lstStyle>
          <a:p>
            <a:r>
              <a:rPr lang="en-GB"/>
              <a:t>“Quote”</a:t>
            </a:r>
            <a:endParaRPr lang="en-US"/>
          </a:p>
        </p:txBody>
      </p:sp>
      <p:sp>
        <p:nvSpPr>
          <p:cNvPr id="19" name="Text Placeholder 9">
            <a:extLst>
              <a:ext uri="{FF2B5EF4-FFF2-40B4-BE49-F238E27FC236}">
                <a16:creationId xmlns:a16="http://schemas.microsoft.com/office/drawing/2014/main" id="{BC3D7F63-055E-372F-51E5-005232A7584E}"/>
              </a:ext>
            </a:extLst>
          </p:cNvPr>
          <p:cNvSpPr>
            <a:spLocks noGrp="1"/>
          </p:cNvSpPr>
          <p:nvPr>
            <p:ph type="body" sz="quarter" idx="10" hasCustomPrompt="1"/>
          </p:nvPr>
        </p:nvSpPr>
        <p:spPr>
          <a:xfrm>
            <a:off x="4231716" y="4518455"/>
            <a:ext cx="6969685" cy="1025493"/>
          </a:xfrm>
          <a:prstGeom prst="rect">
            <a:avLst/>
          </a:prstGeom>
        </p:spPr>
        <p:txBody>
          <a:bodyPr/>
          <a:lstStyle>
            <a:lvl1pPr>
              <a:defRPr sz="1800" b="1" i="0" cap="none" spc="0">
                <a:ln w="0"/>
                <a:solidFill>
                  <a:schemeClr val="tx2"/>
                </a:solidFill>
                <a:effectLst/>
                <a:latin typeface="Gellix" pitchFamily="2" charset="77"/>
                <a:cs typeface="Gellix" pitchFamily="2" charset="77"/>
              </a:defRPr>
            </a:lvl1pPr>
            <a:lvl2pPr>
              <a:defRPr b="0" cap="none" spc="0">
                <a:ln w="0"/>
                <a:solidFill>
                  <a:schemeClr val="tx1"/>
                </a:solidFill>
                <a:effectLst>
                  <a:outerShdw blurRad="38100" dist="19050" dir="2700000" algn="tl" rotWithShape="0">
                    <a:schemeClr val="dk1">
                      <a:alpha val="40000"/>
                    </a:schemeClr>
                  </a:outerShdw>
                </a:effectLst>
              </a:defRPr>
            </a:lvl2pPr>
            <a:lvl3pPr>
              <a:defRPr b="0" cap="none" spc="0">
                <a:ln w="0"/>
                <a:solidFill>
                  <a:schemeClr val="tx1"/>
                </a:solidFill>
                <a:effectLst>
                  <a:outerShdw blurRad="38100" dist="19050" dir="2700000" algn="tl" rotWithShape="0">
                    <a:schemeClr val="dk1">
                      <a:alpha val="40000"/>
                    </a:schemeClr>
                  </a:outerShdw>
                </a:effectLst>
              </a:defRPr>
            </a:lvl3pPr>
            <a:lvl4pPr>
              <a:defRPr b="0" cap="none" spc="0">
                <a:ln w="0"/>
                <a:solidFill>
                  <a:schemeClr val="tx1"/>
                </a:solidFill>
                <a:effectLst>
                  <a:outerShdw blurRad="38100" dist="19050" dir="2700000" algn="tl" rotWithShape="0">
                    <a:schemeClr val="dk1">
                      <a:alpha val="40000"/>
                    </a:schemeClr>
                  </a:outerShdw>
                </a:effectLst>
              </a:defRPr>
            </a:lvl4pPr>
            <a:lvl5pPr>
              <a:defRPr b="0" cap="none" spc="0">
                <a:ln w="0"/>
                <a:solidFill>
                  <a:schemeClr val="tx1"/>
                </a:solidFill>
                <a:effectLst>
                  <a:outerShdw blurRad="38100" dist="19050" dir="2700000" algn="tl" rotWithShape="0">
                    <a:schemeClr val="dk1">
                      <a:alpha val="40000"/>
                    </a:schemeClr>
                  </a:outerShdw>
                </a:effectLst>
              </a:defRPr>
            </a:lvl5pPr>
          </a:lstStyle>
          <a:p>
            <a:pPr lvl="0"/>
            <a:r>
              <a:rPr lang="en-GB"/>
              <a:t>Author</a:t>
            </a:r>
            <a:endParaRPr lang="en-US"/>
          </a:p>
        </p:txBody>
      </p:sp>
      <p:sp>
        <p:nvSpPr>
          <p:cNvPr id="20" name="Espace réservé du numéro de diapositive 8">
            <a:extLst>
              <a:ext uri="{FF2B5EF4-FFF2-40B4-BE49-F238E27FC236}">
                <a16:creationId xmlns:a16="http://schemas.microsoft.com/office/drawing/2014/main" id="{8AE52DD2-7FC2-5BA3-B052-1067BB3F39F7}"/>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cxnSp>
        <p:nvCxnSpPr>
          <p:cNvPr id="8" name="Connecteur droit 7">
            <a:extLst>
              <a:ext uri="{FF2B5EF4-FFF2-40B4-BE49-F238E27FC236}">
                <a16:creationId xmlns:a16="http://schemas.microsoft.com/office/drawing/2014/main" id="{F6123BEC-2D68-D642-42FC-9DE86BC16EB9}"/>
              </a:ext>
            </a:extLst>
          </p:cNvPr>
          <p:cNvCxnSpPr>
            <a:cxnSpLocks/>
          </p:cNvCxnSpPr>
          <p:nvPr userDrawn="1"/>
        </p:nvCxnSpPr>
        <p:spPr>
          <a:xfrm>
            <a:off x="394412" y="6509583"/>
            <a:ext cx="108667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48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6" name="Forme libre 25">
            <a:extLst>
              <a:ext uri="{FF2B5EF4-FFF2-40B4-BE49-F238E27FC236}">
                <a16:creationId xmlns:a16="http://schemas.microsoft.com/office/drawing/2014/main" id="{C98CE8FB-1587-CBA4-6976-E73C6000F52C}"/>
              </a:ext>
            </a:extLst>
          </p:cNvPr>
          <p:cNvSpPr/>
          <p:nvPr userDrawn="1"/>
        </p:nvSpPr>
        <p:spPr>
          <a:xfrm>
            <a:off x="2" y="0"/>
            <a:ext cx="4412009" cy="6858446"/>
          </a:xfrm>
          <a:custGeom>
            <a:avLst/>
            <a:gdLst>
              <a:gd name="connsiteX0" fmla="*/ 0 w 4412009"/>
              <a:gd name="connsiteY0" fmla="*/ 0 h 6858446"/>
              <a:gd name="connsiteX1" fmla="*/ 3551499 w 4412009"/>
              <a:gd name="connsiteY1" fmla="*/ 0 h 6858446"/>
              <a:gd name="connsiteX2" fmla="*/ 4412009 w 4412009"/>
              <a:gd name="connsiteY2" fmla="*/ 0 h 6858446"/>
              <a:gd name="connsiteX3" fmla="*/ 4405273 w 4412009"/>
              <a:gd name="connsiteY3" fmla="*/ 14157 h 6858446"/>
              <a:gd name="connsiteX4" fmla="*/ 3615788 w 4412009"/>
              <a:gd name="connsiteY4" fmla="*/ 3464561 h 6858446"/>
              <a:gd name="connsiteX5" fmla="*/ 4334984 w 4412009"/>
              <a:gd name="connsiteY5" fmla="*/ 6707686 h 6858446"/>
              <a:gd name="connsiteX6" fmla="*/ 4404281 w 4412009"/>
              <a:gd name="connsiteY6" fmla="*/ 6858000 h 6858446"/>
              <a:gd name="connsiteX7" fmla="*/ 3551499 w 4412009"/>
              <a:gd name="connsiteY7" fmla="*/ 6858000 h 6858446"/>
              <a:gd name="connsiteX8" fmla="*/ 3551499 w 4412009"/>
              <a:gd name="connsiteY8" fmla="*/ 6858446 h 6858446"/>
              <a:gd name="connsiteX9" fmla="*/ 0 w 4412009"/>
              <a:gd name="connsiteY9" fmla="*/ 6858446 h 6858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12009" h="6858446">
                <a:moveTo>
                  <a:pt x="0" y="0"/>
                </a:moveTo>
                <a:lnTo>
                  <a:pt x="3551499" y="0"/>
                </a:lnTo>
                <a:lnTo>
                  <a:pt x="4412009" y="0"/>
                </a:lnTo>
                <a:lnTo>
                  <a:pt x="4405273" y="14157"/>
                </a:lnTo>
                <a:cubicBezTo>
                  <a:pt x="4138573" y="591059"/>
                  <a:pt x="3612356" y="1940161"/>
                  <a:pt x="3615788" y="3464561"/>
                </a:cubicBezTo>
                <a:cubicBezTo>
                  <a:pt x="3618933" y="4861928"/>
                  <a:pt x="4057939" y="6086254"/>
                  <a:pt x="4334984" y="6707686"/>
                </a:cubicBezTo>
                <a:lnTo>
                  <a:pt x="4404281" y="6858000"/>
                </a:lnTo>
                <a:lnTo>
                  <a:pt x="3551499" y="6858000"/>
                </a:lnTo>
                <a:lnTo>
                  <a:pt x="3551499" y="6858446"/>
                </a:lnTo>
                <a:lnTo>
                  <a:pt x="0" y="685844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orme libre 18">
            <a:extLst>
              <a:ext uri="{FF2B5EF4-FFF2-40B4-BE49-F238E27FC236}">
                <a16:creationId xmlns:a16="http://schemas.microsoft.com/office/drawing/2014/main" id="{6123833A-71F4-D26F-6A66-68CEA9A97F0E}"/>
              </a:ext>
            </a:extLst>
          </p:cNvPr>
          <p:cNvSpPr/>
          <p:nvPr userDrawn="1"/>
        </p:nvSpPr>
        <p:spPr>
          <a:xfrm>
            <a:off x="2" y="6857996"/>
            <a:ext cx="3551499" cy="450"/>
          </a:xfrm>
          <a:custGeom>
            <a:avLst/>
            <a:gdLst>
              <a:gd name="connsiteX0" fmla="*/ 0 w 3551499"/>
              <a:gd name="connsiteY0" fmla="*/ 0 h 450"/>
              <a:gd name="connsiteX1" fmla="*/ 1323107 w 3551499"/>
              <a:gd name="connsiteY1" fmla="*/ 0 h 450"/>
              <a:gd name="connsiteX2" fmla="*/ 1323107 w 3551499"/>
              <a:gd name="connsiteY2" fmla="*/ 4 h 450"/>
              <a:gd name="connsiteX3" fmla="*/ 3551499 w 3551499"/>
              <a:gd name="connsiteY3" fmla="*/ 4 h 450"/>
              <a:gd name="connsiteX4" fmla="*/ 3551499 w 3551499"/>
              <a:gd name="connsiteY4" fmla="*/ 450 h 450"/>
              <a:gd name="connsiteX5" fmla="*/ 0 w 3551499"/>
              <a:gd name="connsiteY5" fmla="*/ 450 h 450"/>
              <a:gd name="connsiteX6" fmla="*/ 0 w 3551499"/>
              <a:gd name="connsiteY6" fmla="*/ 0 h 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51499" h="450">
                <a:moveTo>
                  <a:pt x="0" y="0"/>
                </a:moveTo>
                <a:lnTo>
                  <a:pt x="1323107" y="0"/>
                </a:lnTo>
                <a:lnTo>
                  <a:pt x="1323107" y="4"/>
                </a:lnTo>
                <a:lnTo>
                  <a:pt x="3551499" y="4"/>
                </a:lnTo>
                <a:lnTo>
                  <a:pt x="3551499" y="450"/>
                </a:lnTo>
                <a:lnTo>
                  <a:pt x="0" y="45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itle 2">
            <a:extLst>
              <a:ext uri="{FF2B5EF4-FFF2-40B4-BE49-F238E27FC236}">
                <a16:creationId xmlns:a16="http://schemas.microsoft.com/office/drawing/2014/main" id="{7466C0EA-42C8-7938-0388-1192CA6362F6}"/>
              </a:ext>
            </a:extLst>
          </p:cNvPr>
          <p:cNvSpPr>
            <a:spLocks noGrp="1"/>
          </p:cNvSpPr>
          <p:nvPr>
            <p:ph type="title" hasCustomPrompt="1"/>
          </p:nvPr>
        </p:nvSpPr>
        <p:spPr>
          <a:xfrm>
            <a:off x="350008" y="398761"/>
            <a:ext cx="3201493" cy="3195178"/>
          </a:xfrm>
          <a:prstGeom prst="rect">
            <a:avLst/>
          </a:prstGeom>
        </p:spPr>
        <p:txBody>
          <a:bodyPr anchor="b"/>
          <a:lstStyle>
            <a:lvl1pPr>
              <a:lnSpc>
                <a:spcPct val="100000"/>
              </a:lnSpc>
              <a:defRPr sz="3600" b="0" i="0">
                <a:solidFill>
                  <a:schemeClr val="tx2"/>
                </a:solidFill>
                <a:latin typeface="Gellix" pitchFamily="2" charset="77"/>
                <a:cs typeface="Gellix" pitchFamily="2" charset="77"/>
              </a:defRPr>
            </a:lvl1pPr>
          </a:lstStyle>
          <a:p>
            <a:r>
              <a:rPr lang="en-GB"/>
              <a:t>Title</a:t>
            </a:r>
            <a:endParaRPr lang="en-US"/>
          </a:p>
        </p:txBody>
      </p:sp>
      <p:sp>
        <p:nvSpPr>
          <p:cNvPr id="10" name="Text Placeholder 12">
            <a:extLst>
              <a:ext uri="{FF2B5EF4-FFF2-40B4-BE49-F238E27FC236}">
                <a16:creationId xmlns:a16="http://schemas.microsoft.com/office/drawing/2014/main" id="{1478782D-3468-F382-9D8B-9B59A3659F2C}"/>
              </a:ext>
            </a:extLst>
          </p:cNvPr>
          <p:cNvSpPr>
            <a:spLocks noGrp="1"/>
          </p:cNvSpPr>
          <p:nvPr>
            <p:ph type="body" sz="quarter" idx="10" hasCustomPrompt="1"/>
          </p:nvPr>
        </p:nvSpPr>
        <p:spPr>
          <a:xfrm>
            <a:off x="4348163" y="398761"/>
            <a:ext cx="3314700" cy="842427"/>
          </a:xfrm>
          <a:prstGeom prst="rect">
            <a:avLst/>
          </a:prstGeom>
        </p:spPr>
        <p:txBody>
          <a:bodyPr anchor="b"/>
          <a:lstStyle>
            <a:lvl1pPr>
              <a:spcBef>
                <a:spcPts val="0"/>
              </a:spcBef>
              <a:spcAft>
                <a:spcPts val="0"/>
              </a:spcAft>
              <a:defRPr sz="2400" b="1" i="0">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2" name="Text Placeholder 12">
            <a:extLst>
              <a:ext uri="{FF2B5EF4-FFF2-40B4-BE49-F238E27FC236}">
                <a16:creationId xmlns:a16="http://schemas.microsoft.com/office/drawing/2014/main" id="{A9B54EFC-B9B4-7355-F5AA-F41DAE8ED776}"/>
              </a:ext>
            </a:extLst>
          </p:cNvPr>
          <p:cNvSpPr>
            <a:spLocks noGrp="1"/>
          </p:cNvSpPr>
          <p:nvPr>
            <p:ph type="body" sz="quarter" idx="15" hasCustomPrompt="1"/>
          </p:nvPr>
        </p:nvSpPr>
        <p:spPr>
          <a:xfrm>
            <a:off x="8459525" y="398761"/>
            <a:ext cx="3314700" cy="842427"/>
          </a:xfrm>
          <a:prstGeom prst="rect">
            <a:avLst/>
          </a:prstGeom>
        </p:spPr>
        <p:txBody>
          <a:bodyPr anchor="b"/>
          <a:lstStyle>
            <a:lvl1pPr>
              <a:spcBef>
                <a:spcPts val="0"/>
              </a:spcBef>
              <a:spcAft>
                <a:spcPts val="0"/>
              </a:spcAft>
              <a:defRPr sz="2400" b="1" i="0">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3" name="Text Placeholder 6">
            <a:extLst>
              <a:ext uri="{FF2B5EF4-FFF2-40B4-BE49-F238E27FC236}">
                <a16:creationId xmlns:a16="http://schemas.microsoft.com/office/drawing/2014/main" id="{34ACA963-A92C-2A5E-2878-DC460F1736F6}"/>
              </a:ext>
            </a:extLst>
          </p:cNvPr>
          <p:cNvSpPr>
            <a:spLocks noGrp="1"/>
          </p:cNvSpPr>
          <p:nvPr>
            <p:ph type="body" sz="quarter" idx="16" hasCustomPrompt="1"/>
          </p:nvPr>
        </p:nvSpPr>
        <p:spPr>
          <a:xfrm>
            <a:off x="4348163" y="1368163"/>
            <a:ext cx="3314700" cy="4504736"/>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p>
        </p:txBody>
      </p:sp>
      <p:sp>
        <p:nvSpPr>
          <p:cNvPr id="14" name="Text Placeholder 6">
            <a:extLst>
              <a:ext uri="{FF2B5EF4-FFF2-40B4-BE49-F238E27FC236}">
                <a16:creationId xmlns:a16="http://schemas.microsoft.com/office/drawing/2014/main" id="{932EBC37-7E9E-B538-4A88-CDEEB28650D7}"/>
              </a:ext>
            </a:extLst>
          </p:cNvPr>
          <p:cNvSpPr>
            <a:spLocks noGrp="1"/>
          </p:cNvSpPr>
          <p:nvPr>
            <p:ph type="body" sz="quarter" idx="17" hasCustomPrompt="1"/>
          </p:nvPr>
        </p:nvSpPr>
        <p:spPr>
          <a:xfrm>
            <a:off x="8459525" y="1368163"/>
            <a:ext cx="3314700" cy="4504736"/>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p>
        </p:txBody>
      </p:sp>
      <p:sp>
        <p:nvSpPr>
          <p:cNvPr id="27" name="Espace réservé du numéro de diapositive 8">
            <a:extLst>
              <a:ext uri="{FF2B5EF4-FFF2-40B4-BE49-F238E27FC236}">
                <a16:creationId xmlns:a16="http://schemas.microsoft.com/office/drawing/2014/main" id="{E9F5D185-4CC4-679B-6895-C93296AF6F55}"/>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2458294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6" name="Forme libre 25">
            <a:extLst>
              <a:ext uri="{FF2B5EF4-FFF2-40B4-BE49-F238E27FC236}">
                <a16:creationId xmlns:a16="http://schemas.microsoft.com/office/drawing/2014/main" id="{C98CE8FB-1587-CBA4-6976-E73C6000F52C}"/>
              </a:ext>
            </a:extLst>
          </p:cNvPr>
          <p:cNvSpPr/>
          <p:nvPr userDrawn="1"/>
        </p:nvSpPr>
        <p:spPr>
          <a:xfrm>
            <a:off x="2" y="0"/>
            <a:ext cx="4412009" cy="6858446"/>
          </a:xfrm>
          <a:custGeom>
            <a:avLst/>
            <a:gdLst>
              <a:gd name="connsiteX0" fmla="*/ 0 w 4412009"/>
              <a:gd name="connsiteY0" fmla="*/ 0 h 6858446"/>
              <a:gd name="connsiteX1" fmla="*/ 3551499 w 4412009"/>
              <a:gd name="connsiteY1" fmla="*/ 0 h 6858446"/>
              <a:gd name="connsiteX2" fmla="*/ 4412009 w 4412009"/>
              <a:gd name="connsiteY2" fmla="*/ 0 h 6858446"/>
              <a:gd name="connsiteX3" fmla="*/ 4405273 w 4412009"/>
              <a:gd name="connsiteY3" fmla="*/ 14157 h 6858446"/>
              <a:gd name="connsiteX4" fmla="*/ 3615788 w 4412009"/>
              <a:gd name="connsiteY4" fmla="*/ 3464561 h 6858446"/>
              <a:gd name="connsiteX5" fmla="*/ 4334984 w 4412009"/>
              <a:gd name="connsiteY5" fmla="*/ 6707686 h 6858446"/>
              <a:gd name="connsiteX6" fmla="*/ 4404281 w 4412009"/>
              <a:gd name="connsiteY6" fmla="*/ 6858000 h 6858446"/>
              <a:gd name="connsiteX7" fmla="*/ 3551499 w 4412009"/>
              <a:gd name="connsiteY7" fmla="*/ 6858000 h 6858446"/>
              <a:gd name="connsiteX8" fmla="*/ 3551499 w 4412009"/>
              <a:gd name="connsiteY8" fmla="*/ 6858446 h 6858446"/>
              <a:gd name="connsiteX9" fmla="*/ 0 w 4412009"/>
              <a:gd name="connsiteY9" fmla="*/ 6858446 h 6858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12009" h="6858446">
                <a:moveTo>
                  <a:pt x="0" y="0"/>
                </a:moveTo>
                <a:lnTo>
                  <a:pt x="3551499" y="0"/>
                </a:lnTo>
                <a:lnTo>
                  <a:pt x="4412009" y="0"/>
                </a:lnTo>
                <a:lnTo>
                  <a:pt x="4405273" y="14157"/>
                </a:lnTo>
                <a:cubicBezTo>
                  <a:pt x="4138573" y="591059"/>
                  <a:pt x="3612356" y="1940161"/>
                  <a:pt x="3615788" y="3464561"/>
                </a:cubicBezTo>
                <a:cubicBezTo>
                  <a:pt x="3618933" y="4861928"/>
                  <a:pt x="4057939" y="6086254"/>
                  <a:pt x="4334984" y="6707686"/>
                </a:cubicBezTo>
                <a:lnTo>
                  <a:pt x="4404281" y="6858000"/>
                </a:lnTo>
                <a:lnTo>
                  <a:pt x="3551499" y="6858000"/>
                </a:lnTo>
                <a:lnTo>
                  <a:pt x="3551499" y="6858446"/>
                </a:lnTo>
                <a:lnTo>
                  <a:pt x="0" y="685844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orme libre 18">
            <a:extLst>
              <a:ext uri="{FF2B5EF4-FFF2-40B4-BE49-F238E27FC236}">
                <a16:creationId xmlns:a16="http://schemas.microsoft.com/office/drawing/2014/main" id="{6123833A-71F4-D26F-6A66-68CEA9A97F0E}"/>
              </a:ext>
            </a:extLst>
          </p:cNvPr>
          <p:cNvSpPr/>
          <p:nvPr userDrawn="1"/>
        </p:nvSpPr>
        <p:spPr>
          <a:xfrm>
            <a:off x="2" y="6857996"/>
            <a:ext cx="3551499" cy="450"/>
          </a:xfrm>
          <a:custGeom>
            <a:avLst/>
            <a:gdLst>
              <a:gd name="connsiteX0" fmla="*/ 0 w 3551499"/>
              <a:gd name="connsiteY0" fmla="*/ 0 h 450"/>
              <a:gd name="connsiteX1" fmla="*/ 1323107 w 3551499"/>
              <a:gd name="connsiteY1" fmla="*/ 0 h 450"/>
              <a:gd name="connsiteX2" fmla="*/ 1323107 w 3551499"/>
              <a:gd name="connsiteY2" fmla="*/ 4 h 450"/>
              <a:gd name="connsiteX3" fmla="*/ 3551499 w 3551499"/>
              <a:gd name="connsiteY3" fmla="*/ 4 h 450"/>
              <a:gd name="connsiteX4" fmla="*/ 3551499 w 3551499"/>
              <a:gd name="connsiteY4" fmla="*/ 450 h 450"/>
              <a:gd name="connsiteX5" fmla="*/ 0 w 3551499"/>
              <a:gd name="connsiteY5" fmla="*/ 450 h 450"/>
              <a:gd name="connsiteX6" fmla="*/ 0 w 3551499"/>
              <a:gd name="connsiteY6" fmla="*/ 0 h 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51499" h="450">
                <a:moveTo>
                  <a:pt x="0" y="0"/>
                </a:moveTo>
                <a:lnTo>
                  <a:pt x="1323107" y="0"/>
                </a:lnTo>
                <a:lnTo>
                  <a:pt x="1323107" y="4"/>
                </a:lnTo>
                <a:lnTo>
                  <a:pt x="3551499" y="4"/>
                </a:lnTo>
                <a:lnTo>
                  <a:pt x="3551499" y="450"/>
                </a:lnTo>
                <a:lnTo>
                  <a:pt x="0" y="45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8" name="Straight Connector 8">
            <a:extLst>
              <a:ext uri="{FF2B5EF4-FFF2-40B4-BE49-F238E27FC236}">
                <a16:creationId xmlns:a16="http://schemas.microsoft.com/office/drawing/2014/main" id="{8D430C7E-DD70-0E0C-87C0-1046EA92A3D7}"/>
              </a:ext>
            </a:extLst>
          </p:cNvPr>
          <p:cNvCxnSpPr>
            <a:cxnSpLocks/>
          </p:cNvCxnSpPr>
          <p:nvPr userDrawn="1"/>
        </p:nvCxnSpPr>
        <p:spPr>
          <a:xfrm>
            <a:off x="8067554" y="555171"/>
            <a:ext cx="0" cy="5317728"/>
          </a:xfrm>
          <a:prstGeom prst="line">
            <a:avLst/>
          </a:prstGeom>
          <a:ln/>
        </p:spPr>
        <p:style>
          <a:lnRef idx="2">
            <a:schemeClr val="dk1"/>
          </a:lnRef>
          <a:fillRef idx="0">
            <a:schemeClr val="dk1"/>
          </a:fillRef>
          <a:effectRef idx="1">
            <a:schemeClr val="dk1"/>
          </a:effectRef>
          <a:fontRef idx="minor">
            <a:schemeClr val="tx1"/>
          </a:fontRef>
        </p:style>
      </p:cxnSp>
      <p:sp>
        <p:nvSpPr>
          <p:cNvPr id="9" name="Title 2">
            <a:extLst>
              <a:ext uri="{FF2B5EF4-FFF2-40B4-BE49-F238E27FC236}">
                <a16:creationId xmlns:a16="http://schemas.microsoft.com/office/drawing/2014/main" id="{7466C0EA-42C8-7938-0388-1192CA6362F6}"/>
              </a:ext>
            </a:extLst>
          </p:cNvPr>
          <p:cNvSpPr>
            <a:spLocks noGrp="1"/>
          </p:cNvSpPr>
          <p:nvPr>
            <p:ph type="title" hasCustomPrompt="1"/>
          </p:nvPr>
        </p:nvSpPr>
        <p:spPr>
          <a:xfrm>
            <a:off x="350008" y="398761"/>
            <a:ext cx="3201493" cy="3195178"/>
          </a:xfrm>
          <a:prstGeom prst="rect">
            <a:avLst/>
          </a:prstGeom>
        </p:spPr>
        <p:txBody>
          <a:bodyPr anchor="b"/>
          <a:lstStyle>
            <a:lvl1pPr>
              <a:lnSpc>
                <a:spcPct val="100000"/>
              </a:lnSpc>
              <a:defRPr sz="3600" b="0" i="0">
                <a:solidFill>
                  <a:schemeClr val="tx2"/>
                </a:solidFill>
                <a:latin typeface="Gellix" pitchFamily="2" charset="77"/>
                <a:cs typeface="Gellix" pitchFamily="2" charset="77"/>
              </a:defRPr>
            </a:lvl1pPr>
          </a:lstStyle>
          <a:p>
            <a:r>
              <a:rPr lang="en-GB"/>
              <a:t>Title</a:t>
            </a:r>
            <a:endParaRPr lang="en-US"/>
          </a:p>
        </p:txBody>
      </p:sp>
      <p:sp>
        <p:nvSpPr>
          <p:cNvPr id="10" name="Text Placeholder 12">
            <a:extLst>
              <a:ext uri="{FF2B5EF4-FFF2-40B4-BE49-F238E27FC236}">
                <a16:creationId xmlns:a16="http://schemas.microsoft.com/office/drawing/2014/main" id="{1478782D-3468-F382-9D8B-9B59A3659F2C}"/>
              </a:ext>
            </a:extLst>
          </p:cNvPr>
          <p:cNvSpPr>
            <a:spLocks noGrp="1"/>
          </p:cNvSpPr>
          <p:nvPr>
            <p:ph type="body" sz="quarter" idx="10" hasCustomPrompt="1"/>
          </p:nvPr>
        </p:nvSpPr>
        <p:spPr>
          <a:xfrm>
            <a:off x="4348163" y="398761"/>
            <a:ext cx="3314700" cy="842427"/>
          </a:xfrm>
          <a:prstGeom prst="rect">
            <a:avLst/>
          </a:prstGeom>
        </p:spPr>
        <p:txBody>
          <a:bodyPr anchor="b"/>
          <a:lstStyle>
            <a:lvl1pPr>
              <a:spcBef>
                <a:spcPts val="0"/>
              </a:spcBef>
              <a:spcAft>
                <a:spcPts val="0"/>
              </a:spcAft>
              <a:defRPr sz="2400" b="1" i="0">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2" name="Text Placeholder 12">
            <a:extLst>
              <a:ext uri="{FF2B5EF4-FFF2-40B4-BE49-F238E27FC236}">
                <a16:creationId xmlns:a16="http://schemas.microsoft.com/office/drawing/2014/main" id="{A9B54EFC-B9B4-7355-F5AA-F41DAE8ED776}"/>
              </a:ext>
            </a:extLst>
          </p:cNvPr>
          <p:cNvSpPr>
            <a:spLocks noGrp="1"/>
          </p:cNvSpPr>
          <p:nvPr>
            <p:ph type="body" sz="quarter" idx="15" hasCustomPrompt="1"/>
          </p:nvPr>
        </p:nvSpPr>
        <p:spPr>
          <a:xfrm>
            <a:off x="8459525" y="398761"/>
            <a:ext cx="3314700" cy="842427"/>
          </a:xfrm>
          <a:prstGeom prst="rect">
            <a:avLst/>
          </a:prstGeom>
        </p:spPr>
        <p:txBody>
          <a:bodyPr anchor="b"/>
          <a:lstStyle>
            <a:lvl1pPr>
              <a:spcBef>
                <a:spcPts val="0"/>
              </a:spcBef>
              <a:spcAft>
                <a:spcPts val="0"/>
              </a:spcAft>
              <a:defRPr sz="2400" b="1" i="0">
                <a:latin typeface="Gellix" pitchFamily="2" charset="77"/>
                <a:cs typeface="Gellix" pitchFamily="2" charset="77"/>
              </a:defRPr>
            </a:lvl1pPr>
            <a:lvl2pPr marL="9525" indent="0">
              <a:buNone/>
              <a:tabLst/>
              <a:defRPr sz="1800" b="0" i="0">
                <a:solidFill>
                  <a:schemeClr val="bg1"/>
                </a:solidFill>
                <a:latin typeface="Gellix" pitchFamily="2" charset="77"/>
                <a:cs typeface="Gellix" pitchFamily="2" charset="77"/>
              </a:defRPr>
            </a:lvl2pPr>
            <a:lvl3pPr marL="1257300" indent="-342900">
              <a:buFont typeface="+mj-lt"/>
              <a:buAutoNum type="arabicPeriod"/>
              <a:defRPr sz="1800" b="0" i="0">
                <a:solidFill>
                  <a:schemeClr val="bg1"/>
                </a:solidFill>
                <a:latin typeface="Gellix" pitchFamily="2" charset="77"/>
                <a:cs typeface="Gellix" pitchFamily="2" charset="77"/>
              </a:defRPr>
            </a:lvl3pPr>
            <a:lvl4pPr>
              <a:defRPr sz="1800" b="0" i="0">
                <a:solidFill>
                  <a:schemeClr val="bg1"/>
                </a:solidFill>
                <a:latin typeface="Gellix" pitchFamily="2" charset="77"/>
                <a:cs typeface="Gellix" pitchFamily="2" charset="77"/>
              </a:defRPr>
            </a:lvl4pPr>
            <a:lvl5pPr>
              <a:defRPr sz="1800" b="0" i="0">
                <a:solidFill>
                  <a:schemeClr val="bg1"/>
                </a:solidFill>
                <a:latin typeface="Gellix" pitchFamily="2" charset="77"/>
                <a:cs typeface="Gellix" pitchFamily="2" charset="77"/>
              </a:defRPr>
            </a:lvl5pPr>
          </a:lstStyle>
          <a:p>
            <a:pPr lvl="0"/>
            <a:r>
              <a:rPr lang="en-GB"/>
              <a:t>Subtitle</a:t>
            </a:r>
            <a:endParaRPr lang="en-US"/>
          </a:p>
        </p:txBody>
      </p:sp>
      <p:sp>
        <p:nvSpPr>
          <p:cNvPr id="13" name="Text Placeholder 6">
            <a:extLst>
              <a:ext uri="{FF2B5EF4-FFF2-40B4-BE49-F238E27FC236}">
                <a16:creationId xmlns:a16="http://schemas.microsoft.com/office/drawing/2014/main" id="{34ACA963-A92C-2A5E-2878-DC460F1736F6}"/>
              </a:ext>
            </a:extLst>
          </p:cNvPr>
          <p:cNvSpPr>
            <a:spLocks noGrp="1"/>
          </p:cNvSpPr>
          <p:nvPr>
            <p:ph type="body" sz="quarter" idx="16" hasCustomPrompt="1"/>
          </p:nvPr>
        </p:nvSpPr>
        <p:spPr>
          <a:xfrm>
            <a:off x="4348163" y="1368163"/>
            <a:ext cx="3314700" cy="4504736"/>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p>
        </p:txBody>
      </p:sp>
      <p:sp>
        <p:nvSpPr>
          <p:cNvPr id="14" name="Text Placeholder 6">
            <a:extLst>
              <a:ext uri="{FF2B5EF4-FFF2-40B4-BE49-F238E27FC236}">
                <a16:creationId xmlns:a16="http://schemas.microsoft.com/office/drawing/2014/main" id="{932EBC37-7E9E-B538-4A88-CDEEB28650D7}"/>
              </a:ext>
            </a:extLst>
          </p:cNvPr>
          <p:cNvSpPr>
            <a:spLocks noGrp="1"/>
          </p:cNvSpPr>
          <p:nvPr>
            <p:ph type="body" sz="quarter" idx="17" hasCustomPrompt="1"/>
          </p:nvPr>
        </p:nvSpPr>
        <p:spPr>
          <a:xfrm>
            <a:off x="8459525" y="1368163"/>
            <a:ext cx="3314700" cy="4504736"/>
          </a:xfrm>
          <a:prstGeom prst="rect">
            <a:avLst/>
          </a:prstGeom>
        </p:spPr>
        <p:txBody>
          <a:bodyPr/>
          <a:lstStyle>
            <a:lvl1pPr>
              <a:spcBef>
                <a:spcPts val="0"/>
              </a:spcBef>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Text</a:t>
            </a:r>
          </a:p>
        </p:txBody>
      </p:sp>
      <p:sp>
        <p:nvSpPr>
          <p:cNvPr id="27" name="Espace réservé du numéro de diapositive 8">
            <a:extLst>
              <a:ext uri="{FF2B5EF4-FFF2-40B4-BE49-F238E27FC236}">
                <a16:creationId xmlns:a16="http://schemas.microsoft.com/office/drawing/2014/main" id="{E9F5D185-4CC4-679B-6895-C93296AF6F55}"/>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1522622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26" name="Forme libre 25">
            <a:extLst>
              <a:ext uri="{FF2B5EF4-FFF2-40B4-BE49-F238E27FC236}">
                <a16:creationId xmlns:a16="http://schemas.microsoft.com/office/drawing/2014/main" id="{C98CE8FB-1587-CBA4-6976-E73C6000F52C}"/>
              </a:ext>
            </a:extLst>
          </p:cNvPr>
          <p:cNvSpPr/>
          <p:nvPr userDrawn="1"/>
        </p:nvSpPr>
        <p:spPr>
          <a:xfrm>
            <a:off x="2" y="0"/>
            <a:ext cx="4412009" cy="6858446"/>
          </a:xfrm>
          <a:custGeom>
            <a:avLst/>
            <a:gdLst>
              <a:gd name="connsiteX0" fmla="*/ 0 w 4412009"/>
              <a:gd name="connsiteY0" fmla="*/ 0 h 6858446"/>
              <a:gd name="connsiteX1" fmla="*/ 3551499 w 4412009"/>
              <a:gd name="connsiteY1" fmla="*/ 0 h 6858446"/>
              <a:gd name="connsiteX2" fmla="*/ 4412009 w 4412009"/>
              <a:gd name="connsiteY2" fmla="*/ 0 h 6858446"/>
              <a:gd name="connsiteX3" fmla="*/ 4405273 w 4412009"/>
              <a:gd name="connsiteY3" fmla="*/ 14157 h 6858446"/>
              <a:gd name="connsiteX4" fmla="*/ 3615788 w 4412009"/>
              <a:gd name="connsiteY4" fmla="*/ 3464561 h 6858446"/>
              <a:gd name="connsiteX5" fmla="*/ 4334984 w 4412009"/>
              <a:gd name="connsiteY5" fmla="*/ 6707686 h 6858446"/>
              <a:gd name="connsiteX6" fmla="*/ 4404281 w 4412009"/>
              <a:gd name="connsiteY6" fmla="*/ 6858000 h 6858446"/>
              <a:gd name="connsiteX7" fmla="*/ 3551499 w 4412009"/>
              <a:gd name="connsiteY7" fmla="*/ 6858000 h 6858446"/>
              <a:gd name="connsiteX8" fmla="*/ 3551499 w 4412009"/>
              <a:gd name="connsiteY8" fmla="*/ 6858446 h 6858446"/>
              <a:gd name="connsiteX9" fmla="*/ 0 w 4412009"/>
              <a:gd name="connsiteY9" fmla="*/ 6858446 h 6858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12009" h="6858446">
                <a:moveTo>
                  <a:pt x="0" y="0"/>
                </a:moveTo>
                <a:lnTo>
                  <a:pt x="3551499" y="0"/>
                </a:lnTo>
                <a:lnTo>
                  <a:pt x="4412009" y="0"/>
                </a:lnTo>
                <a:lnTo>
                  <a:pt x="4405273" y="14157"/>
                </a:lnTo>
                <a:cubicBezTo>
                  <a:pt x="4138573" y="591059"/>
                  <a:pt x="3612356" y="1940161"/>
                  <a:pt x="3615788" y="3464561"/>
                </a:cubicBezTo>
                <a:cubicBezTo>
                  <a:pt x="3618933" y="4861928"/>
                  <a:pt x="4057939" y="6086254"/>
                  <a:pt x="4334984" y="6707686"/>
                </a:cubicBezTo>
                <a:lnTo>
                  <a:pt x="4404281" y="6858000"/>
                </a:lnTo>
                <a:lnTo>
                  <a:pt x="3551499" y="6858000"/>
                </a:lnTo>
                <a:lnTo>
                  <a:pt x="3551499" y="6858446"/>
                </a:lnTo>
                <a:lnTo>
                  <a:pt x="0" y="685844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orme libre 18">
            <a:extLst>
              <a:ext uri="{FF2B5EF4-FFF2-40B4-BE49-F238E27FC236}">
                <a16:creationId xmlns:a16="http://schemas.microsoft.com/office/drawing/2014/main" id="{6123833A-71F4-D26F-6A66-68CEA9A97F0E}"/>
              </a:ext>
            </a:extLst>
          </p:cNvPr>
          <p:cNvSpPr/>
          <p:nvPr userDrawn="1"/>
        </p:nvSpPr>
        <p:spPr>
          <a:xfrm>
            <a:off x="2" y="6857996"/>
            <a:ext cx="3551499" cy="450"/>
          </a:xfrm>
          <a:custGeom>
            <a:avLst/>
            <a:gdLst>
              <a:gd name="connsiteX0" fmla="*/ 0 w 3551499"/>
              <a:gd name="connsiteY0" fmla="*/ 0 h 450"/>
              <a:gd name="connsiteX1" fmla="*/ 1323107 w 3551499"/>
              <a:gd name="connsiteY1" fmla="*/ 0 h 450"/>
              <a:gd name="connsiteX2" fmla="*/ 1323107 w 3551499"/>
              <a:gd name="connsiteY2" fmla="*/ 4 h 450"/>
              <a:gd name="connsiteX3" fmla="*/ 3551499 w 3551499"/>
              <a:gd name="connsiteY3" fmla="*/ 4 h 450"/>
              <a:gd name="connsiteX4" fmla="*/ 3551499 w 3551499"/>
              <a:gd name="connsiteY4" fmla="*/ 450 h 450"/>
              <a:gd name="connsiteX5" fmla="*/ 0 w 3551499"/>
              <a:gd name="connsiteY5" fmla="*/ 450 h 450"/>
              <a:gd name="connsiteX6" fmla="*/ 0 w 3551499"/>
              <a:gd name="connsiteY6" fmla="*/ 0 h 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51499" h="450">
                <a:moveTo>
                  <a:pt x="0" y="0"/>
                </a:moveTo>
                <a:lnTo>
                  <a:pt x="1323107" y="0"/>
                </a:lnTo>
                <a:lnTo>
                  <a:pt x="1323107" y="4"/>
                </a:lnTo>
                <a:lnTo>
                  <a:pt x="3551499" y="4"/>
                </a:lnTo>
                <a:lnTo>
                  <a:pt x="3551499" y="450"/>
                </a:lnTo>
                <a:lnTo>
                  <a:pt x="0" y="45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itle 2">
            <a:extLst>
              <a:ext uri="{FF2B5EF4-FFF2-40B4-BE49-F238E27FC236}">
                <a16:creationId xmlns:a16="http://schemas.microsoft.com/office/drawing/2014/main" id="{7466C0EA-42C8-7938-0388-1192CA6362F6}"/>
              </a:ext>
            </a:extLst>
          </p:cNvPr>
          <p:cNvSpPr>
            <a:spLocks noGrp="1"/>
          </p:cNvSpPr>
          <p:nvPr>
            <p:ph type="title" hasCustomPrompt="1"/>
          </p:nvPr>
        </p:nvSpPr>
        <p:spPr>
          <a:xfrm>
            <a:off x="350008" y="2888588"/>
            <a:ext cx="3131243" cy="654550"/>
          </a:xfrm>
          <a:prstGeom prst="rect">
            <a:avLst/>
          </a:prstGeom>
        </p:spPr>
        <p:txBody>
          <a:bodyPr anchor="ctr"/>
          <a:lstStyle>
            <a:lvl1pPr>
              <a:lnSpc>
                <a:spcPct val="100000"/>
              </a:lnSpc>
              <a:defRPr sz="3600" b="0" i="0">
                <a:solidFill>
                  <a:schemeClr val="tx2"/>
                </a:solidFill>
                <a:latin typeface="Gellix" pitchFamily="2" charset="77"/>
                <a:cs typeface="Gellix" pitchFamily="2" charset="77"/>
              </a:defRPr>
            </a:lvl1pPr>
          </a:lstStyle>
          <a:p>
            <a:r>
              <a:rPr lang="en-GB"/>
              <a:t>Contents</a:t>
            </a:r>
            <a:endParaRPr lang="en-US"/>
          </a:p>
        </p:txBody>
      </p:sp>
      <p:sp>
        <p:nvSpPr>
          <p:cNvPr id="16" name="Text Placeholder 6">
            <a:extLst>
              <a:ext uri="{FF2B5EF4-FFF2-40B4-BE49-F238E27FC236}">
                <a16:creationId xmlns:a16="http://schemas.microsoft.com/office/drawing/2014/main" id="{296C4CF5-79CF-49FB-CC4F-A3DBAE0A3ACB}"/>
              </a:ext>
            </a:extLst>
          </p:cNvPr>
          <p:cNvSpPr>
            <a:spLocks noGrp="1"/>
          </p:cNvSpPr>
          <p:nvPr>
            <p:ph type="body" sz="quarter" idx="17" hasCustomPrompt="1"/>
          </p:nvPr>
        </p:nvSpPr>
        <p:spPr>
          <a:xfrm>
            <a:off x="4674946" y="1341054"/>
            <a:ext cx="6816014" cy="4176339"/>
          </a:xfrm>
          <a:prstGeom prst="rect">
            <a:avLst/>
          </a:prstGeom>
        </p:spPr>
        <p:txBody>
          <a:bodyPr anchor="ctr"/>
          <a:lstStyle>
            <a:lvl1pPr marL="0" marR="0" indent="0" algn="l" defTabSz="914400" rtl="0" eaLnBrk="1" fontAlgn="auto" latinLnBrk="0" hangingPunct="1">
              <a:lnSpc>
                <a:spcPct val="90000"/>
              </a:lnSpc>
              <a:spcBef>
                <a:spcPts val="600"/>
              </a:spcBef>
              <a:spcAft>
                <a:spcPts val="600"/>
              </a:spcAft>
              <a:buClrTx/>
              <a:buSzTx/>
              <a:buFont typeface="+mj-lt"/>
              <a:buNone/>
              <a:tabLst/>
              <a:defRPr sz="1800">
                <a:solidFill>
                  <a:schemeClr val="bg1"/>
                </a:solidFill>
                <a:latin typeface="Gellix" pitchFamily="50" charset="0"/>
                <a:cs typeface="Gellix" pitchFamily="50" charset="0"/>
              </a:defRPr>
            </a:lvl1pPr>
            <a:lvl2pPr>
              <a:defRPr sz="1800">
                <a:latin typeface="Gellix" pitchFamily="50" charset="0"/>
                <a:cs typeface="Gellix" pitchFamily="50" charset="0"/>
              </a:defRPr>
            </a:lvl2pPr>
            <a:lvl3pPr>
              <a:defRPr sz="1800">
                <a:latin typeface="Gellix" pitchFamily="50" charset="0"/>
                <a:cs typeface="Gellix" pitchFamily="50" charset="0"/>
              </a:defRPr>
            </a:lvl3pPr>
            <a:lvl4pPr>
              <a:defRPr sz="1800">
                <a:latin typeface="Gellix" pitchFamily="50" charset="0"/>
                <a:cs typeface="Gellix" pitchFamily="50" charset="0"/>
              </a:defRPr>
            </a:lvl4pPr>
            <a:lvl5pPr>
              <a:defRPr sz="1800">
                <a:latin typeface="Gellix" pitchFamily="50" charset="0"/>
                <a:cs typeface="Gellix" pitchFamily="50" charset="0"/>
              </a:defRPr>
            </a:lvl5pPr>
          </a:lstStyle>
          <a:p>
            <a:pPr lvl="0"/>
            <a:r>
              <a:rPr lang="en-US"/>
              <a:t>p.1 	Title section</a:t>
            </a:r>
          </a:p>
        </p:txBody>
      </p:sp>
      <p:sp>
        <p:nvSpPr>
          <p:cNvPr id="17" name="Espace réservé du numéro de diapositive 8">
            <a:extLst>
              <a:ext uri="{FF2B5EF4-FFF2-40B4-BE49-F238E27FC236}">
                <a16:creationId xmlns:a16="http://schemas.microsoft.com/office/drawing/2014/main" id="{B7365F2B-B792-0029-A3F8-A210E01F0125}"/>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96584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3" name="Forme libre 32">
            <a:extLst>
              <a:ext uri="{FF2B5EF4-FFF2-40B4-BE49-F238E27FC236}">
                <a16:creationId xmlns:a16="http://schemas.microsoft.com/office/drawing/2014/main" id="{E69FE3F9-7503-B8BF-5AF5-34C3EDF8FA3C}"/>
              </a:ext>
            </a:extLst>
          </p:cNvPr>
          <p:cNvSpPr/>
          <p:nvPr userDrawn="1"/>
        </p:nvSpPr>
        <p:spPr>
          <a:xfrm>
            <a:off x="1" y="-3"/>
            <a:ext cx="5715421" cy="6858449"/>
          </a:xfrm>
          <a:custGeom>
            <a:avLst/>
            <a:gdLst>
              <a:gd name="connsiteX0" fmla="*/ 0 w 5715421"/>
              <a:gd name="connsiteY0" fmla="*/ 0 h 6858449"/>
              <a:gd name="connsiteX1" fmla="*/ 4795519 w 5715421"/>
              <a:gd name="connsiteY1" fmla="*/ 0 h 6858449"/>
              <a:gd name="connsiteX2" fmla="*/ 4795519 w 5715421"/>
              <a:gd name="connsiteY2" fmla="*/ 3 h 6858449"/>
              <a:gd name="connsiteX3" fmla="*/ 4854911 w 5715421"/>
              <a:gd name="connsiteY3" fmla="*/ 3 h 6858449"/>
              <a:gd name="connsiteX4" fmla="*/ 5715421 w 5715421"/>
              <a:gd name="connsiteY4" fmla="*/ 3 h 6858449"/>
              <a:gd name="connsiteX5" fmla="*/ 5708685 w 5715421"/>
              <a:gd name="connsiteY5" fmla="*/ 14160 h 6858449"/>
              <a:gd name="connsiteX6" fmla="*/ 4919200 w 5715421"/>
              <a:gd name="connsiteY6" fmla="*/ 3464564 h 6858449"/>
              <a:gd name="connsiteX7" fmla="*/ 5638396 w 5715421"/>
              <a:gd name="connsiteY7" fmla="*/ 6707689 h 6858449"/>
              <a:gd name="connsiteX8" fmla="*/ 5707693 w 5715421"/>
              <a:gd name="connsiteY8" fmla="*/ 6858003 h 6858449"/>
              <a:gd name="connsiteX9" fmla="*/ 4854911 w 5715421"/>
              <a:gd name="connsiteY9" fmla="*/ 6858003 h 6858449"/>
              <a:gd name="connsiteX10" fmla="*/ 4854911 w 5715421"/>
              <a:gd name="connsiteY10" fmla="*/ 6858449 h 6858449"/>
              <a:gd name="connsiteX11" fmla="*/ 1303412 w 5715421"/>
              <a:gd name="connsiteY11" fmla="*/ 6858449 h 6858449"/>
              <a:gd name="connsiteX12" fmla="*/ 1303412 w 5715421"/>
              <a:gd name="connsiteY12" fmla="*/ 6857999 h 6858449"/>
              <a:gd name="connsiteX13" fmla="*/ 0 w 5715421"/>
              <a:gd name="connsiteY13" fmla="*/ 6857999 h 6858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15421" h="6858449">
                <a:moveTo>
                  <a:pt x="0" y="0"/>
                </a:moveTo>
                <a:lnTo>
                  <a:pt x="4795519" y="0"/>
                </a:lnTo>
                <a:lnTo>
                  <a:pt x="4795519" y="3"/>
                </a:lnTo>
                <a:lnTo>
                  <a:pt x="4854911" y="3"/>
                </a:lnTo>
                <a:lnTo>
                  <a:pt x="5715421" y="3"/>
                </a:lnTo>
                <a:lnTo>
                  <a:pt x="5708685" y="14160"/>
                </a:lnTo>
                <a:cubicBezTo>
                  <a:pt x="5441985" y="591062"/>
                  <a:pt x="4915768" y="1940164"/>
                  <a:pt x="4919200" y="3464564"/>
                </a:cubicBezTo>
                <a:cubicBezTo>
                  <a:pt x="4922345" y="4861931"/>
                  <a:pt x="5361351" y="6086257"/>
                  <a:pt x="5638396" y="6707689"/>
                </a:cubicBezTo>
                <a:lnTo>
                  <a:pt x="5707693" y="6858003"/>
                </a:lnTo>
                <a:lnTo>
                  <a:pt x="4854911" y="6858003"/>
                </a:lnTo>
                <a:lnTo>
                  <a:pt x="4854911" y="6858449"/>
                </a:lnTo>
                <a:lnTo>
                  <a:pt x="1303412" y="6858449"/>
                </a:lnTo>
                <a:lnTo>
                  <a:pt x="1303412" y="6857999"/>
                </a:lnTo>
                <a:lnTo>
                  <a:pt x="0" y="685799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8" name="Straight Connector 8">
            <a:extLst>
              <a:ext uri="{FF2B5EF4-FFF2-40B4-BE49-F238E27FC236}">
                <a16:creationId xmlns:a16="http://schemas.microsoft.com/office/drawing/2014/main" id="{8D430C7E-DD70-0E0C-87C0-1046EA92A3D7}"/>
              </a:ext>
            </a:extLst>
          </p:cNvPr>
          <p:cNvCxnSpPr>
            <a:cxnSpLocks/>
          </p:cNvCxnSpPr>
          <p:nvPr userDrawn="1"/>
        </p:nvCxnSpPr>
        <p:spPr>
          <a:xfrm flipH="1">
            <a:off x="6023576" y="3312436"/>
            <a:ext cx="5483627" cy="0"/>
          </a:xfrm>
          <a:prstGeom prst="line">
            <a:avLst/>
          </a:prstGeom>
          <a:ln/>
        </p:spPr>
        <p:style>
          <a:lnRef idx="2">
            <a:schemeClr val="dk1"/>
          </a:lnRef>
          <a:fillRef idx="0">
            <a:schemeClr val="dk1"/>
          </a:fillRef>
          <a:effectRef idx="1">
            <a:schemeClr val="dk1"/>
          </a:effectRef>
          <a:fontRef idx="minor">
            <a:schemeClr val="tx1"/>
          </a:fontRef>
        </p:style>
      </p:cxnSp>
      <p:sp>
        <p:nvSpPr>
          <p:cNvPr id="9" name="Title 2">
            <a:extLst>
              <a:ext uri="{FF2B5EF4-FFF2-40B4-BE49-F238E27FC236}">
                <a16:creationId xmlns:a16="http://schemas.microsoft.com/office/drawing/2014/main" id="{7466C0EA-42C8-7938-0388-1192CA6362F6}"/>
              </a:ext>
            </a:extLst>
          </p:cNvPr>
          <p:cNvSpPr>
            <a:spLocks noGrp="1"/>
          </p:cNvSpPr>
          <p:nvPr>
            <p:ph type="title" hasCustomPrompt="1"/>
          </p:nvPr>
        </p:nvSpPr>
        <p:spPr>
          <a:xfrm>
            <a:off x="691200" y="751981"/>
            <a:ext cx="3931600" cy="2493165"/>
          </a:xfrm>
          <a:prstGeom prst="rect">
            <a:avLst/>
          </a:prstGeom>
        </p:spPr>
        <p:txBody>
          <a:bodyPr anchor="b"/>
          <a:lstStyle>
            <a:lvl1pPr>
              <a:lnSpc>
                <a:spcPct val="100000"/>
              </a:lnSpc>
              <a:defRPr sz="3600" b="0" i="0">
                <a:solidFill>
                  <a:schemeClr val="tx2"/>
                </a:solidFill>
                <a:latin typeface="Gellix" pitchFamily="2" charset="77"/>
                <a:cs typeface="Gellix" pitchFamily="2" charset="77"/>
              </a:defRPr>
            </a:lvl1pPr>
          </a:lstStyle>
          <a:p>
            <a:r>
              <a:rPr lang="en-GB"/>
              <a:t>Text</a:t>
            </a:r>
            <a:endParaRPr lang="en-US"/>
          </a:p>
        </p:txBody>
      </p:sp>
      <p:sp>
        <p:nvSpPr>
          <p:cNvPr id="18" name="Text Placeholder 9">
            <a:extLst>
              <a:ext uri="{FF2B5EF4-FFF2-40B4-BE49-F238E27FC236}">
                <a16:creationId xmlns:a16="http://schemas.microsoft.com/office/drawing/2014/main" id="{E024EDCD-994A-4E5E-10E1-E8EB9FE324CB}"/>
              </a:ext>
            </a:extLst>
          </p:cNvPr>
          <p:cNvSpPr>
            <a:spLocks noGrp="1"/>
          </p:cNvSpPr>
          <p:nvPr>
            <p:ph type="body" sz="quarter" idx="10" hasCustomPrompt="1"/>
          </p:nvPr>
        </p:nvSpPr>
        <p:spPr>
          <a:xfrm>
            <a:off x="6023729" y="3429446"/>
            <a:ext cx="5467232" cy="2387815"/>
          </a:xfrm>
          <a:prstGeom prst="rect">
            <a:avLst/>
          </a:prstGeom>
        </p:spPr>
        <p:txBody>
          <a:bodyPr/>
          <a:lstStyle>
            <a:lvl1pPr>
              <a:spcBef>
                <a:spcPts val="0"/>
              </a:spcBef>
              <a:defRPr sz="1800" b="1" i="0" cap="none" spc="0">
                <a:ln w="0"/>
                <a:solidFill>
                  <a:schemeClr val="bg1"/>
                </a:solidFill>
                <a:effectLst/>
                <a:latin typeface="Gellix" pitchFamily="2" charset="77"/>
                <a:cs typeface="Gellix" pitchFamily="2" charset="77"/>
              </a:defRPr>
            </a:lvl1pPr>
            <a:lvl2pPr>
              <a:defRPr b="0" cap="none" spc="0">
                <a:ln w="0"/>
                <a:solidFill>
                  <a:schemeClr val="tx1"/>
                </a:solidFill>
                <a:effectLst>
                  <a:outerShdw blurRad="38100" dist="19050" dir="2700000" algn="tl" rotWithShape="0">
                    <a:schemeClr val="dk1">
                      <a:alpha val="40000"/>
                    </a:schemeClr>
                  </a:outerShdw>
                </a:effectLst>
              </a:defRPr>
            </a:lvl2pPr>
            <a:lvl3pPr>
              <a:defRPr b="0" cap="none" spc="0">
                <a:ln w="0"/>
                <a:solidFill>
                  <a:schemeClr val="tx1"/>
                </a:solidFill>
                <a:effectLst>
                  <a:outerShdw blurRad="38100" dist="19050" dir="2700000" algn="tl" rotWithShape="0">
                    <a:schemeClr val="dk1">
                      <a:alpha val="40000"/>
                    </a:schemeClr>
                  </a:outerShdw>
                </a:effectLst>
              </a:defRPr>
            </a:lvl3pPr>
            <a:lvl4pPr>
              <a:defRPr b="0" cap="none" spc="0">
                <a:ln w="0"/>
                <a:solidFill>
                  <a:schemeClr val="tx1"/>
                </a:solidFill>
                <a:effectLst>
                  <a:outerShdw blurRad="38100" dist="19050" dir="2700000" algn="tl" rotWithShape="0">
                    <a:schemeClr val="dk1">
                      <a:alpha val="40000"/>
                    </a:schemeClr>
                  </a:outerShdw>
                </a:effectLst>
              </a:defRPr>
            </a:lvl4pPr>
            <a:lvl5pPr>
              <a:defRPr b="0" cap="none" spc="0">
                <a:ln w="0"/>
                <a:solidFill>
                  <a:schemeClr val="tx1"/>
                </a:solidFill>
                <a:effectLst>
                  <a:outerShdw blurRad="38100" dist="19050" dir="2700000" algn="tl" rotWithShape="0">
                    <a:schemeClr val="dk1">
                      <a:alpha val="40000"/>
                    </a:schemeClr>
                  </a:outerShdw>
                </a:effectLst>
              </a:defRPr>
            </a:lvl5pPr>
          </a:lstStyle>
          <a:p>
            <a:pPr lvl="0"/>
            <a:r>
              <a:rPr lang="en-GB"/>
              <a:t>Text</a:t>
            </a:r>
            <a:endParaRPr lang="en-US"/>
          </a:p>
        </p:txBody>
      </p:sp>
      <p:sp>
        <p:nvSpPr>
          <p:cNvPr id="5" name="Espace réservé du texte 4">
            <a:extLst>
              <a:ext uri="{FF2B5EF4-FFF2-40B4-BE49-F238E27FC236}">
                <a16:creationId xmlns:a16="http://schemas.microsoft.com/office/drawing/2014/main" id="{D43936FB-8567-E71E-2B4D-CBEDE14E2D61}"/>
              </a:ext>
            </a:extLst>
          </p:cNvPr>
          <p:cNvSpPr>
            <a:spLocks noGrp="1"/>
          </p:cNvSpPr>
          <p:nvPr>
            <p:ph type="body" sz="quarter" idx="11" hasCustomPrompt="1"/>
          </p:nvPr>
        </p:nvSpPr>
        <p:spPr>
          <a:xfrm>
            <a:off x="6023577" y="751981"/>
            <a:ext cx="5467794" cy="2493166"/>
          </a:xfrm>
          <a:prstGeom prst="rect">
            <a:avLst/>
          </a:prstGeom>
        </p:spPr>
        <p:txBody>
          <a:bodyPr anchor="b"/>
          <a:lstStyle>
            <a:lvl1pPr>
              <a:spcBef>
                <a:spcPts val="0"/>
              </a:spcBef>
              <a:defRPr sz="3500">
                <a:solidFill>
                  <a:schemeClr val="bg1"/>
                </a:solidFill>
                <a:latin typeface="Gellix" pitchFamily="2" charset="77"/>
                <a:cs typeface="Gellix" pitchFamily="2" charset="77"/>
              </a:defRPr>
            </a:lvl1pPr>
          </a:lstStyle>
          <a:p>
            <a:pPr lvl="0"/>
            <a:r>
              <a:rPr lang="en-GB" noProof="0"/>
              <a:t>Text</a:t>
            </a:r>
          </a:p>
        </p:txBody>
      </p:sp>
      <p:sp>
        <p:nvSpPr>
          <p:cNvPr id="31" name="Espace réservé du numéro de diapositive 8">
            <a:extLst>
              <a:ext uri="{FF2B5EF4-FFF2-40B4-BE49-F238E27FC236}">
                <a16:creationId xmlns:a16="http://schemas.microsoft.com/office/drawing/2014/main" id="{38FF2A18-F7E4-9591-AAAB-D39E635AB1B2}"/>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spTree>
    <p:extLst>
      <p:ext uri="{BB962C8B-B14F-4D97-AF65-F5344CB8AC3E}">
        <p14:creationId xmlns:p14="http://schemas.microsoft.com/office/powerpoint/2010/main" val="112292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CA8CEF-8539-5F2D-63F8-506B97CBF21E}"/>
              </a:ext>
            </a:extLst>
          </p:cNvPr>
          <p:cNvSpPr/>
          <p:nvPr userDrawn="1"/>
        </p:nvSpPr>
        <p:spPr>
          <a:xfrm>
            <a:off x="-160892" y="0"/>
            <a:ext cx="79868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orme libre 18">
            <a:extLst>
              <a:ext uri="{FF2B5EF4-FFF2-40B4-BE49-F238E27FC236}">
                <a16:creationId xmlns:a16="http://schemas.microsoft.com/office/drawing/2014/main" id="{BE36239A-D55A-E3FD-678E-2C83E0150EA2}"/>
              </a:ext>
            </a:extLst>
          </p:cNvPr>
          <p:cNvSpPr/>
          <p:nvPr userDrawn="1"/>
        </p:nvSpPr>
        <p:spPr>
          <a:xfrm flipV="1">
            <a:off x="7037525" y="0"/>
            <a:ext cx="5154475" cy="6857999"/>
          </a:xfrm>
          <a:custGeom>
            <a:avLst/>
            <a:gdLst>
              <a:gd name="connsiteX0" fmla="*/ 796238 w 5154475"/>
              <a:gd name="connsiteY0" fmla="*/ 6857999 h 6857999"/>
              <a:gd name="connsiteX1" fmla="*/ 5154475 w 5154475"/>
              <a:gd name="connsiteY1" fmla="*/ 6857999 h 6857999"/>
              <a:gd name="connsiteX2" fmla="*/ 5154475 w 5154475"/>
              <a:gd name="connsiteY2" fmla="*/ 0 h 6857999"/>
              <a:gd name="connsiteX3" fmla="*/ 788510 w 5154475"/>
              <a:gd name="connsiteY3" fmla="*/ 0 h 6857999"/>
              <a:gd name="connsiteX4" fmla="*/ 719213 w 5154475"/>
              <a:gd name="connsiteY4" fmla="*/ 150313 h 6857999"/>
              <a:gd name="connsiteX5" fmla="*/ 17 w 5154475"/>
              <a:gd name="connsiteY5" fmla="*/ 3393438 h 6857999"/>
              <a:gd name="connsiteX6" fmla="*/ 789502 w 5154475"/>
              <a:gd name="connsiteY6" fmla="*/ 6843842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54475" h="6857999">
                <a:moveTo>
                  <a:pt x="796238" y="6857999"/>
                </a:moveTo>
                <a:lnTo>
                  <a:pt x="5154475" y="6857999"/>
                </a:lnTo>
                <a:lnTo>
                  <a:pt x="5154475" y="0"/>
                </a:lnTo>
                <a:lnTo>
                  <a:pt x="788510" y="0"/>
                </a:lnTo>
                <a:lnTo>
                  <a:pt x="719213" y="150313"/>
                </a:lnTo>
                <a:cubicBezTo>
                  <a:pt x="442168" y="771745"/>
                  <a:pt x="3162" y="1996071"/>
                  <a:pt x="17" y="3393438"/>
                </a:cubicBezTo>
                <a:cubicBezTo>
                  <a:pt x="-3415" y="4917838"/>
                  <a:pt x="522802" y="6266940"/>
                  <a:pt x="789502" y="6843842"/>
                </a:cubicBezTo>
                <a:close/>
              </a:path>
            </a:pathLst>
          </a:cu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cxnSp>
        <p:nvCxnSpPr>
          <p:cNvPr id="8" name="Straight Connector 8">
            <a:extLst>
              <a:ext uri="{FF2B5EF4-FFF2-40B4-BE49-F238E27FC236}">
                <a16:creationId xmlns:a16="http://schemas.microsoft.com/office/drawing/2014/main" id="{8D430C7E-DD70-0E0C-87C0-1046EA92A3D7}"/>
              </a:ext>
            </a:extLst>
          </p:cNvPr>
          <p:cNvCxnSpPr>
            <a:cxnSpLocks/>
          </p:cNvCxnSpPr>
          <p:nvPr userDrawn="1"/>
        </p:nvCxnSpPr>
        <p:spPr>
          <a:xfrm>
            <a:off x="691200" y="3312436"/>
            <a:ext cx="5775606" cy="0"/>
          </a:xfrm>
          <a:prstGeom prst="line">
            <a:avLst/>
          </a:prstGeom>
          <a:ln/>
        </p:spPr>
        <p:style>
          <a:lnRef idx="2">
            <a:schemeClr val="dk1"/>
          </a:lnRef>
          <a:fillRef idx="0">
            <a:schemeClr val="dk1"/>
          </a:fillRef>
          <a:effectRef idx="1">
            <a:schemeClr val="dk1"/>
          </a:effectRef>
          <a:fontRef idx="minor">
            <a:schemeClr val="tx1"/>
          </a:fontRef>
        </p:style>
      </p:cxnSp>
      <p:sp>
        <p:nvSpPr>
          <p:cNvPr id="9" name="Title 2">
            <a:extLst>
              <a:ext uri="{FF2B5EF4-FFF2-40B4-BE49-F238E27FC236}">
                <a16:creationId xmlns:a16="http://schemas.microsoft.com/office/drawing/2014/main" id="{7466C0EA-42C8-7938-0388-1192CA6362F6}"/>
              </a:ext>
            </a:extLst>
          </p:cNvPr>
          <p:cNvSpPr>
            <a:spLocks noGrp="1"/>
          </p:cNvSpPr>
          <p:nvPr>
            <p:ph type="title" hasCustomPrompt="1"/>
          </p:nvPr>
        </p:nvSpPr>
        <p:spPr>
          <a:xfrm>
            <a:off x="7934848" y="1084085"/>
            <a:ext cx="3424596" cy="2161064"/>
          </a:xfrm>
          <a:prstGeom prst="rect">
            <a:avLst/>
          </a:prstGeom>
        </p:spPr>
        <p:txBody>
          <a:bodyPr anchor="b"/>
          <a:lstStyle>
            <a:lvl1pPr>
              <a:lnSpc>
                <a:spcPct val="100000"/>
              </a:lnSpc>
              <a:defRPr sz="3600" b="0" i="0">
                <a:solidFill>
                  <a:schemeClr val="tx2"/>
                </a:solidFill>
                <a:latin typeface="Gellix" pitchFamily="2" charset="77"/>
                <a:cs typeface="Gellix" pitchFamily="2" charset="77"/>
              </a:defRPr>
            </a:lvl1pPr>
          </a:lstStyle>
          <a:p>
            <a:r>
              <a:rPr lang="en-GB"/>
              <a:t>Text</a:t>
            </a:r>
            <a:endParaRPr lang="en-US"/>
          </a:p>
        </p:txBody>
      </p:sp>
      <p:sp>
        <p:nvSpPr>
          <p:cNvPr id="18" name="Text Placeholder 9">
            <a:extLst>
              <a:ext uri="{FF2B5EF4-FFF2-40B4-BE49-F238E27FC236}">
                <a16:creationId xmlns:a16="http://schemas.microsoft.com/office/drawing/2014/main" id="{E024EDCD-994A-4E5E-10E1-E8EB9FE324CB}"/>
              </a:ext>
            </a:extLst>
          </p:cNvPr>
          <p:cNvSpPr>
            <a:spLocks noGrp="1"/>
          </p:cNvSpPr>
          <p:nvPr>
            <p:ph type="body" sz="quarter" idx="10" hasCustomPrompt="1"/>
          </p:nvPr>
        </p:nvSpPr>
        <p:spPr>
          <a:xfrm>
            <a:off x="691183" y="3429447"/>
            <a:ext cx="5737601" cy="1559690"/>
          </a:xfrm>
          <a:prstGeom prst="rect">
            <a:avLst/>
          </a:prstGeom>
        </p:spPr>
        <p:txBody>
          <a:bodyPr/>
          <a:lstStyle>
            <a:lvl1pPr>
              <a:spcBef>
                <a:spcPts val="0"/>
              </a:spcBef>
              <a:defRPr sz="1800" b="1" i="0" cap="none" spc="0">
                <a:ln w="0"/>
                <a:solidFill>
                  <a:schemeClr val="bg1"/>
                </a:solidFill>
                <a:effectLst/>
                <a:latin typeface="Gellix" pitchFamily="2" charset="77"/>
                <a:cs typeface="Gellix" pitchFamily="2" charset="77"/>
              </a:defRPr>
            </a:lvl1pPr>
            <a:lvl2pPr>
              <a:defRPr b="0" cap="none" spc="0">
                <a:ln w="0"/>
                <a:solidFill>
                  <a:schemeClr val="tx1"/>
                </a:solidFill>
                <a:effectLst>
                  <a:outerShdw blurRad="38100" dist="19050" dir="2700000" algn="tl" rotWithShape="0">
                    <a:schemeClr val="dk1">
                      <a:alpha val="40000"/>
                    </a:schemeClr>
                  </a:outerShdw>
                </a:effectLst>
              </a:defRPr>
            </a:lvl2pPr>
            <a:lvl3pPr>
              <a:defRPr b="0" cap="none" spc="0">
                <a:ln w="0"/>
                <a:solidFill>
                  <a:schemeClr val="tx1"/>
                </a:solidFill>
                <a:effectLst>
                  <a:outerShdw blurRad="38100" dist="19050" dir="2700000" algn="tl" rotWithShape="0">
                    <a:schemeClr val="dk1">
                      <a:alpha val="40000"/>
                    </a:schemeClr>
                  </a:outerShdw>
                </a:effectLst>
              </a:defRPr>
            </a:lvl3pPr>
            <a:lvl4pPr>
              <a:defRPr b="0" cap="none" spc="0">
                <a:ln w="0"/>
                <a:solidFill>
                  <a:schemeClr val="tx1"/>
                </a:solidFill>
                <a:effectLst>
                  <a:outerShdw blurRad="38100" dist="19050" dir="2700000" algn="tl" rotWithShape="0">
                    <a:schemeClr val="dk1">
                      <a:alpha val="40000"/>
                    </a:schemeClr>
                  </a:outerShdw>
                </a:effectLst>
              </a:defRPr>
            </a:lvl4pPr>
            <a:lvl5pPr>
              <a:defRPr b="0" cap="none" spc="0">
                <a:ln w="0"/>
                <a:solidFill>
                  <a:schemeClr val="tx1"/>
                </a:solidFill>
                <a:effectLst>
                  <a:outerShdw blurRad="38100" dist="19050" dir="2700000" algn="tl" rotWithShape="0">
                    <a:schemeClr val="dk1">
                      <a:alpha val="40000"/>
                    </a:schemeClr>
                  </a:outerShdw>
                </a:effectLst>
              </a:defRPr>
            </a:lvl5pPr>
          </a:lstStyle>
          <a:p>
            <a:pPr lvl="0"/>
            <a:r>
              <a:rPr lang="en-GB"/>
              <a:t>Text</a:t>
            </a:r>
            <a:endParaRPr lang="en-US"/>
          </a:p>
        </p:txBody>
      </p:sp>
      <p:sp>
        <p:nvSpPr>
          <p:cNvPr id="5" name="Espace réservé du texte 4">
            <a:extLst>
              <a:ext uri="{FF2B5EF4-FFF2-40B4-BE49-F238E27FC236}">
                <a16:creationId xmlns:a16="http://schemas.microsoft.com/office/drawing/2014/main" id="{D43936FB-8567-E71E-2B4D-CBEDE14E2D61}"/>
              </a:ext>
            </a:extLst>
          </p:cNvPr>
          <p:cNvSpPr>
            <a:spLocks noGrp="1"/>
          </p:cNvSpPr>
          <p:nvPr>
            <p:ph type="body" sz="quarter" idx="11" hasCustomPrompt="1"/>
          </p:nvPr>
        </p:nvSpPr>
        <p:spPr>
          <a:xfrm>
            <a:off x="691200" y="1084085"/>
            <a:ext cx="5737601" cy="2161062"/>
          </a:xfrm>
          <a:prstGeom prst="rect">
            <a:avLst/>
          </a:prstGeom>
        </p:spPr>
        <p:txBody>
          <a:bodyPr anchor="b"/>
          <a:lstStyle>
            <a:lvl1pPr>
              <a:spcBef>
                <a:spcPts val="0"/>
              </a:spcBef>
              <a:defRPr sz="3500">
                <a:solidFill>
                  <a:schemeClr val="bg1"/>
                </a:solidFill>
                <a:latin typeface="Gellix" pitchFamily="2" charset="77"/>
                <a:cs typeface="Gellix" pitchFamily="2" charset="77"/>
              </a:defRPr>
            </a:lvl1pPr>
          </a:lstStyle>
          <a:p>
            <a:pPr lvl="0"/>
            <a:r>
              <a:rPr lang="en-GB" noProof="0"/>
              <a:t>Text</a:t>
            </a:r>
          </a:p>
        </p:txBody>
      </p:sp>
      <p:pic>
        <p:nvPicPr>
          <p:cNvPr id="20" name="Image 19">
            <a:extLst>
              <a:ext uri="{FF2B5EF4-FFF2-40B4-BE49-F238E27FC236}">
                <a16:creationId xmlns:a16="http://schemas.microsoft.com/office/drawing/2014/main" id="{6288BE8F-9174-D47B-5E57-0F7624A6530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11279" y="6308809"/>
            <a:ext cx="245667" cy="403200"/>
          </a:xfrm>
          <a:prstGeom prst="rect">
            <a:avLst/>
          </a:prstGeom>
        </p:spPr>
      </p:pic>
      <p:cxnSp>
        <p:nvCxnSpPr>
          <p:cNvPr id="22" name="Connecteur droit 21">
            <a:extLst>
              <a:ext uri="{FF2B5EF4-FFF2-40B4-BE49-F238E27FC236}">
                <a16:creationId xmlns:a16="http://schemas.microsoft.com/office/drawing/2014/main" id="{DC79F05A-DFA6-66E8-5BEC-079A955057C3}"/>
              </a:ext>
            </a:extLst>
          </p:cNvPr>
          <p:cNvCxnSpPr>
            <a:cxnSpLocks/>
          </p:cNvCxnSpPr>
          <p:nvPr userDrawn="1"/>
        </p:nvCxnSpPr>
        <p:spPr>
          <a:xfrm>
            <a:off x="0" y="6509583"/>
            <a:ext cx="1126112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Espace réservé du numéro de diapositive 8">
            <a:extLst>
              <a:ext uri="{FF2B5EF4-FFF2-40B4-BE49-F238E27FC236}">
                <a16:creationId xmlns:a16="http://schemas.microsoft.com/office/drawing/2014/main" id="{4187916B-E1BD-5589-DE61-93D096AF2C07}"/>
              </a:ext>
            </a:extLst>
          </p:cNvPr>
          <p:cNvSpPr txBox="1">
            <a:spLocks/>
          </p:cNvSpPr>
          <p:nvPr userDrawn="1"/>
        </p:nvSpPr>
        <p:spPr>
          <a:xfrm>
            <a:off x="11019096" y="6338884"/>
            <a:ext cx="471864" cy="300757"/>
          </a:xfrm>
          <a:prstGeom prst="rect">
            <a:avLst/>
          </a:prstGeom>
        </p:spPr>
        <p:txBody>
          <a:bodyPr vert="horz" lIns="91440" tIns="45720" rIns="0" bIns="45720" rtlCol="0" anchor="ctr"/>
          <a:lstStyle>
            <a:defPPr>
              <a:defRPr lang="en-US"/>
            </a:defPPr>
            <a:lvl1pPr marL="0" algn="r" defTabSz="914400" rtl="0" eaLnBrk="1" latinLnBrk="0" hangingPunct="1">
              <a:defRPr sz="11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A75652-2DD9-2242-928B-C4408E21A69B}" type="slidenum">
              <a:rPr lang="en-GB" smtClean="0">
                <a:solidFill>
                  <a:schemeClr val="tx2"/>
                </a:solidFill>
              </a:rPr>
              <a:pPr/>
              <a:t>‹#›</a:t>
            </a:fld>
            <a:endParaRPr lang="en-GB">
              <a:solidFill>
                <a:schemeClr val="tx2"/>
              </a:solidFill>
            </a:endParaRPr>
          </a:p>
        </p:txBody>
      </p:sp>
    </p:spTree>
    <p:extLst>
      <p:ext uri="{BB962C8B-B14F-4D97-AF65-F5344CB8AC3E}">
        <p14:creationId xmlns:p14="http://schemas.microsoft.com/office/powerpoint/2010/main" val="10108475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5.jp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3E3EEA-DE9D-6B2C-36E3-1E0B6ED25F26}"/>
              </a:ext>
            </a:extLst>
          </p:cNvPr>
          <p:cNvSpPr/>
          <p:nvPr userDrawn="1"/>
        </p:nvSpPr>
        <p:spPr>
          <a:xfrm>
            <a:off x="1" y="0"/>
            <a:ext cx="12192000" cy="68584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F81249C-D3CA-299E-3FC1-DB5FDB3464EB}"/>
              </a:ext>
            </a:extLst>
          </p:cNvPr>
          <p:cNvPicPr>
            <a:picLocks noChangeAspect="1"/>
          </p:cNvPicPr>
          <p:nvPr userDrawn="1"/>
        </p:nvPicPr>
        <p:blipFill>
          <a:blip r:embed="rId4"/>
          <a:stretch>
            <a:fillRect/>
          </a:stretch>
        </p:blipFill>
        <p:spPr>
          <a:xfrm>
            <a:off x="0" y="0"/>
            <a:ext cx="3464719" cy="6858000"/>
          </a:xfrm>
          <a:prstGeom prst="rect">
            <a:avLst/>
          </a:prstGeom>
        </p:spPr>
      </p:pic>
      <p:pic>
        <p:nvPicPr>
          <p:cNvPr id="5" name="Image 4">
            <a:extLst>
              <a:ext uri="{FF2B5EF4-FFF2-40B4-BE49-F238E27FC236}">
                <a16:creationId xmlns:a16="http://schemas.microsoft.com/office/drawing/2014/main" id="{DE270E6F-9917-92AE-9B08-AF13C70FE061}"/>
              </a:ext>
            </a:extLst>
          </p:cNvPr>
          <p:cNvPicPr>
            <a:picLocks noChangeAspect="1"/>
          </p:cNvPicPr>
          <p:nvPr userDrawn="1"/>
        </p:nvPicPr>
        <p:blipFill>
          <a:blip r:embed="rId5"/>
          <a:stretch>
            <a:fillRect/>
          </a:stretch>
        </p:blipFill>
        <p:spPr>
          <a:xfrm>
            <a:off x="10326934" y="5782878"/>
            <a:ext cx="1323063" cy="821778"/>
          </a:xfrm>
          <a:prstGeom prst="rect">
            <a:avLst/>
          </a:prstGeom>
        </p:spPr>
      </p:pic>
    </p:spTree>
    <p:extLst>
      <p:ext uri="{BB962C8B-B14F-4D97-AF65-F5344CB8AC3E}">
        <p14:creationId xmlns:p14="http://schemas.microsoft.com/office/powerpoint/2010/main" val="2257177216"/>
      </p:ext>
    </p:extLst>
  </p:cSld>
  <p:clrMap bg1="lt1" tx1="dk1" bg2="lt2" tx2="dk2" accent1="accent1" accent2="accent2" accent3="accent3" accent4="accent4" accent5="accent5" accent6="accent6" hlink="hlink" folHlink="folHlink"/>
  <p:sldLayoutIdLst>
    <p:sldLayoutId id="2147483661" r:id="rId1"/>
    <p:sldLayoutId id="2147483683" r:id="rId2"/>
  </p:sldLayoutIdLst>
  <p:hf hdr="0" ftr="0" dt="0"/>
  <p:txStyles>
    <p:titleStyle>
      <a:lvl1pPr algn="l" defTabSz="914400" rtl="0" eaLnBrk="1" latinLnBrk="0" hangingPunct="1">
        <a:lnSpc>
          <a:spcPct val="90000"/>
        </a:lnSpc>
        <a:spcBef>
          <a:spcPct val="0"/>
        </a:spcBef>
        <a:buNone/>
        <a:defRPr sz="3600" b="0" i="0" kern="1200">
          <a:solidFill>
            <a:srgbClr val="FFFFFF"/>
          </a:solidFill>
          <a:latin typeface="Gotham Medium" pitchFamily="2" charset="0"/>
          <a:ea typeface="+mj-ea"/>
          <a:cs typeface="+mj-cs"/>
        </a:defRPr>
      </a:lvl1pPr>
    </p:titleStyle>
    <p:bodyStyle>
      <a:lvl1pPr marL="0" indent="0" algn="l" defTabSz="914400" rtl="0" eaLnBrk="1" latinLnBrk="0" hangingPunct="1">
        <a:lnSpc>
          <a:spcPct val="90000"/>
        </a:lnSpc>
        <a:spcBef>
          <a:spcPts val="1000"/>
        </a:spcBef>
        <a:spcAft>
          <a:spcPts val="1200"/>
        </a:spcAft>
        <a:buFont typeface="Arial" panose="020B0604020202020204" pitchFamily="34" charset="0"/>
        <a:buNone/>
        <a:defRPr sz="2800" b="0" i="0" kern="1200">
          <a:solidFill>
            <a:schemeClr val="tx1"/>
          </a:solidFill>
          <a:latin typeface="Gotham Medium" pitchFamily="2" charset="0"/>
          <a:ea typeface="+mn-ea"/>
          <a:cs typeface="+mn-cs"/>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A3F5276-780B-D2DD-51CE-2DDC94589107}"/>
              </a:ext>
            </a:extLst>
          </p:cNvPr>
          <p:cNvPicPr>
            <a:picLocks noChangeAspect="1"/>
          </p:cNvPicPr>
          <p:nvPr userDrawn="1"/>
        </p:nvPicPr>
        <p:blipFill rotWithShape="1">
          <a:blip r:embed="rId10" cstate="screen">
            <a:extLst>
              <a:ext uri="{28A0092B-C50C-407E-A947-70E740481C1C}">
                <a14:useLocalDpi xmlns:a14="http://schemas.microsoft.com/office/drawing/2010/main"/>
              </a:ext>
            </a:extLst>
          </a:blip>
          <a:srcRect/>
          <a:stretch/>
        </p:blipFill>
        <p:spPr>
          <a:xfrm>
            <a:off x="11511280" y="6308809"/>
            <a:ext cx="245667" cy="401549"/>
          </a:xfrm>
          <a:prstGeom prst="rect">
            <a:avLst/>
          </a:prstGeom>
        </p:spPr>
      </p:pic>
      <p:sp>
        <p:nvSpPr>
          <p:cNvPr id="9" name="Espace réservé du numéro de diapositive 8">
            <a:extLst>
              <a:ext uri="{FF2B5EF4-FFF2-40B4-BE49-F238E27FC236}">
                <a16:creationId xmlns:a16="http://schemas.microsoft.com/office/drawing/2014/main" id="{91F47D69-D11F-86E8-B1FC-5B38F45EB498}"/>
              </a:ext>
            </a:extLst>
          </p:cNvPr>
          <p:cNvSpPr>
            <a:spLocks noGrp="1"/>
          </p:cNvSpPr>
          <p:nvPr>
            <p:ph type="sldNum" sz="quarter" idx="4"/>
          </p:nvPr>
        </p:nvSpPr>
        <p:spPr>
          <a:xfrm>
            <a:off x="11019096" y="6338884"/>
            <a:ext cx="471864" cy="300757"/>
          </a:xfrm>
          <a:prstGeom prst="rect">
            <a:avLst/>
          </a:prstGeom>
        </p:spPr>
        <p:txBody>
          <a:bodyPr vert="horz" lIns="91440" tIns="45720" rIns="0" bIns="45720" rtlCol="0" anchor="ctr"/>
          <a:lstStyle>
            <a:lvl1pPr algn="r">
              <a:defRPr sz="1100" b="1">
                <a:solidFill>
                  <a:schemeClr val="bg1"/>
                </a:solidFill>
              </a:defRPr>
            </a:lvl1pPr>
          </a:lstStyle>
          <a:p>
            <a:fld id="{78A75652-2DD9-2242-928B-C4408E21A69B}" type="slidenum">
              <a:rPr lang="en-GB" smtClean="0"/>
              <a:pPr/>
              <a:t>‹#›</a:t>
            </a:fld>
            <a:endParaRPr lang="en-GB"/>
          </a:p>
        </p:txBody>
      </p:sp>
      <p:cxnSp>
        <p:nvCxnSpPr>
          <p:cNvPr id="10" name="Connecteur droit 9">
            <a:extLst>
              <a:ext uri="{FF2B5EF4-FFF2-40B4-BE49-F238E27FC236}">
                <a16:creationId xmlns:a16="http://schemas.microsoft.com/office/drawing/2014/main" id="{432C5D15-37B3-D8FB-8490-BEF82E743F0B}"/>
              </a:ext>
            </a:extLst>
          </p:cNvPr>
          <p:cNvCxnSpPr>
            <a:cxnSpLocks/>
          </p:cNvCxnSpPr>
          <p:nvPr userDrawn="1"/>
        </p:nvCxnSpPr>
        <p:spPr>
          <a:xfrm>
            <a:off x="692993" y="6509583"/>
            <a:ext cx="1056813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4096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82" r:id="rId8"/>
  </p:sldLayoutIdLst>
  <p:hf hdr="0" ftr="0" dt="0"/>
  <p:txStyles>
    <p:titleStyle>
      <a:lvl1pPr algn="l" defTabSz="914400" rtl="0" eaLnBrk="1" latinLnBrk="0" hangingPunct="1">
        <a:lnSpc>
          <a:spcPct val="90000"/>
        </a:lnSpc>
        <a:spcBef>
          <a:spcPct val="0"/>
        </a:spcBef>
        <a:buNone/>
        <a:defRPr sz="3600" b="0" i="0" kern="1200">
          <a:solidFill>
            <a:srgbClr val="FFFFFF"/>
          </a:solidFill>
          <a:latin typeface="Gotham Medium" pitchFamily="2" charset="0"/>
          <a:ea typeface="+mj-ea"/>
          <a:cs typeface="+mj-cs"/>
        </a:defRPr>
      </a:lvl1pPr>
    </p:titleStyle>
    <p:bodyStyle>
      <a:lvl1pPr marL="0" indent="0" algn="l" defTabSz="914400" rtl="0" eaLnBrk="1" latinLnBrk="0" hangingPunct="1">
        <a:lnSpc>
          <a:spcPct val="90000"/>
        </a:lnSpc>
        <a:spcBef>
          <a:spcPts val="1000"/>
        </a:spcBef>
        <a:spcAft>
          <a:spcPts val="1200"/>
        </a:spcAft>
        <a:buFont typeface="Arial" panose="020B0604020202020204" pitchFamily="34" charset="0"/>
        <a:buNone/>
        <a:defRPr sz="2800" b="0" i="0" kern="1200">
          <a:solidFill>
            <a:schemeClr val="tx1"/>
          </a:solidFill>
          <a:latin typeface="Gotham Medium" pitchFamily="2" charset="0"/>
          <a:ea typeface="+mn-ea"/>
          <a:cs typeface="+mn-cs"/>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609600" y="6245225"/>
            <a:ext cx="741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fontAlgn="base">
              <a:spcAft>
                <a:spcPct val="0"/>
              </a:spcAft>
              <a:defRPr/>
            </a:pPr>
            <a:fld id="{B8C7E0B0-4B80-47F8-A04C-ACCBBCFDD1F5}" type="slidenum">
              <a:rPr lang="en-US">
                <a:solidFill>
                  <a:srgbClr val="000000"/>
                </a:solidFill>
              </a:rPr>
              <a:pPr fontAlgn="base">
                <a:spcAft>
                  <a:spcPct val="0"/>
                </a:spcAft>
                <a:defRPr/>
              </a:pPr>
              <a:t>‹#›</a:t>
            </a:fld>
            <a:endParaRPr lang="en-US">
              <a:solidFill>
                <a:srgbClr val="000000"/>
              </a:solidFill>
            </a:endParaRPr>
          </a:p>
        </p:txBody>
      </p:sp>
      <p:pic>
        <p:nvPicPr>
          <p:cNvPr id="2" name="Picture 7"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l="34590" b="19196"/>
          <a:stretch>
            <a:fillRect/>
          </a:stretch>
        </p:blipFill>
        <p:spPr bwMode="auto">
          <a:xfrm>
            <a:off x="0" y="2732088"/>
            <a:ext cx="5251451" cy="412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t="43188" r="44765"/>
          <a:stretch>
            <a:fillRect/>
          </a:stretch>
        </p:blipFill>
        <p:spPr bwMode="auto">
          <a:xfrm>
            <a:off x="7757584" y="1"/>
            <a:ext cx="4434416"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
          <p:cNvSpPr>
            <a:spLocks noChangeArrowheads="1"/>
          </p:cNvSpPr>
          <p:nvPr/>
        </p:nvSpPr>
        <p:spPr bwMode="auto">
          <a:xfrm>
            <a:off x="0" y="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
        <p:nvSpPr>
          <p:cNvPr id="1033" name="Rectangle 12"/>
          <p:cNvSpPr>
            <a:spLocks noChangeArrowheads="1"/>
          </p:cNvSpPr>
          <p:nvPr/>
        </p:nvSpPr>
        <p:spPr bwMode="auto">
          <a:xfrm>
            <a:off x="0" y="670560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Tree>
    <p:extLst>
      <p:ext uri="{BB962C8B-B14F-4D97-AF65-F5344CB8AC3E}">
        <p14:creationId xmlns:p14="http://schemas.microsoft.com/office/powerpoint/2010/main" val="79336575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dgccso.un.or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financing.desa.un.org/INC/firstandsecondsession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21A261-A391-F70B-9299-1E36506614AF}"/>
              </a:ext>
            </a:extLst>
          </p:cNvPr>
          <p:cNvSpPr>
            <a:spLocks noGrp="1"/>
          </p:cNvSpPr>
          <p:nvPr>
            <p:ph type="title"/>
          </p:nvPr>
        </p:nvSpPr>
        <p:spPr>
          <a:xfrm>
            <a:off x="3853132" y="1748288"/>
            <a:ext cx="7378997" cy="3660222"/>
          </a:xfrm>
        </p:spPr>
        <p:txBody>
          <a:bodyPr/>
          <a:lstStyle/>
          <a:p>
            <a:pPr marL="66040" marR="0">
              <a:spcBef>
                <a:spcPts val="455"/>
              </a:spcBef>
            </a:pPr>
            <a:r>
              <a:rPr lang="en-US" sz="4000" b="1" dirty="0">
                <a:effectLst/>
                <a:latin typeface="Gellix" pitchFamily="50" charset="0"/>
                <a:ea typeface="Gellix" pitchFamily="50" charset="0"/>
                <a:cs typeface="Gellix" pitchFamily="50" charset="0"/>
              </a:rPr>
              <a:t>ICC Briefing</a:t>
            </a:r>
            <a:br>
              <a:rPr lang="en-US" sz="3600" dirty="0">
                <a:effectLst/>
                <a:latin typeface="Gellix" pitchFamily="50" charset="0"/>
                <a:ea typeface="Gellix" pitchFamily="50" charset="0"/>
                <a:cs typeface="Gellix" pitchFamily="50" charset="0"/>
              </a:rPr>
            </a:br>
            <a:r>
              <a:rPr lang="en-US" sz="2800" dirty="0">
                <a:effectLst/>
                <a:latin typeface="Gellix" pitchFamily="50" charset="0"/>
                <a:ea typeface="Gellix" pitchFamily="50" charset="0"/>
                <a:cs typeface="Gellix" pitchFamily="50" charset="0"/>
              </a:rPr>
              <a:t>UN Tax Framework Convention: </a:t>
            </a:r>
            <a:br>
              <a:rPr lang="en-US" sz="2800" dirty="0">
                <a:effectLst/>
                <a:latin typeface="Gellix" pitchFamily="50" charset="0"/>
                <a:ea typeface="Gellix" pitchFamily="50" charset="0"/>
                <a:cs typeface="Gellix" pitchFamily="50" charset="0"/>
              </a:rPr>
            </a:br>
            <a:r>
              <a:rPr lang="en-US" sz="2800" i="1" dirty="0">
                <a:effectLst/>
                <a:latin typeface="Gellix" pitchFamily="50" charset="0"/>
                <a:ea typeface="Gellix" pitchFamily="50" charset="0"/>
                <a:cs typeface="Gellix" pitchFamily="50" charset="0"/>
              </a:rPr>
              <a:t>Latest Developments and Registration process for the upcoming negotiations </a:t>
            </a:r>
            <a:br>
              <a:rPr lang="en-US" sz="1600" dirty="0">
                <a:effectLst/>
                <a:latin typeface="Gellix" pitchFamily="50" charset="0"/>
                <a:ea typeface="Gellix" pitchFamily="50" charset="0"/>
                <a:cs typeface="Gellix" pitchFamily="50" charset="0"/>
              </a:rPr>
            </a:br>
            <a:br>
              <a:rPr lang="en-GB" b="1" dirty="0"/>
            </a:br>
            <a:endParaRPr lang="en-GB" sz="2500" dirty="0"/>
          </a:p>
        </p:txBody>
      </p:sp>
      <p:sp>
        <p:nvSpPr>
          <p:cNvPr id="5" name="Espace réservé du numéro de diapositive 4">
            <a:extLst>
              <a:ext uri="{FF2B5EF4-FFF2-40B4-BE49-F238E27FC236}">
                <a16:creationId xmlns:a16="http://schemas.microsoft.com/office/drawing/2014/main" id="{61DFB6B1-14AF-FDE4-8984-D131B7564710}"/>
              </a:ext>
            </a:extLst>
          </p:cNvPr>
          <p:cNvSpPr>
            <a:spLocks noGrp="1"/>
          </p:cNvSpPr>
          <p:nvPr>
            <p:ph type="sldNum" sz="quarter" idx="4294967295"/>
          </p:nvPr>
        </p:nvSpPr>
        <p:spPr>
          <a:xfrm>
            <a:off x="11052175" y="90488"/>
            <a:ext cx="1139825" cy="3000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800" b="0" i="0" u="none" strike="noStrike" kern="1200" cap="none" spc="0" normalizeH="0" baseline="0" noProof="0" smtClean="0">
                <a:ln>
                  <a:noFill/>
                </a:ln>
                <a:solidFill>
                  <a:srgbClr val="007DFF"/>
                </a:solidFill>
                <a:effectLst/>
                <a:uLnTx/>
                <a:uFillTx/>
                <a:latin typeface="Gellix"/>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GB" sz="1800" b="0" i="0" u="none" strike="noStrike" kern="1200" cap="none" spc="0" normalizeH="0" baseline="0" noProof="0">
              <a:ln>
                <a:noFill/>
              </a:ln>
              <a:solidFill>
                <a:srgbClr val="007DFF"/>
              </a:solidFill>
              <a:effectLst/>
              <a:uLnTx/>
              <a:uFillTx/>
              <a:latin typeface="Gellix"/>
              <a:ea typeface="+mn-ea"/>
              <a:cs typeface="+mn-cs"/>
            </a:endParaRPr>
          </a:p>
        </p:txBody>
      </p:sp>
    </p:spTree>
    <p:extLst>
      <p:ext uri="{BB962C8B-B14F-4D97-AF65-F5344CB8AC3E}">
        <p14:creationId xmlns:p14="http://schemas.microsoft.com/office/powerpoint/2010/main" val="1153657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5C693-C262-B0A3-F5D7-EBE71E5A660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A407F0C-976B-A699-3363-28BFE7ABA42D}"/>
              </a:ext>
            </a:extLst>
          </p:cNvPr>
          <p:cNvSpPr>
            <a:spLocks noGrp="1"/>
          </p:cNvSpPr>
          <p:nvPr>
            <p:ph type="title"/>
          </p:nvPr>
        </p:nvSpPr>
        <p:spPr>
          <a:xfrm>
            <a:off x="4476339" y="3109812"/>
            <a:ext cx="6326492" cy="638375"/>
          </a:xfrm>
        </p:spPr>
        <p:txBody>
          <a:bodyPr/>
          <a:lstStyle/>
          <a:p>
            <a:pPr marL="66040" marR="0">
              <a:spcBef>
                <a:spcPts val="455"/>
              </a:spcBef>
            </a:pPr>
            <a:r>
              <a:rPr lang="en-US" sz="4000" b="1" dirty="0">
                <a:effectLst/>
                <a:latin typeface="Gellix" pitchFamily="50" charset="0"/>
                <a:ea typeface="Gellix" pitchFamily="50" charset="0"/>
                <a:cs typeface="Gellix" pitchFamily="50" charset="0"/>
              </a:rPr>
              <a:t>INC Organization of Work </a:t>
            </a:r>
            <a:endParaRPr lang="en-GB" sz="2500" b="1" dirty="0"/>
          </a:p>
        </p:txBody>
      </p:sp>
      <p:sp>
        <p:nvSpPr>
          <p:cNvPr id="5" name="Espace réservé du numéro de diapositive 4">
            <a:extLst>
              <a:ext uri="{FF2B5EF4-FFF2-40B4-BE49-F238E27FC236}">
                <a16:creationId xmlns:a16="http://schemas.microsoft.com/office/drawing/2014/main" id="{D93DD749-B4E3-8A1C-8CF3-5FDA47C2FAD4}"/>
              </a:ext>
            </a:extLst>
          </p:cNvPr>
          <p:cNvSpPr>
            <a:spLocks noGrp="1"/>
          </p:cNvSpPr>
          <p:nvPr>
            <p:ph type="sldNum" sz="quarter" idx="4294967295"/>
          </p:nvPr>
        </p:nvSpPr>
        <p:spPr>
          <a:xfrm>
            <a:off x="11052175" y="90488"/>
            <a:ext cx="1139825" cy="3000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800" b="0" i="0" u="none" strike="noStrike" kern="1200" cap="none" spc="0" normalizeH="0" baseline="0" noProof="0" smtClean="0">
                <a:ln>
                  <a:noFill/>
                </a:ln>
                <a:solidFill>
                  <a:srgbClr val="007DFF"/>
                </a:solidFill>
                <a:effectLst/>
                <a:uLnTx/>
                <a:uFillTx/>
                <a:latin typeface="Gellix"/>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GB" sz="1800" b="0" i="0" u="none" strike="noStrike" kern="1200" cap="none" spc="0" normalizeH="0" baseline="0" noProof="0">
              <a:ln>
                <a:noFill/>
              </a:ln>
              <a:solidFill>
                <a:srgbClr val="007DFF"/>
              </a:solidFill>
              <a:effectLst/>
              <a:uLnTx/>
              <a:uFillTx/>
              <a:latin typeface="Gellix"/>
              <a:ea typeface="+mn-ea"/>
              <a:cs typeface="+mn-cs"/>
            </a:endParaRPr>
          </a:p>
        </p:txBody>
      </p:sp>
    </p:spTree>
    <p:extLst>
      <p:ext uri="{BB962C8B-B14F-4D97-AF65-F5344CB8AC3E}">
        <p14:creationId xmlns:p14="http://schemas.microsoft.com/office/powerpoint/2010/main" val="2075681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E35CB-14D9-5C23-B6B5-5DCC43C105FB}"/>
            </a:ext>
          </a:extLst>
        </p:cNvPr>
        <p:cNvGrpSpPr/>
        <p:nvPr/>
      </p:nvGrpSpPr>
      <p:grpSpPr>
        <a:xfrm>
          <a:off x="0" y="0"/>
          <a:ext cx="0" cy="0"/>
          <a:chOff x="0" y="0"/>
          <a:chExt cx="0" cy="0"/>
        </a:xfrm>
      </p:grpSpPr>
      <p:sp>
        <p:nvSpPr>
          <p:cNvPr id="6" name="Title 3">
            <a:extLst>
              <a:ext uri="{FF2B5EF4-FFF2-40B4-BE49-F238E27FC236}">
                <a16:creationId xmlns:a16="http://schemas.microsoft.com/office/drawing/2014/main" id="{F20F505C-0546-87C7-8A14-E4BFAC7A0BC4}"/>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a:t>
            </a:r>
            <a:r>
              <a:rPr kumimoji="0" lang="en-US" sz="2400" b="0" i="1" u="none" strike="noStrike" kern="0" cap="none" spc="0" normalizeH="0" baseline="0" noProof="0" dirty="0">
                <a:ln>
                  <a:noFill/>
                </a:ln>
                <a:solidFill>
                  <a:srgbClr val="000000"/>
                </a:solidFill>
                <a:effectLst/>
                <a:uLnTx/>
                <a:uFillTx/>
                <a:latin typeface="Arial"/>
                <a:ea typeface="+mj-ea"/>
                <a:cs typeface="+mj-cs"/>
              </a:rPr>
              <a:t>– Organization of intersessional work</a:t>
            </a:r>
          </a:p>
        </p:txBody>
      </p:sp>
      <p:cxnSp>
        <p:nvCxnSpPr>
          <p:cNvPr id="3" name="Straight Connector 2">
            <a:extLst>
              <a:ext uri="{FF2B5EF4-FFF2-40B4-BE49-F238E27FC236}">
                <a16:creationId xmlns:a16="http://schemas.microsoft.com/office/drawing/2014/main" id="{CC254DEF-69E5-EB8E-4962-AB19939D4F6F}"/>
              </a:ext>
            </a:extLst>
          </p:cNvPr>
          <p:cNvCxnSpPr/>
          <p:nvPr/>
        </p:nvCxnSpPr>
        <p:spPr bwMode="auto">
          <a:xfrm>
            <a:off x="492177" y="876299"/>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Isosceles Triangle 10">
            <a:extLst>
              <a:ext uri="{FF2B5EF4-FFF2-40B4-BE49-F238E27FC236}">
                <a16:creationId xmlns:a16="http://schemas.microsoft.com/office/drawing/2014/main" id="{C7D01214-FD3D-3A4D-11D7-B7C49B9004E2}"/>
              </a:ext>
            </a:extLst>
          </p:cNvPr>
          <p:cNvSpPr/>
          <p:nvPr/>
        </p:nvSpPr>
        <p:spPr>
          <a:xfrm>
            <a:off x="2697609" y="1766340"/>
            <a:ext cx="1713484" cy="1093206"/>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12" name="TextBox 11">
            <a:extLst>
              <a:ext uri="{FF2B5EF4-FFF2-40B4-BE49-F238E27FC236}">
                <a16:creationId xmlns:a16="http://schemas.microsoft.com/office/drawing/2014/main" id="{12EE140E-F31C-702B-BB70-1F09386B9022}"/>
              </a:ext>
            </a:extLst>
          </p:cNvPr>
          <p:cNvSpPr txBox="1"/>
          <p:nvPr/>
        </p:nvSpPr>
        <p:spPr>
          <a:xfrm>
            <a:off x="3070885" y="2213215"/>
            <a:ext cx="966931"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INC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Plenary</a:t>
            </a:r>
          </a:p>
        </p:txBody>
      </p:sp>
      <p:sp>
        <p:nvSpPr>
          <p:cNvPr id="14" name="Oval 13">
            <a:extLst>
              <a:ext uri="{FF2B5EF4-FFF2-40B4-BE49-F238E27FC236}">
                <a16:creationId xmlns:a16="http://schemas.microsoft.com/office/drawing/2014/main" id="{A5DB9B2F-ABE2-FDA4-3446-F1AE12F75A37}"/>
              </a:ext>
            </a:extLst>
          </p:cNvPr>
          <p:cNvSpPr/>
          <p:nvPr/>
        </p:nvSpPr>
        <p:spPr>
          <a:xfrm>
            <a:off x="2798389" y="3782623"/>
            <a:ext cx="1511929" cy="66995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15" name="TextBox 14">
            <a:extLst>
              <a:ext uri="{FF2B5EF4-FFF2-40B4-BE49-F238E27FC236}">
                <a16:creationId xmlns:a16="http://schemas.microsoft.com/office/drawing/2014/main" id="{80A38E58-6F4B-BDFC-6D73-B57B425BDB8A}"/>
              </a:ext>
            </a:extLst>
          </p:cNvPr>
          <p:cNvSpPr txBox="1"/>
          <p:nvPr/>
        </p:nvSpPr>
        <p:spPr>
          <a:xfrm>
            <a:off x="1180885" y="3814854"/>
            <a:ext cx="748923"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WS 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FC</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6" name="Oval 15">
            <a:extLst>
              <a:ext uri="{FF2B5EF4-FFF2-40B4-BE49-F238E27FC236}">
                <a16:creationId xmlns:a16="http://schemas.microsoft.com/office/drawing/2014/main" id="{79C8072E-A63B-2D87-6667-1825AA1157F0}"/>
              </a:ext>
            </a:extLst>
          </p:cNvPr>
          <p:cNvSpPr/>
          <p:nvPr/>
        </p:nvSpPr>
        <p:spPr>
          <a:xfrm>
            <a:off x="805834" y="3786394"/>
            <a:ext cx="1511929" cy="66995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18" name="TextBox 17">
            <a:extLst>
              <a:ext uri="{FF2B5EF4-FFF2-40B4-BE49-F238E27FC236}">
                <a16:creationId xmlns:a16="http://schemas.microsoft.com/office/drawing/2014/main" id="{057395F0-3F32-B0B9-0B28-C2D0630EFC14}"/>
              </a:ext>
            </a:extLst>
          </p:cNvPr>
          <p:cNvSpPr txBox="1"/>
          <p:nvPr/>
        </p:nvSpPr>
        <p:spPr>
          <a:xfrm>
            <a:off x="2992951" y="3783891"/>
            <a:ext cx="1069524"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WS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Services</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20" name="Oval 19">
            <a:extLst>
              <a:ext uri="{FF2B5EF4-FFF2-40B4-BE49-F238E27FC236}">
                <a16:creationId xmlns:a16="http://schemas.microsoft.com/office/drawing/2014/main" id="{D4C40065-D22D-B926-A0B6-9E03EA2B6B69}"/>
              </a:ext>
            </a:extLst>
          </p:cNvPr>
          <p:cNvSpPr/>
          <p:nvPr/>
        </p:nvSpPr>
        <p:spPr>
          <a:xfrm>
            <a:off x="4790944" y="3782623"/>
            <a:ext cx="1511929" cy="66995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22" name="TextBox 21">
            <a:extLst>
              <a:ext uri="{FF2B5EF4-FFF2-40B4-BE49-F238E27FC236}">
                <a16:creationId xmlns:a16="http://schemas.microsoft.com/office/drawing/2014/main" id="{DFDBCD67-D747-CD82-CF1A-3843903CA7F9}"/>
              </a:ext>
            </a:extLst>
          </p:cNvPr>
          <p:cNvSpPr txBox="1"/>
          <p:nvPr/>
        </p:nvSpPr>
        <p:spPr>
          <a:xfrm>
            <a:off x="5044345" y="3812365"/>
            <a:ext cx="1082349"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WS 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a:ea typeface="+mn-ea"/>
                <a:cs typeface="+mn-cs"/>
              </a:rPr>
              <a:t>Disputes</a:t>
            </a:r>
          </a:p>
        </p:txBody>
      </p:sp>
      <p:cxnSp>
        <p:nvCxnSpPr>
          <p:cNvPr id="23" name="Connector: Elbow 22">
            <a:extLst>
              <a:ext uri="{FF2B5EF4-FFF2-40B4-BE49-F238E27FC236}">
                <a16:creationId xmlns:a16="http://schemas.microsoft.com/office/drawing/2014/main" id="{C98FA7C5-AD3C-BAAA-77B3-3EAC6B0ABF44}"/>
              </a:ext>
            </a:extLst>
          </p:cNvPr>
          <p:cNvCxnSpPr>
            <a:cxnSpLocks/>
            <a:stCxn id="12" idx="2"/>
            <a:endCxn id="16" idx="0"/>
          </p:cNvCxnSpPr>
          <p:nvPr/>
        </p:nvCxnSpPr>
        <p:spPr>
          <a:xfrm rot="5400000">
            <a:off x="2094651" y="2326694"/>
            <a:ext cx="926848" cy="1992552"/>
          </a:xfrm>
          <a:prstGeom prst="bentConnector3">
            <a:avLst/>
          </a:prstGeom>
          <a:ln/>
        </p:spPr>
        <p:style>
          <a:lnRef idx="2">
            <a:schemeClr val="dk1"/>
          </a:lnRef>
          <a:fillRef idx="0">
            <a:schemeClr val="dk1"/>
          </a:fillRef>
          <a:effectRef idx="1">
            <a:schemeClr val="dk1"/>
          </a:effectRef>
          <a:fontRef idx="minor">
            <a:schemeClr val="tx1"/>
          </a:fontRef>
        </p:style>
      </p:cxnSp>
      <p:cxnSp>
        <p:nvCxnSpPr>
          <p:cNvPr id="24" name="Connector: Elbow 23">
            <a:extLst>
              <a:ext uri="{FF2B5EF4-FFF2-40B4-BE49-F238E27FC236}">
                <a16:creationId xmlns:a16="http://schemas.microsoft.com/office/drawing/2014/main" id="{9A794430-1667-7EFC-1083-0BA267E14F29}"/>
              </a:ext>
            </a:extLst>
          </p:cNvPr>
          <p:cNvCxnSpPr>
            <a:cxnSpLocks/>
          </p:cNvCxnSpPr>
          <p:nvPr/>
        </p:nvCxnSpPr>
        <p:spPr>
          <a:xfrm rot="16200000" flipH="1">
            <a:off x="4080127" y="2324805"/>
            <a:ext cx="941007" cy="1992558"/>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5F742B74-9F73-D6FC-F35B-AA44276B5D86}"/>
              </a:ext>
            </a:extLst>
          </p:cNvPr>
          <p:cNvCxnSpPr>
            <a:cxnSpLocks/>
            <a:stCxn id="11" idx="3"/>
            <a:endCxn id="14" idx="0"/>
          </p:cNvCxnSpPr>
          <p:nvPr/>
        </p:nvCxnSpPr>
        <p:spPr>
          <a:xfrm>
            <a:off x="3554351" y="2859546"/>
            <a:ext cx="3" cy="9230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Oval 25">
            <a:extLst>
              <a:ext uri="{FF2B5EF4-FFF2-40B4-BE49-F238E27FC236}">
                <a16:creationId xmlns:a16="http://schemas.microsoft.com/office/drawing/2014/main" id="{F1A5391F-6A88-3206-68E0-638AB1C1873B}"/>
              </a:ext>
            </a:extLst>
          </p:cNvPr>
          <p:cNvSpPr/>
          <p:nvPr/>
        </p:nvSpPr>
        <p:spPr>
          <a:xfrm>
            <a:off x="1824793" y="4840858"/>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27" name="Oval 26">
            <a:extLst>
              <a:ext uri="{FF2B5EF4-FFF2-40B4-BE49-F238E27FC236}">
                <a16:creationId xmlns:a16="http://schemas.microsoft.com/office/drawing/2014/main" id="{6F98128A-6D83-F8DA-FF44-46D3C38AE68B}"/>
              </a:ext>
            </a:extLst>
          </p:cNvPr>
          <p:cNvSpPr/>
          <p:nvPr/>
        </p:nvSpPr>
        <p:spPr>
          <a:xfrm>
            <a:off x="685876" y="4840858"/>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28" name="Straight Connector 27">
            <a:extLst>
              <a:ext uri="{FF2B5EF4-FFF2-40B4-BE49-F238E27FC236}">
                <a16:creationId xmlns:a16="http://schemas.microsoft.com/office/drawing/2014/main" id="{501FB9F6-BF45-1D1A-27BD-FB1CC672191D}"/>
              </a:ext>
            </a:extLst>
          </p:cNvPr>
          <p:cNvCxnSpPr>
            <a:stCxn id="27" idx="0"/>
            <a:endCxn id="16" idx="4"/>
          </p:cNvCxnSpPr>
          <p:nvPr/>
        </p:nvCxnSpPr>
        <p:spPr>
          <a:xfrm flipV="1">
            <a:off x="957480" y="4456350"/>
            <a:ext cx="604319" cy="384508"/>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29" name="Straight Connector 28">
            <a:extLst>
              <a:ext uri="{FF2B5EF4-FFF2-40B4-BE49-F238E27FC236}">
                <a16:creationId xmlns:a16="http://schemas.microsoft.com/office/drawing/2014/main" id="{0E3749C1-1402-5ED4-5026-D6621BAE7057}"/>
              </a:ext>
            </a:extLst>
          </p:cNvPr>
          <p:cNvCxnSpPr>
            <a:stCxn id="16" idx="4"/>
            <a:endCxn id="26" idx="0"/>
          </p:cNvCxnSpPr>
          <p:nvPr/>
        </p:nvCxnSpPr>
        <p:spPr>
          <a:xfrm>
            <a:off x="1561799" y="4456350"/>
            <a:ext cx="534598" cy="384508"/>
          </a:xfrm>
          <a:prstGeom prst="line">
            <a:avLst/>
          </a:prstGeom>
          <a:ln>
            <a:prstDash val="sysDot"/>
          </a:ln>
        </p:spPr>
        <p:style>
          <a:lnRef idx="2">
            <a:schemeClr val="dk1"/>
          </a:lnRef>
          <a:fillRef idx="0">
            <a:schemeClr val="dk1"/>
          </a:fillRef>
          <a:effectRef idx="1">
            <a:schemeClr val="dk1"/>
          </a:effectRef>
          <a:fontRef idx="minor">
            <a:schemeClr val="tx1"/>
          </a:fontRef>
        </p:style>
      </p:cxnSp>
      <p:sp>
        <p:nvSpPr>
          <p:cNvPr id="59" name="TextBox 58">
            <a:extLst>
              <a:ext uri="{FF2B5EF4-FFF2-40B4-BE49-F238E27FC236}">
                <a16:creationId xmlns:a16="http://schemas.microsoft.com/office/drawing/2014/main" id="{89E86FD0-30EE-6D79-95CF-AFB0F0B92FB7}"/>
              </a:ext>
            </a:extLst>
          </p:cNvPr>
          <p:cNvSpPr txBox="1"/>
          <p:nvPr/>
        </p:nvSpPr>
        <p:spPr>
          <a:xfrm>
            <a:off x="6783498" y="1422398"/>
            <a:ext cx="5114460" cy="453970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In resolution 79/235, the UN General Assembly invited the Chair, in consultation with the Bureau, to consider convening informal consultations between sessions, as required.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Intersessional work will be organized in three workstreams (WS), one for each instrument, each facilitated by two Co-Leads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1"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WS 1: </a:t>
            </a: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Framework Convention</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1"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WS 2: </a:t>
            </a: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Protocol 1 – Services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1"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WS 3: </a:t>
            </a: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Protocol 2 – Tax Disputes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Overall intersessional work is coordinated by</a:t>
            </a:r>
            <a:r>
              <a:rPr lang="en-GB" sz="1700" dirty="0">
                <a:solidFill>
                  <a:srgbClr val="000000"/>
                </a:solidFill>
                <a:latin typeface="Arial"/>
                <a:ea typeface="DengXian" panose="02010600030101010101" pitchFamily="2" charset="-122"/>
              </a:rPr>
              <a:t> the</a:t>
            </a:r>
            <a:r>
              <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 Chair in consultation with the Bureau, while the appointed Co-Leads facilitate the three workstreams.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700" b="1"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   </a:t>
            </a:r>
            <a:endParaRPr kumimoji="0" lang="en-GB" sz="17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endParaRPr>
          </a:p>
        </p:txBody>
      </p:sp>
      <p:sp>
        <p:nvSpPr>
          <p:cNvPr id="81" name="Rectangle 80">
            <a:extLst>
              <a:ext uri="{FF2B5EF4-FFF2-40B4-BE49-F238E27FC236}">
                <a16:creationId xmlns:a16="http://schemas.microsoft.com/office/drawing/2014/main" id="{A000E912-B16B-B944-34A5-871FFA42270D}"/>
              </a:ext>
            </a:extLst>
          </p:cNvPr>
          <p:cNvSpPr/>
          <p:nvPr/>
        </p:nvSpPr>
        <p:spPr bwMode="auto">
          <a:xfrm>
            <a:off x="1000213" y="2470177"/>
            <a:ext cx="1290563" cy="389112"/>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charset="0"/>
                <a:ea typeface="+mn-ea"/>
                <a:cs typeface="+mn-cs"/>
              </a:rPr>
              <a:t>Bureau</a:t>
            </a:r>
            <a:endParaRPr kumimoji="0" lang="en-GB" sz="1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114" name="Graphic 113" descr="Man with solid fill">
            <a:extLst>
              <a:ext uri="{FF2B5EF4-FFF2-40B4-BE49-F238E27FC236}">
                <a16:creationId xmlns:a16="http://schemas.microsoft.com/office/drawing/2014/main" id="{4335CDE9-E686-99BA-9115-49998B59A4F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3674" y="3377616"/>
            <a:ext cx="356480" cy="356480"/>
          </a:xfrm>
          <a:prstGeom prst="rect">
            <a:avLst/>
          </a:prstGeom>
        </p:spPr>
      </p:pic>
      <p:pic>
        <p:nvPicPr>
          <p:cNvPr id="115" name="Graphic 114" descr="Man with solid fill">
            <a:extLst>
              <a:ext uri="{FF2B5EF4-FFF2-40B4-BE49-F238E27FC236}">
                <a16:creationId xmlns:a16="http://schemas.microsoft.com/office/drawing/2014/main" id="{8D605AC9-5D6E-CD16-AFF1-857999DEF3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76940" y="3379893"/>
            <a:ext cx="356480" cy="356480"/>
          </a:xfrm>
          <a:prstGeom prst="rect">
            <a:avLst/>
          </a:prstGeom>
        </p:spPr>
      </p:pic>
      <p:pic>
        <p:nvPicPr>
          <p:cNvPr id="116" name="Graphic 115" descr="Man with solid fill">
            <a:extLst>
              <a:ext uri="{FF2B5EF4-FFF2-40B4-BE49-F238E27FC236}">
                <a16:creationId xmlns:a16="http://schemas.microsoft.com/office/drawing/2014/main" id="{68C8BBC2-1A6F-BC3E-C45A-471F823563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6272" y="3378806"/>
            <a:ext cx="356480" cy="356480"/>
          </a:xfrm>
          <a:prstGeom prst="rect">
            <a:avLst/>
          </a:prstGeom>
        </p:spPr>
      </p:pic>
      <p:pic>
        <p:nvPicPr>
          <p:cNvPr id="117" name="Graphic 116" descr="Man with solid fill">
            <a:extLst>
              <a:ext uri="{FF2B5EF4-FFF2-40B4-BE49-F238E27FC236}">
                <a16:creationId xmlns:a16="http://schemas.microsoft.com/office/drawing/2014/main" id="{51955523-C76F-7C6B-BC37-8116F88D31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99538" y="3381083"/>
            <a:ext cx="356480" cy="356480"/>
          </a:xfrm>
          <a:prstGeom prst="rect">
            <a:avLst/>
          </a:prstGeom>
        </p:spPr>
      </p:pic>
      <p:pic>
        <p:nvPicPr>
          <p:cNvPr id="118" name="Graphic 117" descr="Man with solid fill">
            <a:extLst>
              <a:ext uri="{FF2B5EF4-FFF2-40B4-BE49-F238E27FC236}">
                <a16:creationId xmlns:a16="http://schemas.microsoft.com/office/drawing/2014/main" id="{BFD06231-7198-5C79-4C2A-EC7C741AF8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45243" y="3380424"/>
            <a:ext cx="356480" cy="356480"/>
          </a:xfrm>
          <a:prstGeom prst="rect">
            <a:avLst/>
          </a:prstGeom>
        </p:spPr>
      </p:pic>
      <p:pic>
        <p:nvPicPr>
          <p:cNvPr id="119" name="Graphic 118" descr="Man with solid fill">
            <a:extLst>
              <a:ext uri="{FF2B5EF4-FFF2-40B4-BE49-F238E27FC236}">
                <a16:creationId xmlns:a16="http://schemas.microsoft.com/office/drawing/2014/main" id="{64666EC5-3120-1F79-6A88-57593F11180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38509" y="3382701"/>
            <a:ext cx="356480" cy="356480"/>
          </a:xfrm>
          <a:prstGeom prst="rect">
            <a:avLst/>
          </a:prstGeom>
        </p:spPr>
      </p:pic>
      <p:sp>
        <p:nvSpPr>
          <p:cNvPr id="4" name="TextBox 3">
            <a:extLst>
              <a:ext uri="{FF2B5EF4-FFF2-40B4-BE49-F238E27FC236}">
                <a16:creationId xmlns:a16="http://schemas.microsoft.com/office/drawing/2014/main" id="{1EF45980-C67B-AB4C-C07B-FD5D17D10B14}"/>
              </a:ext>
            </a:extLst>
          </p:cNvPr>
          <p:cNvSpPr txBox="1"/>
          <p:nvPr/>
        </p:nvSpPr>
        <p:spPr>
          <a:xfrm>
            <a:off x="671684" y="4914215"/>
            <a:ext cx="60204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TF1</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TextBox 4">
            <a:extLst>
              <a:ext uri="{FF2B5EF4-FFF2-40B4-BE49-F238E27FC236}">
                <a16:creationId xmlns:a16="http://schemas.microsoft.com/office/drawing/2014/main" id="{A3657C8A-EC18-7F2E-8664-84F619BB80C4}"/>
              </a:ext>
            </a:extLst>
          </p:cNvPr>
          <p:cNvSpPr txBox="1"/>
          <p:nvPr/>
        </p:nvSpPr>
        <p:spPr>
          <a:xfrm flipH="1">
            <a:off x="1809660" y="4915637"/>
            <a:ext cx="639711" cy="369332"/>
          </a:xfrm>
          <a:prstGeom prst="rect">
            <a:avLst/>
          </a:prstGeom>
          <a:noFill/>
          <a:ln>
            <a:solidFill>
              <a:schemeClr val="bg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TF2</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Oval 1">
            <a:extLst>
              <a:ext uri="{FF2B5EF4-FFF2-40B4-BE49-F238E27FC236}">
                <a16:creationId xmlns:a16="http://schemas.microsoft.com/office/drawing/2014/main" id="{383CC3F8-9470-D165-AEA7-63D58D31D66B}"/>
              </a:ext>
            </a:extLst>
          </p:cNvPr>
          <p:cNvSpPr/>
          <p:nvPr/>
        </p:nvSpPr>
        <p:spPr>
          <a:xfrm>
            <a:off x="3814098" y="4837087"/>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7" name="Oval 6">
            <a:extLst>
              <a:ext uri="{FF2B5EF4-FFF2-40B4-BE49-F238E27FC236}">
                <a16:creationId xmlns:a16="http://schemas.microsoft.com/office/drawing/2014/main" id="{7808B4A4-6D0A-905F-37CA-1AE190F17954}"/>
              </a:ext>
            </a:extLst>
          </p:cNvPr>
          <p:cNvSpPr/>
          <p:nvPr/>
        </p:nvSpPr>
        <p:spPr>
          <a:xfrm>
            <a:off x="2675181" y="4837087"/>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8" name="Straight Connector 7">
            <a:extLst>
              <a:ext uri="{FF2B5EF4-FFF2-40B4-BE49-F238E27FC236}">
                <a16:creationId xmlns:a16="http://schemas.microsoft.com/office/drawing/2014/main" id="{BBE59339-08DA-483B-38EF-A704491EFEDA}"/>
              </a:ext>
            </a:extLst>
          </p:cNvPr>
          <p:cNvCxnSpPr>
            <a:stCxn id="7" idx="0"/>
          </p:cNvCxnSpPr>
          <p:nvPr/>
        </p:nvCxnSpPr>
        <p:spPr>
          <a:xfrm flipV="1">
            <a:off x="2946785" y="4452579"/>
            <a:ext cx="604319" cy="384508"/>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id="{EA671307-FF47-CB6A-0D8F-5D75DE0A3CDA}"/>
              </a:ext>
            </a:extLst>
          </p:cNvPr>
          <p:cNvCxnSpPr>
            <a:endCxn id="2" idx="0"/>
          </p:cNvCxnSpPr>
          <p:nvPr/>
        </p:nvCxnSpPr>
        <p:spPr>
          <a:xfrm>
            <a:off x="3551104" y="4452579"/>
            <a:ext cx="534598" cy="384508"/>
          </a:xfrm>
          <a:prstGeom prst="line">
            <a:avLst/>
          </a:prstGeom>
          <a:ln>
            <a:prstDash val="sysDot"/>
          </a:ln>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6B3D7C2A-2EAE-786F-42AF-5D4FEECA08B7}"/>
              </a:ext>
            </a:extLst>
          </p:cNvPr>
          <p:cNvSpPr txBox="1"/>
          <p:nvPr/>
        </p:nvSpPr>
        <p:spPr>
          <a:xfrm>
            <a:off x="2660989" y="4910444"/>
            <a:ext cx="60204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TF1</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BBD75AC-C4C6-C884-E88A-12A6C03A42A8}"/>
              </a:ext>
            </a:extLst>
          </p:cNvPr>
          <p:cNvSpPr txBox="1"/>
          <p:nvPr/>
        </p:nvSpPr>
        <p:spPr>
          <a:xfrm flipH="1">
            <a:off x="3798965" y="4911866"/>
            <a:ext cx="639711" cy="369332"/>
          </a:xfrm>
          <a:prstGeom prst="rect">
            <a:avLst/>
          </a:prstGeom>
          <a:noFill/>
          <a:ln>
            <a:solidFill>
              <a:schemeClr val="bg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TF2</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7" name="Oval 16">
            <a:extLst>
              <a:ext uri="{FF2B5EF4-FFF2-40B4-BE49-F238E27FC236}">
                <a16:creationId xmlns:a16="http://schemas.microsoft.com/office/drawing/2014/main" id="{6B8BF4E4-DB1F-3F5E-69ED-7DE148A1D5B5}"/>
              </a:ext>
            </a:extLst>
          </p:cNvPr>
          <p:cNvSpPr/>
          <p:nvPr/>
        </p:nvSpPr>
        <p:spPr>
          <a:xfrm>
            <a:off x="5843589" y="4837087"/>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19" name="Oval 18">
            <a:extLst>
              <a:ext uri="{FF2B5EF4-FFF2-40B4-BE49-F238E27FC236}">
                <a16:creationId xmlns:a16="http://schemas.microsoft.com/office/drawing/2014/main" id="{7809138D-5A9E-BBE0-F471-DC4321880E63}"/>
              </a:ext>
            </a:extLst>
          </p:cNvPr>
          <p:cNvSpPr/>
          <p:nvPr/>
        </p:nvSpPr>
        <p:spPr>
          <a:xfrm>
            <a:off x="4704672" y="4837087"/>
            <a:ext cx="543208" cy="516047"/>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21" name="Straight Connector 20">
            <a:extLst>
              <a:ext uri="{FF2B5EF4-FFF2-40B4-BE49-F238E27FC236}">
                <a16:creationId xmlns:a16="http://schemas.microsoft.com/office/drawing/2014/main" id="{12766C47-95CB-F9B6-41D1-37D2FE4BC94B}"/>
              </a:ext>
            </a:extLst>
          </p:cNvPr>
          <p:cNvCxnSpPr>
            <a:stCxn id="19" idx="0"/>
          </p:cNvCxnSpPr>
          <p:nvPr/>
        </p:nvCxnSpPr>
        <p:spPr>
          <a:xfrm flipV="1">
            <a:off x="4976276" y="4452579"/>
            <a:ext cx="604319" cy="384508"/>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30" name="Straight Connector 29">
            <a:extLst>
              <a:ext uri="{FF2B5EF4-FFF2-40B4-BE49-F238E27FC236}">
                <a16:creationId xmlns:a16="http://schemas.microsoft.com/office/drawing/2014/main" id="{7B762294-2684-68A5-52F8-B5D8FD3E3047}"/>
              </a:ext>
            </a:extLst>
          </p:cNvPr>
          <p:cNvCxnSpPr>
            <a:endCxn id="17" idx="0"/>
          </p:cNvCxnSpPr>
          <p:nvPr/>
        </p:nvCxnSpPr>
        <p:spPr>
          <a:xfrm>
            <a:off x="5580595" y="4452579"/>
            <a:ext cx="534598" cy="384508"/>
          </a:xfrm>
          <a:prstGeom prst="line">
            <a:avLst/>
          </a:prstGeom>
          <a:ln>
            <a:prstDash val="sysDot"/>
          </a:ln>
        </p:spPr>
        <p:style>
          <a:lnRef idx="2">
            <a:schemeClr val="dk1"/>
          </a:lnRef>
          <a:fillRef idx="0">
            <a:schemeClr val="dk1"/>
          </a:fillRef>
          <a:effectRef idx="1">
            <a:schemeClr val="dk1"/>
          </a:effectRef>
          <a:fontRef idx="minor">
            <a:schemeClr val="tx1"/>
          </a:fontRef>
        </p:style>
      </p:cxnSp>
      <p:sp>
        <p:nvSpPr>
          <p:cNvPr id="31" name="TextBox 30">
            <a:extLst>
              <a:ext uri="{FF2B5EF4-FFF2-40B4-BE49-F238E27FC236}">
                <a16:creationId xmlns:a16="http://schemas.microsoft.com/office/drawing/2014/main" id="{461BBC4D-6371-C038-3006-F68A9732AB4D}"/>
              </a:ext>
            </a:extLst>
          </p:cNvPr>
          <p:cNvSpPr txBox="1"/>
          <p:nvPr/>
        </p:nvSpPr>
        <p:spPr>
          <a:xfrm>
            <a:off x="4690480" y="4910444"/>
            <a:ext cx="60204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TF1</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32" name="TextBox 31">
            <a:extLst>
              <a:ext uri="{FF2B5EF4-FFF2-40B4-BE49-F238E27FC236}">
                <a16:creationId xmlns:a16="http://schemas.microsoft.com/office/drawing/2014/main" id="{6E389EE0-3782-3FE6-F7FC-2D501F21890B}"/>
              </a:ext>
            </a:extLst>
          </p:cNvPr>
          <p:cNvSpPr txBox="1"/>
          <p:nvPr/>
        </p:nvSpPr>
        <p:spPr>
          <a:xfrm flipH="1">
            <a:off x="5828456" y="4911866"/>
            <a:ext cx="639711" cy="369332"/>
          </a:xfrm>
          <a:prstGeom prst="rect">
            <a:avLst/>
          </a:prstGeom>
          <a:noFill/>
          <a:ln>
            <a:solidFill>
              <a:schemeClr val="bg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Arial"/>
                <a:ea typeface="+mn-ea"/>
                <a:cs typeface="+mn-cs"/>
              </a:rPr>
              <a:t>TF2</a:t>
            </a: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984245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86CC1-55A3-7416-FAC9-4162C7AB583C}"/>
            </a:ext>
          </a:extLst>
        </p:cNvPr>
        <p:cNvGrpSpPr/>
        <p:nvPr/>
      </p:nvGrpSpPr>
      <p:grpSpPr>
        <a:xfrm>
          <a:off x="0" y="0"/>
          <a:ext cx="0" cy="0"/>
          <a:chOff x="0" y="0"/>
          <a:chExt cx="0" cy="0"/>
        </a:xfrm>
      </p:grpSpPr>
      <p:sp>
        <p:nvSpPr>
          <p:cNvPr id="6" name="Titre 5">
            <a:extLst>
              <a:ext uri="{FF2B5EF4-FFF2-40B4-BE49-F238E27FC236}">
                <a16:creationId xmlns:a16="http://schemas.microsoft.com/office/drawing/2014/main" id="{43BBCF7E-59C2-3DE1-3E8A-A26370CC81FA}"/>
              </a:ext>
            </a:extLst>
          </p:cNvPr>
          <p:cNvSpPr>
            <a:spLocks noGrp="1"/>
          </p:cNvSpPr>
          <p:nvPr>
            <p:ph type="title"/>
          </p:nvPr>
        </p:nvSpPr>
        <p:spPr>
          <a:xfrm>
            <a:off x="800784" y="295015"/>
            <a:ext cx="11890850" cy="601700"/>
          </a:xfrm>
        </p:spPr>
        <p:txBody>
          <a:bodyPr/>
          <a:lstStyle/>
          <a:p>
            <a:r>
              <a:rPr lang="en-GB" b="1" dirty="0"/>
              <a:t>Workstreams </a:t>
            </a:r>
          </a:p>
        </p:txBody>
      </p:sp>
      <p:sp>
        <p:nvSpPr>
          <p:cNvPr id="5" name="Espace réservé du numéro de diapositive 4">
            <a:extLst>
              <a:ext uri="{FF2B5EF4-FFF2-40B4-BE49-F238E27FC236}">
                <a16:creationId xmlns:a16="http://schemas.microsoft.com/office/drawing/2014/main" id="{0E87C918-CDD0-83A6-2F0F-29208BABA27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graphicFrame>
        <p:nvGraphicFramePr>
          <p:cNvPr id="3" name="Table 2">
            <a:extLst>
              <a:ext uri="{FF2B5EF4-FFF2-40B4-BE49-F238E27FC236}">
                <a16:creationId xmlns:a16="http://schemas.microsoft.com/office/drawing/2014/main" id="{73471351-FC69-4D56-41A2-FCD5D80975FC}"/>
              </a:ext>
            </a:extLst>
          </p:cNvPr>
          <p:cNvGraphicFramePr>
            <a:graphicFrameLocks noGrp="1"/>
          </p:cNvGraphicFramePr>
          <p:nvPr>
            <p:extLst>
              <p:ext uri="{D42A27DB-BD31-4B8C-83A1-F6EECF244321}">
                <p14:modId xmlns:p14="http://schemas.microsoft.com/office/powerpoint/2010/main" val="1125173449"/>
              </p:ext>
            </p:extLst>
          </p:nvPr>
        </p:nvGraphicFramePr>
        <p:xfrm>
          <a:off x="1971769" y="1150817"/>
          <a:ext cx="8152335" cy="2278183"/>
        </p:xfrm>
        <a:graphic>
          <a:graphicData uri="http://schemas.openxmlformats.org/drawingml/2006/table">
            <a:tbl>
              <a:tblPr firstRow="1" bandRow="1">
                <a:tableStyleId>{5C22544A-7EE6-4342-B048-85BDC9FD1C3A}</a:tableStyleId>
              </a:tblPr>
              <a:tblGrid>
                <a:gridCol w="2717445">
                  <a:extLst>
                    <a:ext uri="{9D8B030D-6E8A-4147-A177-3AD203B41FA5}">
                      <a16:colId xmlns:a16="http://schemas.microsoft.com/office/drawing/2014/main" val="2528286090"/>
                    </a:ext>
                  </a:extLst>
                </a:gridCol>
                <a:gridCol w="2717445">
                  <a:extLst>
                    <a:ext uri="{9D8B030D-6E8A-4147-A177-3AD203B41FA5}">
                      <a16:colId xmlns:a16="http://schemas.microsoft.com/office/drawing/2014/main" val="4067427527"/>
                    </a:ext>
                  </a:extLst>
                </a:gridCol>
                <a:gridCol w="2717445">
                  <a:extLst>
                    <a:ext uri="{9D8B030D-6E8A-4147-A177-3AD203B41FA5}">
                      <a16:colId xmlns:a16="http://schemas.microsoft.com/office/drawing/2014/main" val="3470770223"/>
                    </a:ext>
                  </a:extLst>
                </a:gridCol>
              </a:tblGrid>
              <a:tr h="949243">
                <a:tc>
                  <a:txBody>
                    <a:bodyPr/>
                    <a:lstStyle/>
                    <a:p>
                      <a:r>
                        <a:rPr lang="en-US" dirty="0">
                          <a:solidFill>
                            <a:schemeClr val="tx2"/>
                          </a:solidFill>
                        </a:rPr>
                        <a:t>Workstream 1  </a:t>
                      </a:r>
                    </a:p>
                    <a:p>
                      <a:r>
                        <a:rPr lang="en-US" dirty="0">
                          <a:solidFill>
                            <a:schemeClr val="tx2"/>
                          </a:solidFill>
                        </a:rPr>
                        <a:t>Framework Convention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dirty="0">
                          <a:solidFill>
                            <a:schemeClr val="tx2"/>
                          </a:solidFill>
                        </a:rPr>
                        <a:t>Workstream II </a:t>
                      </a:r>
                    </a:p>
                    <a:p>
                      <a:r>
                        <a:rPr lang="en-US" dirty="0">
                          <a:solidFill>
                            <a:schemeClr val="tx2"/>
                          </a:solidFill>
                        </a:rPr>
                        <a:t>Taxation of Services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dirty="0">
                          <a:solidFill>
                            <a:schemeClr val="tx2"/>
                          </a:solidFill>
                        </a:rPr>
                        <a:t>Workstream III </a:t>
                      </a:r>
                    </a:p>
                    <a:p>
                      <a:r>
                        <a:rPr lang="en-US" dirty="0">
                          <a:solidFill>
                            <a:schemeClr val="tx2"/>
                          </a:solidFill>
                        </a:rPr>
                        <a:t>Dispute prevention and resolution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3441365"/>
                  </a:ext>
                </a:extLst>
              </a:tr>
              <a:tr h="664470">
                <a:tc>
                  <a:txBody>
                    <a:bodyPr/>
                    <a:lstStyle/>
                    <a:p>
                      <a:r>
                        <a:rPr lang="en-US" dirty="0" err="1">
                          <a:solidFill>
                            <a:sysClr val="windowText" lastClr="000000"/>
                          </a:solidFill>
                        </a:rPr>
                        <a:t>Mr</a:t>
                      </a:r>
                      <a:r>
                        <a:rPr lang="en-US" dirty="0">
                          <a:solidFill>
                            <a:sysClr val="windowText" lastClr="000000"/>
                          </a:solidFill>
                        </a:rPr>
                        <a:t> Daniel </a:t>
                      </a:r>
                      <a:r>
                        <a:rPr lang="en-US" dirty="0" err="1">
                          <a:solidFill>
                            <a:sysClr val="windowText" lastClr="000000"/>
                          </a:solidFill>
                        </a:rPr>
                        <a:t>Atwere</a:t>
                      </a:r>
                      <a:r>
                        <a:rPr lang="en-US" dirty="0">
                          <a:solidFill>
                            <a:sysClr val="windowText" lastClr="000000"/>
                          </a:solidFill>
                        </a:rPr>
                        <a:t> Nuer (Ghana)</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r>
                        <a:rPr lang="en-US" dirty="0">
                          <a:solidFill>
                            <a:sysClr val="windowText" lastClr="000000"/>
                          </a:solidFill>
                        </a:rPr>
                        <a:t>Ms </a:t>
                      </a:r>
                      <a:r>
                        <a:rPr lang="en-US" dirty="0" err="1">
                          <a:solidFill>
                            <a:sysClr val="windowText" lastClr="000000"/>
                          </a:solidFill>
                        </a:rPr>
                        <a:t>Liselott</a:t>
                      </a:r>
                      <a:r>
                        <a:rPr lang="en-US" dirty="0">
                          <a:solidFill>
                            <a:sysClr val="windowText" lastClr="000000"/>
                          </a:solidFill>
                        </a:rPr>
                        <a:t> Kana (Chile)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r>
                        <a:rPr lang="en-US" dirty="0" err="1">
                          <a:solidFill>
                            <a:sysClr val="windowText" lastClr="000000"/>
                          </a:solidFill>
                        </a:rPr>
                        <a:t>Mr</a:t>
                      </a:r>
                      <a:r>
                        <a:rPr lang="en-US" dirty="0">
                          <a:solidFill>
                            <a:sysClr val="windowText" lastClr="000000"/>
                          </a:solidFill>
                        </a:rPr>
                        <a:t> Michael Braun (Germany)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160545549"/>
                  </a:ext>
                </a:extLst>
              </a:tr>
              <a:tr h="664470">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dirty="0">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r>
                        <a:rPr lang="en-US" dirty="0">
                          <a:solidFill>
                            <a:sysClr val="windowText" lastClr="000000"/>
                          </a:solidFill>
                        </a:rPr>
                        <a:t>Ms Marlene Nembhard Parker (Jamaica)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58197722"/>
                  </a:ext>
                </a:extLst>
              </a:tr>
            </a:tbl>
          </a:graphicData>
        </a:graphic>
      </p:graphicFrame>
      <p:sp>
        <p:nvSpPr>
          <p:cNvPr id="7" name="TextBox 6">
            <a:extLst>
              <a:ext uri="{FF2B5EF4-FFF2-40B4-BE49-F238E27FC236}">
                <a16:creationId xmlns:a16="http://schemas.microsoft.com/office/drawing/2014/main" id="{9E23AEA7-FBDD-5E31-B689-902DE54C0ED7}"/>
              </a:ext>
            </a:extLst>
          </p:cNvPr>
          <p:cNvSpPr txBox="1"/>
          <p:nvPr/>
        </p:nvSpPr>
        <p:spPr>
          <a:xfrm>
            <a:off x="1103380" y="4143329"/>
            <a:ext cx="9434199" cy="1785104"/>
          </a:xfrm>
          <a:prstGeom prst="rect">
            <a:avLst/>
          </a:prstGeom>
          <a:noFill/>
        </p:spPr>
        <p:txBody>
          <a:bodyPr wrap="square" rtlCol="0">
            <a:spAutoFit/>
          </a:bodyPr>
          <a:lstStyle/>
          <a:p>
            <a:pPr marL="342900" indent="-342900" algn="l">
              <a:spcBef>
                <a:spcPts val="1800"/>
              </a:spcBef>
              <a:buSzPct val="120000"/>
              <a:buFont typeface="Arial" panose="020B0604020202020204" pitchFamily="34" charset="0"/>
              <a:buChar char="•"/>
            </a:pPr>
            <a:r>
              <a:rPr lang="en-US" sz="2000" dirty="0">
                <a:solidFill>
                  <a:schemeClr val="bg1"/>
                </a:solidFill>
                <a:latin typeface="Gellix" pitchFamily="2" charset="77"/>
                <a:cs typeface="Gellix" pitchFamily="2" charset="77"/>
              </a:rPr>
              <a:t>They meet once a week and started meeting in the first half of May. </a:t>
            </a:r>
          </a:p>
          <a:p>
            <a:pPr marL="342900" indent="-342900" algn="l">
              <a:spcBef>
                <a:spcPts val="1800"/>
              </a:spcBef>
              <a:buSzPct val="120000"/>
              <a:buFont typeface="Arial" panose="020B0604020202020204" pitchFamily="34" charset="0"/>
              <a:buChar char="•"/>
            </a:pPr>
            <a:r>
              <a:rPr lang="en-US" sz="2000" dirty="0">
                <a:solidFill>
                  <a:schemeClr val="bg1"/>
                </a:solidFill>
                <a:latin typeface="Gellix" pitchFamily="2" charset="77"/>
                <a:cs typeface="Gellix" pitchFamily="2" charset="77"/>
              </a:rPr>
              <a:t>So far, sessions have been mostly brain-storming sessions. </a:t>
            </a:r>
          </a:p>
          <a:p>
            <a:pPr marL="342900" indent="-342900" algn="l">
              <a:spcBef>
                <a:spcPts val="1800"/>
              </a:spcBef>
              <a:buSzPct val="120000"/>
              <a:buFont typeface="Arial" panose="020B0604020202020204" pitchFamily="34" charset="0"/>
              <a:buChar char="•"/>
            </a:pPr>
            <a:r>
              <a:rPr lang="en-US" sz="2000" dirty="0">
                <a:solidFill>
                  <a:schemeClr val="bg1"/>
                </a:solidFill>
                <a:latin typeface="Gellix" pitchFamily="2" charset="77"/>
                <a:cs typeface="Gellix" pitchFamily="2" charset="77"/>
              </a:rPr>
              <a:t>Permanent Observers Participation: Still under discussion at the moment, but currently not allowed (EU included!). We are able attend online plenaries.</a:t>
            </a:r>
          </a:p>
        </p:txBody>
      </p:sp>
    </p:spTree>
    <p:extLst>
      <p:ext uri="{BB962C8B-B14F-4D97-AF65-F5344CB8AC3E}">
        <p14:creationId xmlns:p14="http://schemas.microsoft.com/office/powerpoint/2010/main" val="2287565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4E86D-A7B7-F2D9-6577-C5313B791576}"/>
            </a:ext>
          </a:extLst>
        </p:cNvPr>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89D7185-ED1B-9486-E634-745CF6993090}"/>
              </a:ext>
            </a:extLst>
          </p:cNvPr>
          <p:cNvCxnSpPr/>
          <p:nvPr/>
        </p:nvCxnSpPr>
        <p:spPr bwMode="auto">
          <a:xfrm>
            <a:off x="492177" y="919251"/>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2" name="Diagram 1">
            <a:extLst>
              <a:ext uri="{FF2B5EF4-FFF2-40B4-BE49-F238E27FC236}">
                <a16:creationId xmlns:a16="http://schemas.microsoft.com/office/drawing/2014/main" id="{13474791-B51B-D921-5802-8E130FD60CD7}"/>
              </a:ext>
            </a:extLst>
          </p:cNvPr>
          <p:cNvGraphicFramePr/>
          <p:nvPr>
            <p:extLst>
              <p:ext uri="{D42A27DB-BD31-4B8C-83A1-F6EECF244321}">
                <p14:modId xmlns:p14="http://schemas.microsoft.com/office/powerpoint/2010/main" val="268678057"/>
              </p:ext>
            </p:extLst>
          </p:nvPr>
        </p:nvGraphicFramePr>
        <p:xfrm>
          <a:off x="294468" y="1539957"/>
          <a:ext cx="11608230" cy="4617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FED545D9-681A-29F6-C593-0031051EFD74}"/>
              </a:ext>
            </a:extLst>
          </p:cNvPr>
          <p:cNvSpPr txBox="1"/>
          <p:nvPr/>
        </p:nvSpPr>
        <p:spPr>
          <a:xfrm>
            <a:off x="587758" y="298546"/>
            <a:ext cx="11016483" cy="523220"/>
          </a:xfrm>
          <a:prstGeom prst="rect">
            <a:avLst/>
          </a:prstGeom>
          <a:noFill/>
        </p:spPr>
        <p:txBody>
          <a:bodyPr wrap="square" rtlCol="0">
            <a:spAutoFit/>
          </a:bodyPr>
          <a:lstStyle/>
          <a:p>
            <a:pPr>
              <a:spcBef>
                <a:spcPct val="0"/>
              </a:spcBef>
            </a:pPr>
            <a:r>
              <a:rPr lang="en-US" sz="2800" b="1" dirty="0">
                <a:solidFill>
                  <a:schemeClr val="bg1"/>
                </a:solidFill>
                <a:latin typeface="Gellix" pitchFamily="2" charset="77"/>
                <a:ea typeface="+mj-ea"/>
              </a:rPr>
              <a:t>The work will be carried out in three sequential stages, as follows: </a:t>
            </a:r>
          </a:p>
        </p:txBody>
      </p:sp>
    </p:spTree>
    <p:extLst>
      <p:ext uri="{BB962C8B-B14F-4D97-AF65-F5344CB8AC3E}">
        <p14:creationId xmlns:p14="http://schemas.microsoft.com/office/powerpoint/2010/main" val="9054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8A1C1-DA91-6EE6-F489-2B9374E0F13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F41EFDA-5A36-046F-4F59-85662553B897}"/>
              </a:ext>
            </a:extLst>
          </p:cNvPr>
          <p:cNvSpPr>
            <a:spLocks noGrp="1"/>
          </p:cNvSpPr>
          <p:nvPr>
            <p:ph type="title"/>
          </p:nvPr>
        </p:nvSpPr>
        <p:spPr>
          <a:xfrm>
            <a:off x="4390982" y="2270084"/>
            <a:ext cx="6326492" cy="2317831"/>
          </a:xfrm>
        </p:spPr>
        <p:txBody>
          <a:bodyPr/>
          <a:lstStyle/>
          <a:p>
            <a:pPr marL="66040" marR="0">
              <a:spcBef>
                <a:spcPts val="455"/>
              </a:spcBef>
            </a:pPr>
            <a:r>
              <a:rPr lang="en-US" sz="4000" b="1" dirty="0">
                <a:effectLst/>
                <a:latin typeface="Gellix" pitchFamily="50" charset="0"/>
                <a:ea typeface="Gellix" pitchFamily="50" charset="0"/>
                <a:cs typeface="Gellix" pitchFamily="50" charset="0"/>
              </a:rPr>
              <a:t>ICC Planned Engagement </a:t>
            </a:r>
            <a:br>
              <a:rPr lang="en-US" sz="1600" b="1" dirty="0">
                <a:effectLst/>
                <a:latin typeface="Gellix" pitchFamily="50" charset="0"/>
                <a:ea typeface="Gellix" pitchFamily="50" charset="0"/>
                <a:cs typeface="Gellix" pitchFamily="50" charset="0"/>
              </a:rPr>
            </a:br>
            <a:br>
              <a:rPr lang="en-GB" b="1" dirty="0"/>
            </a:br>
            <a:endParaRPr lang="en-GB" sz="2500" b="1" dirty="0"/>
          </a:p>
        </p:txBody>
      </p:sp>
      <p:sp>
        <p:nvSpPr>
          <p:cNvPr id="5" name="Espace réservé du numéro de diapositive 4">
            <a:extLst>
              <a:ext uri="{FF2B5EF4-FFF2-40B4-BE49-F238E27FC236}">
                <a16:creationId xmlns:a16="http://schemas.microsoft.com/office/drawing/2014/main" id="{5BFC68EF-D808-B460-9EAD-6493260726A3}"/>
              </a:ext>
            </a:extLst>
          </p:cNvPr>
          <p:cNvSpPr>
            <a:spLocks noGrp="1"/>
          </p:cNvSpPr>
          <p:nvPr>
            <p:ph type="sldNum" sz="quarter" idx="4294967295"/>
          </p:nvPr>
        </p:nvSpPr>
        <p:spPr>
          <a:xfrm>
            <a:off x="11052175" y="90488"/>
            <a:ext cx="1139825" cy="3000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800" b="0" i="0" u="none" strike="noStrike" kern="1200" cap="none" spc="0" normalizeH="0" baseline="0" noProof="0" smtClean="0">
                <a:ln>
                  <a:noFill/>
                </a:ln>
                <a:solidFill>
                  <a:srgbClr val="007DFF"/>
                </a:solidFill>
                <a:effectLst/>
                <a:uLnTx/>
                <a:uFillTx/>
                <a:latin typeface="Gellix"/>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GB" sz="1800" b="0" i="0" u="none" strike="noStrike" kern="1200" cap="none" spc="0" normalizeH="0" baseline="0" noProof="0">
              <a:ln>
                <a:noFill/>
              </a:ln>
              <a:solidFill>
                <a:srgbClr val="007DFF"/>
              </a:solidFill>
              <a:effectLst/>
              <a:uLnTx/>
              <a:uFillTx/>
              <a:latin typeface="Gellix"/>
              <a:ea typeface="+mn-ea"/>
              <a:cs typeface="+mn-cs"/>
            </a:endParaRPr>
          </a:p>
        </p:txBody>
      </p:sp>
    </p:spTree>
    <p:extLst>
      <p:ext uri="{BB962C8B-B14F-4D97-AF65-F5344CB8AC3E}">
        <p14:creationId xmlns:p14="http://schemas.microsoft.com/office/powerpoint/2010/main" val="333524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2124C-8EAF-D652-001D-86728C0D6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20351C-F382-87E6-D591-D1DC626047FD}"/>
              </a:ext>
            </a:extLst>
          </p:cNvPr>
          <p:cNvSpPr>
            <a:spLocks noGrp="1"/>
          </p:cNvSpPr>
          <p:nvPr>
            <p:ph type="title"/>
          </p:nvPr>
        </p:nvSpPr>
        <p:spPr/>
        <p:txBody>
          <a:bodyPr/>
          <a:lstStyle/>
          <a:p>
            <a:r>
              <a:rPr lang="en-US" dirty="0"/>
              <a:t>ICC Planned Engagement </a:t>
            </a:r>
          </a:p>
        </p:txBody>
      </p:sp>
      <p:sp>
        <p:nvSpPr>
          <p:cNvPr id="3" name="Text Placeholder 2">
            <a:extLst>
              <a:ext uri="{FF2B5EF4-FFF2-40B4-BE49-F238E27FC236}">
                <a16:creationId xmlns:a16="http://schemas.microsoft.com/office/drawing/2014/main" id="{31C22C0F-3F88-1A3A-7580-C0C0A2377396}"/>
              </a:ext>
            </a:extLst>
          </p:cNvPr>
          <p:cNvSpPr>
            <a:spLocks noGrp="1"/>
          </p:cNvSpPr>
          <p:nvPr>
            <p:ph type="body" sz="quarter" idx="17"/>
          </p:nvPr>
        </p:nvSpPr>
        <p:spPr>
          <a:xfrm>
            <a:off x="4614717" y="1494367"/>
            <a:ext cx="6816014" cy="4176339"/>
          </a:xfrm>
        </p:spPr>
        <p:txBody>
          <a:bodyPr/>
          <a:lstStyle/>
          <a:p>
            <a:pPr marL="285750" indent="-285750" algn="l">
              <a:buFont typeface="Arial" panose="020B0604020202020204" pitchFamily="34" charset="0"/>
              <a:buChar char="•"/>
            </a:pPr>
            <a:r>
              <a:rPr lang="en-US" sz="1800" dirty="0"/>
              <a:t>Advocacy for a Business Advisory Council</a:t>
            </a:r>
          </a:p>
          <a:p>
            <a:pPr marL="285750" indent="-285750" algn="l">
              <a:buFont typeface="Arial" panose="020B0604020202020204" pitchFamily="34" charset="0"/>
              <a:buChar char="•"/>
            </a:pPr>
            <a:r>
              <a:rPr lang="en-US" dirty="0"/>
              <a:t>Participation in online plenary and possibility to participate in workstreams remain priority </a:t>
            </a:r>
          </a:p>
          <a:p>
            <a:pPr marL="285750" indent="-285750" algn="l">
              <a:buFont typeface="Arial" panose="020B0604020202020204" pitchFamily="34" charset="0"/>
              <a:buChar char="•"/>
            </a:pPr>
            <a:r>
              <a:rPr lang="en-US" sz="1800" dirty="0"/>
              <a:t>Participation in the negotiation sessions in New York and Nairobi – not only as ICC Global but also </a:t>
            </a:r>
            <a:r>
              <a:rPr lang="en-US" dirty="0"/>
              <a:t>together with our NCs </a:t>
            </a:r>
          </a:p>
          <a:p>
            <a:pPr marL="285750" indent="-285750" algn="l">
              <a:buFont typeface="Arial" panose="020B0604020202020204" pitchFamily="34" charset="0"/>
              <a:buChar char="•"/>
            </a:pPr>
            <a:r>
              <a:rPr lang="en-US" dirty="0"/>
              <a:t>Organization of side-events during the sessions. Possible topics to be covered in the side – events: taxation of cross-border services; tax certainty; disputes prevention and resolution; taxpayers rights. </a:t>
            </a:r>
            <a:r>
              <a:rPr lang="en-US" sz="1800" dirty="0"/>
              <a:t> Currently discussions with some member countries to better understanding timing and topics to be covered.</a:t>
            </a:r>
          </a:p>
          <a:p>
            <a:pPr marL="285750" indent="-285750" algn="l">
              <a:buFont typeface="Arial" panose="020B0604020202020204" pitchFamily="34" charset="0"/>
              <a:buChar char="•"/>
            </a:pPr>
            <a:r>
              <a:rPr lang="en-US" dirty="0"/>
              <a:t>Organization of online briefing jointly organized by more ICC NCs with governments representatives</a:t>
            </a:r>
          </a:p>
          <a:p>
            <a:pPr marL="285750" indent="-285750" algn="l">
              <a:buFont typeface="Arial" panose="020B0604020202020204" pitchFamily="34" charset="0"/>
              <a:buChar char="•"/>
            </a:pPr>
            <a:r>
              <a:rPr lang="en-US" sz="1800" dirty="0"/>
              <a:t>Participation in the consultation process </a:t>
            </a:r>
          </a:p>
          <a:p>
            <a:pPr marL="285750" indent="-285750" algn="l">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784028D-A376-3C1D-C0EE-3A856D5ED9AB}"/>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1109761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C3879-1513-0C34-3C4D-50F0913E6CD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30E078D-8B72-E605-39F9-B8EBE341716A}"/>
              </a:ext>
            </a:extLst>
          </p:cNvPr>
          <p:cNvSpPr>
            <a:spLocks noGrp="1"/>
          </p:cNvSpPr>
          <p:nvPr>
            <p:ph type="title"/>
          </p:nvPr>
        </p:nvSpPr>
        <p:spPr>
          <a:xfrm>
            <a:off x="4025069" y="1738965"/>
            <a:ext cx="6827911" cy="2317831"/>
          </a:xfrm>
        </p:spPr>
        <p:txBody>
          <a:bodyPr/>
          <a:lstStyle/>
          <a:p>
            <a:pPr marL="66040" marR="0">
              <a:spcBef>
                <a:spcPts val="455"/>
              </a:spcBef>
            </a:pPr>
            <a:r>
              <a:rPr lang="en-US" sz="4000" b="1" dirty="0">
                <a:effectLst/>
                <a:latin typeface="Gellix" pitchFamily="50" charset="0"/>
                <a:ea typeface="Gellix" pitchFamily="50" charset="0"/>
                <a:cs typeface="Gellix" pitchFamily="50" charset="0"/>
              </a:rPr>
              <a:t>Registration to the August sessions of negotiations </a:t>
            </a:r>
            <a:endParaRPr lang="en-GB" sz="2500" b="1" dirty="0"/>
          </a:p>
        </p:txBody>
      </p:sp>
      <p:sp>
        <p:nvSpPr>
          <p:cNvPr id="5" name="Espace réservé du numéro de diapositive 4">
            <a:extLst>
              <a:ext uri="{FF2B5EF4-FFF2-40B4-BE49-F238E27FC236}">
                <a16:creationId xmlns:a16="http://schemas.microsoft.com/office/drawing/2014/main" id="{8D2CCB97-8A0B-DCD1-0CD4-54A5CCE1B567}"/>
              </a:ext>
            </a:extLst>
          </p:cNvPr>
          <p:cNvSpPr>
            <a:spLocks noGrp="1"/>
          </p:cNvSpPr>
          <p:nvPr>
            <p:ph type="sldNum" sz="quarter" idx="4294967295"/>
          </p:nvPr>
        </p:nvSpPr>
        <p:spPr>
          <a:xfrm>
            <a:off x="11052175" y="90488"/>
            <a:ext cx="1139825" cy="3000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800" b="0" i="0" u="none" strike="noStrike" kern="1200" cap="none" spc="0" normalizeH="0" baseline="0" noProof="0" smtClean="0">
                <a:ln>
                  <a:noFill/>
                </a:ln>
                <a:solidFill>
                  <a:srgbClr val="007DFF"/>
                </a:solidFill>
                <a:effectLst/>
                <a:uLnTx/>
                <a:uFillTx/>
                <a:latin typeface="Gellix"/>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GB" sz="1800" b="0" i="0" u="none" strike="noStrike" kern="1200" cap="none" spc="0" normalizeH="0" baseline="0" noProof="0">
              <a:ln>
                <a:noFill/>
              </a:ln>
              <a:solidFill>
                <a:srgbClr val="007DFF"/>
              </a:solidFill>
              <a:effectLst/>
              <a:uLnTx/>
              <a:uFillTx/>
              <a:latin typeface="Gellix"/>
              <a:ea typeface="+mn-ea"/>
              <a:cs typeface="+mn-cs"/>
            </a:endParaRPr>
          </a:p>
        </p:txBody>
      </p:sp>
    </p:spTree>
    <p:extLst>
      <p:ext uri="{BB962C8B-B14F-4D97-AF65-F5344CB8AC3E}">
        <p14:creationId xmlns:p14="http://schemas.microsoft.com/office/powerpoint/2010/main" val="4070837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EEE5A-5A3F-84F5-F6E5-9E4F823D6B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A8BDA8-BEE1-362E-B33D-FEB2C9E6DF40}"/>
              </a:ext>
            </a:extLst>
          </p:cNvPr>
          <p:cNvSpPr>
            <a:spLocks noGrp="1"/>
          </p:cNvSpPr>
          <p:nvPr>
            <p:ph type="title"/>
          </p:nvPr>
        </p:nvSpPr>
        <p:spPr/>
        <p:txBody>
          <a:bodyPr/>
          <a:lstStyle/>
          <a:p>
            <a:r>
              <a:rPr lang="en-US" dirty="0"/>
              <a:t>How to register </a:t>
            </a:r>
          </a:p>
        </p:txBody>
      </p:sp>
      <p:sp>
        <p:nvSpPr>
          <p:cNvPr id="3" name="Text Placeholder 2">
            <a:extLst>
              <a:ext uri="{FF2B5EF4-FFF2-40B4-BE49-F238E27FC236}">
                <a16:creationId xmlns:a16="http://schemas.microsoft.com/office/drawing/2014/main" id="{A60DEE0D-D253-0DA6-6F27-58356C898F59}"/>
              </a:ext>
            </a:extLst>
          </p:cNvPr>
          <p:cNvSpPr>
            <a:spLocks noGrp="1"/>
          </p:cNvSpPr>
          <p:nvPr>
            <p:ph type="body" sz="quarter" idx="17"/>
          </p:nvPr>
        </p:nvSpPr>
        <p:spPr>
          <a:xfrm>
            <a:off x="4708733" y="1264173"/>
            <a:ext cx="6965107" cy="4119677"/>
          </a:xfrm>
        </p:spPr>
        <p:txBody>
          <a:bodyPr/>
          <a:lstStyle/>
          <a:p>
            <a:pPr marL="285750" indent="-285750" algn="l">
              <a:buFont typeface="Arial" panose="020B0604020202020204" pitchFamily="34" charset="0"/>
              <a:buChar char="•"/>
            </a:pPr>
            <a:r>
              <a:rPr lang="en-US" sz="1500" i="0" u="none" strike="noStrike" baseline="0" dirty="0">
                <a:latin typeface="+mj-lt"/>
              </a:rPr>
              <a:t>As ICC, we are Permanent Observers and therefore do not need to undergo an accreditation process. However, other private sector organizations and companies wishing to participate independently must do so. The deadline for accreditation to the Committee for the First and Second Sessions (August 2025) is </a:t>
            </a:r>
            <a:r>
              <a:rPr lang="en-US" sz="1500" b="1" i="0" u="none" strike="noStrike" baseline="0" dirty="0">
                <a:latin typeface="+mj-lt"/>
              </a:rPr>
              <a:t>4 June 2025.</a:t>
            </a:r>
          </a:p>
          <a:p>
            <a:pPr marL="285750" indent="-285750" algn="l">
              <a:buFont typeface="Arial" panose="020B0604020202020204" pitchFamily="34" charset="0"/>
              <a:buChar char="•"/>
            </a:pPr>
            <a:r>
              <a:rPr lang="en-US" sz="1500" i="0" u="none" strike="noStrike" baseline="0" dirty="0">
                <a:latin typeface="+mj-lt"/>
              </a:rPr>
              <a:t>To register you will have to fill in a form at this link: </a:t>
            </a:r>
            <a:r>
              <a:rPr lang="en-US" sz="1500" i="0" u="none" strike="noStrike" baseline="0" dirty="0">
                <a:latin typeface="+mj-lt"/>
                <a:hlinkClick r:id="rId3"/>
              </a:rPr>
              <a:t>https://dgccso.un.org/</a:t>
            </a:r>
            <a:r>
              <a:rPr lang="en-US" sz="1500" i="0" u="none" strike="noStrike" baseline="0" dirty="0">
                <a:latin typeface="+mj-lt"/>
              </a:rPr>
              <a:t> </a:t>
            </a:r>
          </a:p>
          <a:p>
            <a:pPr algn="l"/>
            <a:r>
              <a:rPr lang="en-US" sz="1500" dirty="0">
                <a:latin typeface="+mj-lt"/>
              </a:rPr>
              <a:t>Requested documents: </a:t>
            </a:r>
          </a:p>
          <a:p>
            <a:pPr marL="285750" indent="-285750" algn="l">
              <a:buFont typeface="Arial" panose="020B0604020202020204" pitchFamily="34" charset="0"/>
              <a:buChar char="•"/>
            </a:pPr>
            <a:r>
              <a:rPr lang="en-US" sz="1500" i="0" u="none" strike="noStrike" baseline="0" dirty="0">
                <a:latin typeface="+mj-lt"/>
              </a:rPr>
              <a:t>A letter on official letterhead signed by the Head of the Organization requesting special accreditation to the Committee and describing the work of the organization related to the Committee’s objectives; </a:t>
            </a:r>
            <a:r>
              <a:rPr lang="en-US" sz="1500" i="1" u="none" strike="noStrike" baseline="0" dirty="0">
                <a:latin typeface="+mj-lt"/>
              </a:rPr>
              <a:t>(template available for NCs)</a:t>
            </a:r>
          </a:p>
          <a:p>
            <a:pPr marL="285750" indent="-285750" algn="l">
              <a:buFont typeface="Arial" panose="020B0604020202020204" pitchFamily="34" charset="0"/>
              <a:buChar char="•"/>
            </a:pPr>
            <a:r>
              <a:rPr lang="en-US" sz="1500" i="0" u="none" strike="noStrike" baseline="0" dirty="0">
                <a:latin typeface="+mj-lt"/>
              </a:rPr>
              <a:t>Proof of legal status in the country where your organization is headquartered. Only official government-issued documents will be accepted; and</a:t>
            </a:r>
          </a:p>
          <a:p>
            <a:pPr marL="285750" indent="-285750" algn="l">
              <a:buFont typeface="Arial" panose="020B0604020202020204" pitchFamily="34" charset="0"/>
              <a:buChar char="•"/>
            </a:pPr>
            <a:r>
              <a:rPr lang="en-US" sz="1500" i="0" u="none" strike="noStrike" baseline="0" dirty="0">
                <a:latin typeface="+mj-lt"/>
              </a:rPr>
              <a:t>Provide examples of your organization’s activities related to the Committee’s goals and objectives, including in which country or countries this work is carried out </a:t>
            </a:r>
            <a:r>
              <a:rPr lang="en-US" sz="1500" i="1" u="none" strike="noStrike" baseline="0" dirty="0">
                <a:latin typeface="+mj-lt"/>
              </a:rPr>
              <a:t>(template available for NCs).</a:t>
            </a:r>
          </a:p>
          <a:p>
            <a:pPr algn="l"/>
            <a:r>
              <a:rPr lang="en-US" sz="1500" i="0" u="none" strike="noStrike" baseline="0" dirty="0">
                <a:latin typeface="+mj-lt"/>
              </a:rPr>
              <a:t>Once an organization’s application for special accreditation is approved by the Committee, its representatives may register </a:t>
            </a:r>
            <a:r>
              <a:rPr lang="en-US" sz="1500" dirty="0">
                <a:latin typeface="+mj-lt"/>
              </a:rPr>
              <a:t>on the</a:t>
            </a:r>
            <a:r>
              <a:rPr lang="en-US" sz="1500" i="0" u="none" strike="noStrike" baseline="0" dirty="0">
                <a:latin typeface="+mj-lt"/>
              </a:rPr>
              <a:t> INDICO platform. This approval process is scheduled to be finalized on 30 June.</a:t>
            </a:r>
          </a:p>
          <a:p>
            <a:pPr algn="l"/>
            <a:r>
              <a:rPr lang="en-US" sz="1500" i="0" u="none" strike="noStrike" baseline="0" dirty="0">
                <a:latin typeface="+mj-lt"/>
              </a:rPr>
              <a:t>The registration link for organizations which have applied for accreditation and meet the criteria for final consideration will be open from 7 – 25 July 2025. The </a:t>
            </a:r>
            <a:r>
              <a:rPr lang="en-US" sz="1500" dirty="0">
                <a:latin typeface="+mj-lt"/>
              </a:rPr>
              <a:t>Committee will approve them on 4 August 2025.</a:t>
            </a:r>
            <a:endParaRPr lang="en-US" sz="1500" i="0" u="none" strike="noStrike" baseline="0" dirty="0">
              <a:latin typeface="+mj-lt"/>
            </a:endParaRPr>
          </a:p>
        </p:txBody>
      </p:sp>
      <p:sp>
        <p:nvSpPr>
          <p:cNvPr id="4" name="Slide Number Placeholder 3">
            <a:extLst>
              <a:ext uri="{FF2B5EF4-FFF2-40B4-BE49-F238E27FC236}">
                <a16:creationId xmlns:a16="http://schemas.microsoft.com/office/drawing/2014/main" id="{18C5E8C5-9239-8907-C3DB-0B8AF0433E5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3447175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DBA1E-4E23-6422-4E94-7F5B5CC6F5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BD6C62-7B07-A965-38D0-578893A56B5A}"/>
              </a:ext>
            </a:extLst>
          </p:cNvPr>
          <p:cNvSpPr>
            <a:spLocks noGrp="1"/>
          </p:cNvSpPr>
          <p:nvPr>
            <p:ph type="title"/>
          </p:nvPr>
        </p:nvSpPr>
        <p:spPr/>
        <p:txBody>
          <a:bodyPr/>
          <a:lstStyle/>
          <a:p>
            <a:r>
              <a:rPr lang="en-US" dirty="0"/>
              <a:t>Participation</a:t>
            </a:r>
          </a:p>
        </p:txBody>
      </p:sp>
      <p:sp>
        <p:nvSpPr>
          <p:cNvPr id="3" name="Text Placeholder 2">
            <a:extLst>
              <a:ext uri="{FF2B5EF4-FFF2-40B4-BE49-F238E27FC236}">
                <a16:creationId xmlns:a16="http://schemas.microsoft.com/office/drawing/2014/main" id="{BF1C6517-82CD-EE55-B82A-296A36BF2569}"/>
              </a:ext>
            </a:extLst>
          </p:cNvPr>
          <p:cNvSpPr>
            <a:spLocks noGrp="1"/>
          </p:cNvSpPr>
          <p:nvPr>
            <p:ph type="body" sz="quarter" idx="17"/>
          </p:nvPr>
        </p:nvSpPr>
        <p:spPr>
          <a:xfrm>
            <a:off x="4866372" y="1454968"/>
            <a:ext cx="6816014" cy="4176339"/>
          </a:xfrm>
        </p:spPr>
        <p:txBody>
          <a:bodyPr/>
          <a:lstStyle/>
          <a:p>
            <a:pPr marL="285750" indent="-285750" algn="l">
              <a:buFont typeface="Arial" panose="020B0604020202020204" pitchFamily="34" charset="0"/>
              <a:buChar char="•"/>
            </a:pPr>
            <a:r>
              <a:rPr lang="en-US" dirty="0">
                <a:latin typeface="+mj-lt"/>
              </a:rPr>
              <a:t>We understand from UN colleagues that participation will be possible </a:t>
            </a:r>
            <a:r>
              <a:rPr lang="en-US" b="1">
                <a:latin typeface="+mj-lt"/>
              </a:rPr>
              <a:t>only in person</a:t>
            </a:r>
            <a:r>
              <a:rPr lang="en-US">
                <a:latin typeface="+mj-lt"/>
              </a:rPr>
              <a:t>.</a:t>
            </a:r>
            <a:endParaRPr lang="en-US" dirty="0">
              <a:latin typeface="+mj-lt"/>
            </a:endParaRPr>
          </a:p>
          <a:p>
            <a:pPr marL="285750" indent="-285750" algn="l">
              <a:buFont typeface="Arial" panose="020B0604020202020204" pitchFamily="34" charset="0"/>
              <a:buChar char="•"/>
            </a:pPr>
            <a:r>
              <a:rPr lang="en-US" dirty="0">
                <a:latin typeface="+mj-lt"/>
              </a:rPr>
              <a:t>We will coordinate messaging and talking points in order to ensure coordination among national committees. </a:t>
            </a:r>
          </a:p>
          <a:p>
            <a:pPr marL="285750" indent="-285750" algn="l">
              <a:buFont typeface="Arial" panose="020B0604020202020204" pitchFamily="34" charset="0"/>
              <a:buChar char="•"/>
            </a:pPr>
            <a:r>
              <a:rPr lang="en-US" dirty="0">
                <a:latin typeface="+mj-lt"/>
              </a:rPr>
              <a:t>For companies interested in participating in person to the sessions, we recommend informing us about their interest and we will work with our national committees to ensure participation. </a:t>
            </a:r>
          </a:p>
          <a:p>
            <a:pPr algn="l"/>
            <a:endParaRPr lang="en-US" dirty="0">
              <a:latin typeface="+mj-lt"/>
            </a:endParaRPr>
          </a:p>
        </p:txBody>
      </p:sp>
      <p:sp>
        <p:nvSpPr>
          <p:cNvPr id="4" name="Slide Number Placeholder 3">
            <a:extLst>
              <a:ext uri="{FF2B5EF4-FFF2-40B4-BE49-F238E27FC236}">
                <a16:creationId xmlns:a16="http://schemas.microsoft.com/office/drawing/2014/main" id="{4AA7941F-9C35-8174-2216-9225E29139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2401483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6C9DA-F5C1-EE1A-914F-A974D26C94E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871771-A76A-11F7-A2DD-8B2BBFCC6D47}"/>
              </a:ext>
            </a:extLst>
          </p:cNvPr>
          <p:cNvSpPr>
            <a:spLocks noGrp="1"/>
          </p:cNvSpPr>
          <p:nvPr>
            <p:ph type="title"/>
          </p:nvPr>
        </p:nvSpPr>
        <p:spPr>
          <a:xfrm>
            <a:off x="4930954" y="1776540"/>
            <a:ext cx="6326492" cy="2317831"/>
          </a:xfrm>
        </p:spPr>
        <p:txBody>
          <a:bodyPr/>
          <a:lstStyle/>
          <a:p>
            <a:r>
              <a:rPr lang="en-GB" sz="10000" b="1" dirty="0"/>
              <a:t>Q&amp;A</a:t>
            </a:r>
            <a:endParaRPr lang="en-GB" sz="10000" dirty="0"/>
          </a:p>
        </p:txBody>
      </p:sp>
      <p:sp>
        <p:nvSpPr>
          <p:cNvPr id="5" name="Espace réservé du numéro de diapositive 4">
            <a:extLst>
              <a:ext uri="{FF2B5EF4-FFF2-40B4-BE49-F238E27FC236}">
                <a16:creationId xmlns:a16="http://schemas.microsoft.com/office/drawing/2014/main" id="{0270A970-70BA-95C7-843C-1C8EA857E944}"/>
              </a:ext>
            </a:extLst>
          </p:cNvPr>
          <p:cNvSpPr>
            <a:spLocks noGrp="1"/>
          </p:cNvSpPr>
          <p:nvPr>
            <p:ph type="sldNum" sz="quarter" idx="4294967295"/>
          </p:nvPr>
        </p:nvSpPr>
        <p:spPr>
          <a:xfrm>
            <a:off x="11052175" y="90488"/>
            <a:ext cx="1139825" cy="3000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800" b="0" i="0" u="none" strike="noStrike" kern="1200" cap="none" spc="0" normalizeH="0" baseline="0" noProof="0" smtClean="0">
                <a:ln>
                  <a:noFill/>
                </a:ln>
                <a:solidFill>
                  <a:srgbClr val="007DFF"/>
                </a:solidFill>
                <a:effectLst/>
                <a:uLnTx/>
                <a:uFillTx/>
                <a:latin typeface="Gellix"/>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GB" sz="1800" b="0" i="0" u="none" strike="noStrike" kern="1200" cap="none" spc="0" normalizeH="0" baseline="0" noProof="0">
              <a:ln>
                <a:noFill/>
              </a:ln>
              <a:solidFill>
                <a:srgbClr val="007DFF"/>
              </a:solidFill>
              <a:effectLst/>
              <a:uLnTx/>
              <a:uFillTx/>
              <a:latin typeface="Gellix"/>
              <a:ea typeface="+mn-ea"/>
              <a:cs typeface="+mn-cs"/>
            </a:endParaRPr>
          </a:p>
        </p:txBody>
      </p:sp>
    </p:spTree>
    <p:extLst>
      <p:ext uri="{BB962C8B-B14F-4D97-AF65-F5344CB8AC3E}">
        <p14:creationId xmlns:p14="http://schemas.microsoft.com/office/powerpoint/2010/main" val="424850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CFB98-56E8-5133-6979-68A4D4C3F8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E6FC2C-E754-4C04-993C-276445565852}"/>
              </a:ext>
            </a:extLst>
          </p:cNvPr>
          <p:cNvSpPr>
            <a:spLocks noGrp="1"/>
          </p:cNvSpPr>
          <p:nvPr>
            <p:ph type="title"/>
          </p:nvPr>
        </p:nvSpPr>
        <p:spPr/>
        <p:txBody>
          <a:bodyPr/>
          <a:lstStyle/>
          <a:p>
            <a:r>
              <a:rPr lang="en-US" dirty="0"/>
              <a:t>Today’s Agenda </a:t>
            </a:r>
          </a:p>
        </p:txBody>
      </p:sp>
      <p:sp>
        <p:nvSpPr>
          <p:cNvPr id="3" name="Text Placeholder 2">
            <a:extLst>
              <a:ext uri="{FF2B5EF4-FFF2-40B4-BE49-F238E27FC236}">
                <a16:creationId xmlns:a16="http://schemas.microsoft.com/office/drawing/2014/main" id="{43C1C898-A5E8-566E-63C5-AFC60798145A}"/>
              </a:ext>
            </a:extLst>
          </p:cNvPr>
          <p:cNvSpPr>
            <a:spLocks noGrp="1"/>
          </p:cNvSpPr>
          <p:nvPr>
            <p:ph type="body" sz="quarter" idx="17"/>
          </p:nvPr>
        </p:nvSpPr>
        <p:spPr>
          <a:xfrm>
            <a:off x="4674946" y="1341054"/>
            <a:ext cx="7079982" cy="4176339"/>
          </a:xfrm>
        </p:spPr>
        <p:txBody>
          <a:bodyPr/>
          <a:lstStyle/>
          <a:p>
            <a:pPr marL="285750" indent="-285750">
              <a:spcAft>
                <a:spcPts val="900"/>
              </a:spcAft>
              <a:buFont typeface="Arial" panose="020B0604020202020204" pitchFamily="34" charset="0"/>
              <a:buChar char="•"/>
            </a:pPr>
            <a:r>
              <a:rPr lang="en-US" sz="2800" dirty="0"/>
              <a:t>Recap on where we are on the UN Tax Framework Convention process </a:t>
            </a:r>
          </a:p>
          <a:p>
            <a:pPr marL="285750" indent="-285750">
              <a:spcAft>
                <a:spcPts val="900"/>
              </a:spcAft>
              <a:buFont typeface="Arial" panose="020B0604020202020204" pitchFamily="34" charset="0"/>
              <a:buChar char="•"/>
            </a:pPr>
            <a:r>
              <a:rPr lang="en-US" sz="2800" dirty="0"/>
              <a:t>Key upcoming dates </a:t>
            </a:r>
          </a:p>
          <a:p>
            <a:pPr marL="285750" indent="-285750">
              <a:spcAft>
                <a:spcPts val="900"/>
              </a:spcAft>
              <a:buFont typeface="Arial" panose="020B0604020202020204" pitchFamily="34" charset="0"/>
              <a:buChar char="•"/>
            </a:pPr>
            <a:r>
              <a:rPr lang="en-US" sz="2800" dirty="0"/>
              <a:t>Structure of work for the Framework Convention &amp; Early Protocols </a:t>
            </a:r>
          </a:p>
          <a:p>
            <a:pPr marL="285750" indent="-285750">
              <a:spcAft>
                <a:spcPts val="900"/>
              </a:spcAft>
              <a:buFont typeface="Arial" panose="020B0604020202020204" pitchFamily="34" charset="0"/>
              <a:buChar char="•"/>
            </a:pPr>
            <a:r>
              <a:rPr lang="en-US" sz="2800" dirty="0"/>
              <a:t>ICC planned engagement </a:t>
            </a:r>
          </a:p>
          <a:p>
            <a:pPr marL="285750" indent="-285750">
              <a:spcAft>
                <a:spcPts val="900"/>
              </a:spcAft>
              <a:buFont typeface="Arial" panose="020B0604020202020204" pitchFamily="34" charset="0"/>
              <a:buChar char="•"/>
            </a:pPr>
            <a:r>
              <a:rPr lang="en-US" sz="2800" dirty="0"/>
              <a:t>Registration &amp; Participation in the upcoming negotiation sessions </a:t>
            </a:r>
          </a:p>
        </p:txBody>
      </p:sp>
      <p:sp>
        <p:nvSpPr>
          <p:cNvPr id="4" name="Slide Number Placeholder 3">
            <a:extLst>
              <a:ext uri="{FF2B5EF4-FFF2-40B4-BE49-F238E27FC236}">
                <a16:creationId xmlns:a16="http://schemas.microsoft.com/office/drawing/2014/main" id="{DE70A3E7-B8B0-52B4-D5E4-E62282E41A2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3014761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F5E88DF-6AC1-178F-2B82-109625C8D80D}"/>
              </a:ext>
            </a:extLst>
          </p:cNvPr>
          <p:cNvSpPr>
            <a:spLocks noGrp="1"/>
          </p:cNvSpPr>
          <p:nvPr>
            <p:ph type="sldNum" sz="quarter" idx="4"/>
          </p:nvPr>
        </p:nvSpPr>
        <p:spPr/>
        <p:txBody>
          <a:bodyPr/>
          <a:lstStyle/>
          <a:p>
            <a:fld id="{78A75652-2DD9-2242-928B-C4408E21A69B}" type="slidenum">
              <a:rPr lang="en-GB" smtClean="0"/>
              <a:pPr/>
              <a:t>20</a:t>
            </a:fld>
            <a:endParaRPr lang="en-GB"/>
          </a:p>
        </p:txBody>
      </p:sp>
      <p:pic>
        <p:nvPicPr>
          <p:cNvPr id="6" name="Picture 5" descr="A blue and white logo&#10;&#10;Description automatically generated">
            <a:extLst>
              <a:ext uri="{FF2B5EF4-FFF2-40B4-BE49-F238E27FC236}">
                <a16:creationId xmlns:a16="http://schemas.microsoft.com/office/drawing/2014/main" id="{730FB374-1623-46ED-FD9D-5BD8F00A8B0B}"/>
              </a:ext>
            </a:extLst>
          </p:cNvPr>
          <p:cNvPicPr>
            <a:picLocks noChangeAspect="1"/>
          </p:cNvPicPr>
          <p:nvPr/>
        </p:nvPicPr>
        <p:blipFill>
          <a:blip r:embed="rId2"/>
          <a:stretch>
            <a:fillRect/>
          </a:stretch>
        </p:blipFill>
        <p:spPr>
          <a:xfrm>
            <a:off x="1" y="0"/>
            <a:ext cx="12191998" cy="6857999"/>
          </a:xfrm>
          <a:prstGeom prst="rect">
            <a:avLst/>
          </a:prstGeom>
        </p:spPr>
      </p:pic>
      <p:sp>
        <p:nvSpPr>
          <p:cNvPr id="9" name="Titre 4">
            <a:extLst>
              <a:ext uri="{FF2B5EF4-FFF2-40B4-BE49-F238E27FC236}">
                <a16:creationId xmlns:a16="http://schemas.microsoft.com/office/drawing/2014/main" id="{AB5DC453-A982-7E55-2759-ACD76BB222E9}"/>
              </a:ext>
            </a:extLst>
          </p:cNvPr>
          <p:cNvSpPr>
            <a:spLocks noGrp="1"/>
          </p:cNvSpPr>
          <p:nvPr>
            <p:ph type="title"/>
          </p:nvPr>
        </p:nvSpPr>
        <p:spPr>
          <a:xfrm>
            <a:off x="3342314" y="990226"/>
            <a:ext cx="6326492" cy="2317831"/>
          </a:xfrm>
        </p:spPr>
        <p:txBody>
          <a:bodyPr/>
          <a:lstStyle/>
          <a:p>
            <a:r>
              <a:rPr lang="en-GB" sz="4800" b="1" dirty="0"/>
              <a:t>Thank you</a:t>
            </a:r>
          </a:p>
        </p:txBody>
      </p:sp>
      <p:sp>
        <p:nvSpPr>
          <p:cNvPr id="10" name="Espace réservé du texte 8">
            <a:extLst>
              <a:ext uri="{FF2B5EF4-FFF2-40B4-BE49-F238E27FC236}">
                <a16:creationId xmlns:a16="http://schemas.microsoft.com/office/drawing/2014/main" id="{03CCC8BD-F12D-7485-2689-95BC6A64DDE0}"/>
              </a:ext>
            </a:extLst>
          </p:cNvPr>
          <p:cNvSpPr>
            <a:spLocks noGrp="1"/>
          </p:cNvSpPr>
          <p:nvPr>
            <p:ph type="body" sz="quarter" idx="12"/>
          </p:nvPr>
        </p:nvSpPr>
        <p:spPr>
          <a:xfrm>
            <a:off x="3418223" y="4105192"/>
            <a:ext cx="7925512" cy="386181"/>
          </a:xfrm>
        </p:spPr>
        <p:txBody>
          <a:bodyPr lIns="91440" tIns="45720" rIns="91440" bIns="45720" anchor="b"/>
          <a:lstStyle/>
          <a:p>
            <a:r>
              <a:rPr lang="en-GB" sz="2000" b="0" dirty="0">
                <a:latin typeface="Gellix"/>
              </a:rPr>
              <a:t>For more information, contact the ICC Global Tax Commission Secretariat: </a:t>
            </a:r>
          </a:p>
          <a:p>
            <a:r>
              <a:rPr lang="en-GB" sz="2000" b="0" dirty="0">
                <a:solidFill>
                  <a:schemeClr val="bg1"/>
                </a:solidFill>
                <a:latin typeface="Gellix"/>
              </a:rPr>
              <a:t>luisa.scarcella@iccwbo.org</a:t>
            </a:r>
          </a:p>
        </p:txBody>
      </p:sp>
    </p:spTree>
    <p:extLst>
      <p:ext uri="{BB962C8B-B14F-4D97-AF65-F5344CB8AC3E}">
        <p14:creationId xmlns:p14="http://schemas.microsoft.com/office/powerpoint/2010/main" val="3952800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19D9F682-D17C-6952-7356-94BFC506040C}"/>
              </a:ext>
            </a:extLst>
          </p:cNvPr>
          <p:cNvSpPr>
            <a:spLocks noGrp="1"/>
          </p:cNvSpPr>
          <p:nvPr>
            <p:ph type="title"/>
          </p:nvPr>
        </p:nvSpPr>
        <p:spPr>
          <a:xfrm>
            <a:off x="697505" y="159879"/>
            <a:ext cx="11890850" cy="601700"/>
          </a:xfrm>
        </p:spPr>
        <p:txBody>
          <a:bodyPr/>
          <a:lstStyle/>
          <a:p>
            <a:r>
              <a:rPr lang="en-GB" b="1" dirty="0"/>
              <a:t>An overview of where we are in this new UN Tax process</a:t>
            </a:r>
          </a:p>
        </p:txBody>
      </p:sp>
      <p:sp>
        <p:nvSpPr>
          <p:cNvPr id="5" name="Espace réservé du numéro de diapositive 4">
            <a:extLst>
              <a:ext uri="{FF2B5EF4-FFF2-40B4-BE49-F238E27FC236}">
                <a16:creationId xmlns:a16="http://schemas.microsoft.com/office/drawing/2014/main" id="{3679B8EA-362D-4FB7-F6C8-9A303AA0DA8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cxnSp>
        <p:nvCxnSpPr>
          <p:cNvPr id="3" name="Straight Connector 2">
            <a:extLst>
              <a:ext uri="{FF2B5EF4-FFF2-40B4-BE49-F238E27FC236}">
                <a16:creationId xmlns:a16="http://schemas.microsoft.com/office/drawing/2014/main" id="{F0FF03D2-58CE-77DC-B7F3-6C3FCC1BAC9B}"/>
              </a:ext>
            </a:extLst>
          </p:cNvPr>
          <p:cNvCxnSpPr/>
          <p:nvPr/>
        </p:nvCxnSpPr>
        <p:spPr>
          <a:xfrm>
            <a:off x="826793" y="1927358"/>
            <a:ext cx="100364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DC40064-84FC-DC67-C3A6-4742582AD8B2}"/>
              </a:ext>
            </a:extLst>
          </p:cNvPr>
          <p:cNvCxnSpPr/>
          <p:nvPr/>
        </p:nvCxnSpPr>
        <p:spPr>
          <a:xfrm>
            <a:off x="2069720" y="1932834"/>
            <a:ext cx="0" cy="399707"/>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1954D47-2841-0E93-7648-66F693DCF9E1}"/>
              </a:ext>
            </a:extLst>
          </p:cNvPr>
          <p:cNvCxnSpPr>
            <a:cxnSpLocks/>
          </p:cNvCxnSpPr>
          <p:nvPr/>
        </p:nvCxnSpPr>
        <p:spPr>
          <a:xfrm>
            <a:off x="4253511" y="1932834"/>
            <a:ext cx="0" cy="187568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2C29D35-0117-70CA-0A91-5A9F0C9F623F}"/>
              </a:ext>
            </a:extLst>
          </p:cNvPr>
          <p:cNvSpPr txBox="1"/>
          <p:nvPr/>
        </p:nvSpPr>
        <p:spPr>
          <a:xfrm>
            <a:off x="866490" y="2458567"/>
            <a:ext cx="2484485" cy="1477328"/>
          </a:xfrm>
          <a:prstGeom prst="rect">
            <a:avLst/>
          </a:prstGeom>
          <a:noFill/>
        </p:spPr>
        <p:txBody>
          <a:bodyPr wrap="square">
            <a:spAutoFit/>
          </a:bodyPr>
          <a:lstStyle/>
          <a:p>
            <a:pPr algn="ctr"/>
            <a:r>
              <a:rPr lang="en-US" sz="1500" b="1" dirty="0"/>
              <a:t>First half of 2024</a:t>
            </a:r>
          </a:p>
          <a:p>
            <a:pPr algn="ctr"/>
            <a:r>
              <a:rPr lang="en-US" sz="1500" dirty="0"/>
              <a:t>An intergovernmental committee negotiated and drafted the Terms of Reference (TOR) for a UN Tax Framework Convention</a:t>
            </a:r>
          </a:p>
        </p:txBody>
      </p:sp>
      <p:sp>
        <p:nvSpPr>
          <p:cNvPr id="15" name="TextBox 14">
            <a:extLst>
              <a:ext uri="{FF2B5EF4-FFF2-40B4-BE49-F238E27FC236}">
                <a16:creationId xmlns:a16="http://schemas.microsoft.com/office/drawing/2014/main" id="{DE3B1BC1-2127-C213-3ECF-22AB495810FB}"/>
              </a:ext>
            </a:extLst>
          </p:cNvPr>
          <p:cNvSpPr txBox="1"/>
          <p:nvPr/>
        </p:nvSpPr>
        <p:spPr>
          <a:xfrm>
            <a:off x="3018341" y="3900151"/>
            <a:ext cx="2719016" cy="1015663"/>
          </a:xfrm>
          <a:prstGeom prst="rect">
            <a:avLst/>
          </a:prstGeom>
          <a:noFill/>
        </p:spPr>
        <p:txBody>
          <a:bodyPr wrap="square">
            <a:spAutoFit/>
          </a:bodyPr>
          <a:lstStyle/>
          <a:p>
            <a:pPr algn="ctr"/>
            <a:r>
              <a:rPr lang="en-GB" sz="1500" b="1" dirty="0"/>
              <a:t>December 2024</a:t>
            </a:r>
          </a:p>
          <a:p>
            <a:pPr algn="ctr"/>
            <a:r>
              <a:rPr lang="en-GB" sz="1500" dirty="0"/>
              <a:t>The TOR are adopted by the 2</a:t>
            </a:r>
            <a:r>
              <a:rPr lang="en-GB" sz="1500" baseline="30000" dirty="0"/>
              <a:t>nd</a:t>
            </a:r>
            <a:r>
              <a:rPr lang="en-GB" sz="1500" dirty="0"/>
              <a:t> Committee of the UN General Assembly </a:t>
            </a:r>
          </a:p>
        </p:txBody>
      </p:sp>
      <p:cxnSp>
        <p:nvCxnSpPr>
          <p:cNvPr id="17" name="Straight Connector 16">
            <a:extLst>
              <a:ext uri="{FF2B5EF4-FFF2-40B4-BE49-F238E27FC236}">
                <a16:creationId xmlns:a16="http://schemas.microsoft.com/office/drawing/2014/main" id="{14FDD154-4BEC-F562-7AFA-2BF50FAD1F0C}"/>
              </a:ext>
            </a:extLst>
          </p:cNvPr>
          <p:cNvCxnSpPr>
            <a:cxnSpLocks/>
          </p:cNvCxnSpPr>
          <p:nvPr/>
        </p:nvCxnSpPr>
        <p:spPr>
          <a:xfrm>
            <a:off x="6771305" y="1932834"/>
            <a:ext cx="0" cy="87607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86C7C76-C018-783D-5B0A-E313F200B939}"/>
              </a:ext>
            </a:extLst>
          </p:cNvPr>
          <p:cNvSpPr txBox="1"/>
          <p:nvPr/>
        </p:nvSpPr>
        <p:spPr>
          <a:xfrm>
            <a:off x="5247121" y="2884488"/>
            <a:ext cx="3162712" cy="784830"/>
          </a:xfrm>
          <a:prstGeom prst="rect">
            <a:avLst/>
          </a:prstGeom>
          <a:noFill/>
        </p:spPr>
        <p:txBody>
          <a:bodyPr wrap="square">
            <a:spAutoFit/>
          </a:bodyPr>
          <a:lstStyle/>
          <a:p>
            <a:pPr algn="ctr"/>
            <a:r>
              <a:rPr lang="en-GB" sz="1500" b="1" dirty="0"/>
              <a:t>January – February 2025 </a:t>
            </a:r>
          </a:p>
          <a:p>
            <a:pPr algn="ctr"/>
            <a:r>
              <a:rPr lang="en-GB" sz="1500" dirty="0"/>
              <a:t>A new ad-hoc intergovernmental negotiating committee (INC)  is set up </a:t>
            </a:r>
          </a:p>
        </p:txBody>
      </p:sp>
      <p:cxnSp>
        <p:nvCxnSpPr>
          <p:cNvPr id="21" name="Straight Connector 20">
            <a:extLst>
              <a:ext uri="{FF2B5EF4-FFF2-40B4-BE49-F238E27FC236}">
                <a16:creationId xmlns:a16="http://schemas.microsoft.com/office/drawing/2014/main" id="{87F8B2C0-58AC-7CDB-69ED-B1032E2465A4}"/>
              </a:ext>
            </a:extLst>
          </p:cNvPr>
          <p:cNvCxnSpPr>
            <a:cxnSpLocks/>
          </p:cNvCxnSpPr>
          <p:nvPr/>
        </p:nvCxnSpPr>
        <p:spPr>
          <a:xfrm>
            <a:off x="10001820" y="1927358"/>
            <a:ext cx="0" cy="187568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160E34F-87BA-ED47-3E18-177F34E48B88}"/>
              </a:ext>
            </a:extLst>
          </p:cNvPr>
          <p:cNvSpPr txBox="1"/>
          <p:nvPr/>
        </p:nvSpPr>
        <p:spPr>
          <a:xfrm>
            <a:off x="8365345" y="3625760"/>
            <a:ext cx="3272950" cy="1246495"/>
          </a:xfrm>
          <a:prstGeom prst="rect">
            <a:avLst/>
          </a:prstGeom>
          <a:noFill/>
        </p:spPr>
        <p:txBody>
          <a:bodyPr wrap="square">
            <a:spAutoFit/>
          </a:bodyPr>
          <a:lstStyle/>
          <a:p>
            <a:pPr algn="ctr"/>
            <a:endParaRPr lang="en-GB" sz="1500" dirty="0"/>
          </a:p>
          <a:p>
            <a:pPr algn="ctr"/>
            <a:r>
              <a:rPr lang="en-GB" sz="1500" b="1" dirty="0"/>
              <a:t>February 2025 </a:t>
            </a:r>
          </a:p>
          <a:p>
            <a:pPr algn="ctr"/>
            <a:r>
              <a:rPr lang="en-GB" sz="1500" dirty="0"/>
              <a:t>Organizational session of the new INC which decides on decision making and the topic of the second early protocol </a:t>
            </a:r>
          </a:p>
        </p:txBody>
      </p:sp>
    </p:spTree>
    <p:extLst>
      <p:ext uri="{BB962C8B-B14F-4D97-AF65-F5344CB8AC3E}">
        <p14:creationId xmlns:p14="http://schemas.microsoft.com/office/powerpoint/2010/main" val="101912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19D9F682-D17C-6952-7356-94BFC506040C}"/>
              </a:ext>
            </a:extLst>
          </p:cNvPr>
          <p:cNvSpPr>
            <a:spLocks noGrp="1"/>
          </p:cNvSpPr>
          <p:nvPr>
            <p:ph type="title"/>
          </p:nvPr>
        </p:nvSpPr>
        <p:spPr>
          <a:xfrm>
            <a:off x="684384" y="639303"/>
            <a:ext cx="10799759" cy="601700"/>
          </a:xfrm>
        </p:spPr>
        <p:txBody>
          <a:bodyPr/>
          <a:lstStyle/>
          <a:p>
            <a:r>
              <a:rPr lang="en-GB" b="1" dirty="0"/>
              <a:t>The Ad-Hoc UN Committee for the UN Tax Framework Convention</a:t>
            </a:r>
          </a:p>
        </p:txBody>
      </p:sp>
      <p:sp>
        <p:nvSpPr>
          <p:cNvPr id="7" name="Espace réservé du texte 6">
            <a:extLst>
              <a:ext uri="{FF2B5EF4-FFF2-40B4-BE49-F238E27FC236}">
                <a16:creationId xmlns:a16="http://schemas.microsoft.com/office/drawing/2014/main" id="{D44FC476-0AEF-0733-1792-F4754272B018}"/>
              </a:ext>
            </a:extLst>
          </p:cNvPr>
          <p:cNvSpPr>
            <a:spLocks noGrp="1"/>
          </p:cNvSpPr>
          <p:nvPr>
            <p:ph type="body" sz="quarter" idx="12"/>
          </p:nvPr>
        </p:nvSpPr>
        <p:spPr>
          <a:xfrm>
            <a:off x="677568" y="1523490"/>
            <a:ext cx="10806575" cy="431149"/>
          </a:xfrm>
        </p:spPr>
        <p:txBody>
          <a:bodyPr/>
          <a:lstStyle/>
          <a:p>
            <a:r>
              <a:rPr lang="en-US" dirty="0"/>
              <a:t>Composition</a:t>
            </a:r>
            <a:endParaRPr lang="en-GB" dirty="0"/>
          </a:p>
        </p:txBody>
      </p:sp>
      <p:sp>
        <p:nvSpPr>
          <p:cNvPr id="8" name="Espace réservé du texte 7">
            <a:extLst>
              <a:ext uri="{FF2B5EF4-FFF2-40B4-BE49-F238E27FC236}">
                <a16:creationId xmlns:a16="http://schemas.microsoft.com/office/drawing/2014/main" id="{0CB7FF75-9F99-396F-68A8-55E5BF3133B8}"/>
              </a:ext>
            </a:extLst>
          </p:cNvPr>
          <p:cNvSpPr>
            <a:spLocks noGrp="1"/>
          </p:cNvSpPr>
          <p:nvPr>
            <p:ph type="body" sz="quarter" idx="17"/>
          </p:nvPr>
        </p:nvSpPr>
        <p:spPr>
          <a:xfrm>
            <a:off x="585671" y="2307507"/>
            <a:ext cx="10806575" cy="3701097"/>
          </a:xfrm>
        </p:spPr>
        <p:txBody>
          <a:bodyPr/>
          <a:lstStyle/>
          <a:p>
            <a:pPr marL="0" marR="0">
              <a:spcBef>
                <a:spcPts val="0"/>
              </a:spcBef>
              <a:spcAft>
                <a:spcPts val="0"/>
              </a:spcAft>
            </a:pPr>
            <a:r>
              <a:rPr lang="en-US" sz="1500" dirty="0">
                <a:effectLst/>
                <a:latin typeface="Gellix" pitchFamily="50" charset="0"/>
                <a:ea typeface="DengXian" panose="02010600030101010101" pitchFamily="2" charset="-122"/>
              </a:rPr>
              <a:t> </a:t>
            </a:r>
            <a:endParaRPr lang="en-US" sz="1500" dirty="0">
              <a:effectLst/>
              <a:latin typeface="Calibri" panose="020F0502020204030204" pitchFamily="34" charset="0"/>
              <a:ea typeface="DengXian" panose="02010600030101010101" pitchFamily="2" charset="-122"/>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5" name="Espace réservé du numéro de diapositive 4">
            <a:extLst>
              <a:ext uri="{FF2B5EF4-FFF2-40B4-BE49-F238E27FC236}">
                <a16:creationId xmlns:a16="http://schemas.microsoft.com/office/drawing/2014/main" id="{3679B8EA-362D-4FB7-F6C8-9A303AA0DA8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
        <p:nvSpPr>
          <p:cNvPr id="2" name="Espace réservé du texte 7">
            <a:extLst>
              <a:ext uri="{FF2B5EF4-FFF2-40B4-BE49-F238E27FC236}">
                <a16:creationId xmlns:a16="http://schemas.microsoft.com/office/drawing/2014/main" id="{4226C65C-9B93-EE43-AE3E-130838F721BE}"/>
              </a:ext>
            </a:extLst>
          </p:cNvPr>
          <p:cNvSpPr txBox="1">
            <a:spLocks/>
          </p:cNvSpPr>
          <p:nvPr/>
        </p:nvSpPr>
        <p:spPr>
          <a:xfrm>
            <a:off x="692712" y="2020054"/>
            <a:ext cx="10806575" cy="3701097"/>
          </a:xfrm>
          <a:prstGeom prst="rect">
            <a:avLst/>
          </a:prstGeo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sz="1800" b="0" i="0" kern="1200">
                <a:solidFill>
                  <a:schemeClr val="bg1"/>
                </a:solidFill>
                <a:latin typeface="Gellix" pitchFamily="50" charset="0"/>
                <a:ea typeface="+mn-ea"/>
                <a:cs typeface="Gellix" pitchFamily="50" charset="0"/>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accent5"/>
                </a:solidFill>
                <a:latin typeface="Gellix" pitchFamily="50" charset="0"/>
                <a:ea typeface="+mn-ea"/>
                <a:cs typeface="Gellix" pitchFamily="5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llix" pitchFamily="50" charset="0"/>
                <a:ea typeface="+mn-ea"/>
                <a:cs typeface="Gellix" pitchFamily="5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llix" pitchFamily="50" charset="0"/>
                <a:ea typeface="+mn-ea"/>
                <a:cs typeface="Gellix" pitchFamily="5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llix" pitchFamily="50" charset="0"/>
                <a:ea typeface="+mn-ea"/>
                <a:cs typeface="Gellix" pitchFamily="5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000000"/>
                </a:solidFill>
                <a:effectLst/>
                <a:uLnTx/>
                <a:uFillTx/>
                <a:latin typeface="Gellix" pitchFamily="50" charset="0"/>
                <a:ea typeface="+mn-ea"/>
                <a:cs typeface="Gellix" pitchFamily="50" charset="0"/>
              </a:rPr>
              <a:t>The bureau of the ad hoc intergovernmental committee shall be made up of not more than 20 members, consisting of a chair, vice-chairs and a rapporteur, elected on the basis of </a:t>
            </a:r>
            <a:r>
              <a:rPr kumimoji="0" lang="en-US" sz="1800" b="1" i="0" u="none" strike="noStrike" kern="1200" cap="none" spc="0" normalizeH="0" baseline="0" noProof="0" dirty="0">
                <a:ln>
                  <a:noFill/>
                </a:ln>
                <a:solidFill>
                  <a:srgbClr val="000000"/>
                </a:solidFill>
                <a:effectLst/>
                <a:uLnTx/>
                <a:uFillTx/>
                <a:latin typeface="Gellix" pitchFamily="50" charset="0"/>
                <a:ea typeface="+mn-ea"/>
                <a:cs typeface="Gellix" pitchFamily="50" charset="0"/>
              </a:rPr>
              <a:t>balanced geographical representation</a:t>
            </a:r>
            <a:r>
              <a:rPr kumimoji="0" lang="en-US" sz="1800" b="0" i="0" u="none" strike="noStrike" kern="1200" cap="none" spc="0" normalizeH="0" baseline="0" noProof="0" dirty="0">
                <a:ln>
                  <a:noFill/>
                </a:ln>
                <a:solidFill>
                  <a:srgbClr val="000000"/>
                </a:solidFill>
                <a:effectLst/>
                <a:uLnTx/>
                <a:uFillTx/>
                <a:latin typeface="Gellix" pitchFamily="50" charset="0"/>
                <a:ea typeface="+mn-ea"/>
                <a:cs typeface="Gellix" pitchFamily="50" charset="0"/>
              </a:rPr>
              <a:t> and taking into account gender balance, with each of the five regional groups equally represented. In red, the Chair (Egypt) and rapporteur (Chile).</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000000"/>
              </a:solidFill>
              <a:effectLst/>
              <a:uLnTx/>
              <a:uFillTx/>
              <a:latin typeface="Gellix" pitchFamily="50" charset="0"/>
              <a:ea typeface="+mn-ea"/>
              <a:cs typeface="Gellix" pitchFamily="50"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US" sz="1800" b="1" i="0" u="none" strike="noStrike" kern="1200" cap="none" spc="0" normalizeH="0" baseline="0" noProof="0" dirty="0">
              <a:ln>
                <a:noFill/>
              </a:ln>
              <a:solidFill>
                <a:srgbClr val="007DFF"/>
              </a:solidFill>
              <a:effectLst/>
              <a:uLnTx/>
              <a:uFillTx/>
              <a:latin typeface="Gellix" pitchFamily="50" charset="0"/>
              <a:ea typeface="+mn-ea"/>
              <a:cs typeface="Gellix" pitchFamily="50"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US" sz="1800" b="1" i="0" u="none" strike="noStrike" kern="1200" cap="none" spc="0" normalizeH="0" baseline="0" noProof="0" dirty="0">
              <a:ln>
                <a:noFill/>
              </a:ln>
              <a:solidFill>
                <a:srgbClr val="007DFF"/>
              </a:solidFill>
              <a:effectLst/>
              <a:uLnTx/>
              <a:uFillTx/>
              <a:latin typeface="Gellix" pitchFamily="50" charset="0"/>
              <a:ea typeface="+mn-ea"/>
              <a:cs typeface="Gellix" pitchFamily="50" charset="0"/>
            </a:endParaRPr>
          </a:p>
          <a:p>
            <a:pPr marL="0" marR="0" lvl="0" indent="0" algn="l" defTabSz="914400" rtl="0" eaLnBrk="1" fontAlgn="auto" latinLnBrk="0" hangingPunct="1">
              <a:lnSpc>
                <a:spcPct val="90000"/>
              </a:lnSpc>
              <a:spcBef>
                <a:spcPts val="0"/>
              </a:spcBef>
              <a:spcAft>
                <a:spcPts val="120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srgbClr val="000000"/>
              </a:solidFill>
              <a:effectLst/>
              <a:uLnTx/>
              <a:uFillTx/>
              <a:latin typeface="Gellix" pitchFamily="50" charset="0"/>
              <a:ea typeface="+mn-ea"/>
              <a:cs typeface="Gellix" pitchFamily="50" charset="0"/>
            </a:endParaRPr>
          </a:p>
        </p:txBody>
      </p:sp>
      <p:sp>
        <p:nvSpPr>
          <p:cNvPr id="3" name="TextBox 2">
            <a:extLst>
              <a:ext uri="{FF2B5EF4-FFF2-40B4-BE49-F238E27FC236}">
                <a16:creationId xmlns:a16="http://schemas.microsoft.com/office/drawing/2014/main" id="{0739C48F-7E25-26BB-7B5B-07384DA19339}"/>
              </a:ext>
            </a:extLst>
          </p:cNvPr>
          <p:cNvSpPr txBox="1"/>
          <p:nvPr/>
        </p:nvSpPr>
        <p:spPr>
          <a:xfrm>
            <a:off x="9985957" y="3037122"/>
            <a:ext cx="1856682" cy="27699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800"/>
              </a:spcBef>
              <a:spcAft>
                <a:spcPts val="0"/>
              </a:spcAft>
              <a:buClrTx/>
              <a:buSzPct val="120000"/>
              <a:buFontTx/>
              <a:buNone/>
              <a:tabLst/>
              <a:defRPr/>
            </a:pPr>
            <a:r>
              <a:rPr kumimoji="0" lang="en-US" sz="2200" b="1" i="0" u="none" strike="noStrike" kern="1200" cap="none" spc="0" normalizeH="0" baseline="0" noProof="0" dirty="0">
                <a:ln>
                  <a:noFill/>
                </a:ln>
                <a:solidFill>
                  <a:srgbClr val="007DFF"/>
                </a:solidFill>
                <a:effectLst/>
                <a:uLnTx/>
                <a:uFillTx/>
                <a:latin typeface="Gellix" pitchFamily="2" charset="77"/>
                <a:ea typeface="+mn-ea"/>
                <a:cs typeface="Gellix" pitchFamily="2" charset="77"/>
              </a:rPr>
              <a:t>Western &amp; Other States</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Germany</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Sweden</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Norway</a:t>
            </a:r>
          </a:p>
          <a:p>
            <a:pPr marL="0" marR="0" lvl="0" indent="0" algn="l" defTabSz="914400" rtl="0" eaLnBrk="1" fontAlgn="auto" latinLnBrk="0" hangingPunct="1">
              <a:lnSpc>
                <a:spcPct val="100000"/>
              </a:lnSpc>
              <a:spcBef>
                <a:spcPts val="1800"/>
              </a:spcBef>
              <a:spcAft>
                <a:spcPts val="0"/>
              </a:spcAft>
              <a:buClrTx/>
              <a:buSzPct val="120000"/>
              <a:buFontTx/>
              <a:buNone/>
              <a:tabLst/>
              <a:defRPr/>
            </a:pPr>
            <a:endParaRPr kumimoji="0" lang="en-US" sz="2800" b="0" i="0" u="none" strike="noStrike" kern="1200" cap="none" spc="0" normalizeH="0" baseline="0" noProof="0" dirty="0">
              <a:ln>
                <a:noFill/>
              </a:ln>
              <a:solidFill>
                <a:srgbClr val="000000"/>
              </a:solidFill>
              <a:effectLst/>
              <a:uLnTx/>
              <a:uFillTx/>
              <a:latin typeface="Gellix" pitchFamily="2" charset="77"/>
              <a:ea typeface="+mn-ea"/>
              <a:cs typeface="Gellix" pitchFamily="2" charset="77"/>
            </a:endParaRPr>
          </a:p>
        </p:txBody>
      </p:sp>
      <p:sp>
        <p:nvSpPr>
          <p:cNvPr id="4" name="TextBox 3">
            <a:extLst>
              <a:ext uri="{FF2B5EF4-FFF2-40B4-BE49-F238E27FC236}">
                <a16:creationId xmlns:a16="http://schemas.microsoft.com/office/drawing/2014/main" id="{7C0A0336-34C4-9229-8FC0-4905D47C2721}"/>
              </a:ext>
            </a:extLst>
          </p:cNvPr>
          <p:cNvSpPr txBox="1"/>
          <p:nvPr/>
        </p:nvSpPr>
        <p:spPr>
          <a:xfrm>
            <a:off x="2629697" y="3321765"/>
            <a:ext cx="2597900"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800"/>
              </a:spcBef>
              <a:spcAft>
                <a:spcPts val="0"/>
              </a:spcAft>
              <a:buClrTx/>
              <a:buSzPct val="120000"/>
              <a:buFontTx/>
              <a:buNone/>
              <a:tabLst/>
              <a:defRPr/>
            </a:pPr>
            <a:r>
              <a:rPr kumimoji="0" lang="en-US" sz="2200" b="1" i="0" u="none" strike="noStrike" kern="1200" cap="none" spc="0" normalizeH="0" baseline="0" noProof="0" dirty="0">
                <a:ln>
                  <a:noFill/>
                </a:ln>
                <a:solidFill>
                  <a:srgbClr val="007DFF"/>
                </a:solidFill>
                <a:effectLst/>
                <a:uLnTx/>
                <a:uFillTx/>
                <a:latin typeface="Gellix" pitchFamily="2" charset="77"/>
                <a:ea typeface="+mn-ea"/>
                <a:cs typeface="Gellix" pitchFamily="2" charset="77"/>
              </a:rPr>
              <a:t>Asia-Pacific States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China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India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Singapore</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Saudi Arabia</a:t>
            </a:r>
          </a:p>
        </p:txBody>
      </p:sp>
      <p:sp>
        <p:nvSpPr>
          <p:cNvPr id="9" name="TextBox 8">
            <a:extLst>
              <a:ext uri="{FF2B5EF4-FFF2-40B4-BE49-F238E27FC236}">
                <a16:creationId xmlns:a16="http://schemas.microsoft.com/office/drawing/2014/main" id="{91F14EB9-E6DA-5184-6FF8-3DDA640D7C58}"/>
              </a:ext>
            </a:extLst>
          </p:cNvPr>
          <p:cNvSpPr txBox="1"/>
          <p:nvPr/>
        </p:nvSpPr>
        <p:spPr>
          <a:xfrm>
            <a:off x="7377865" y="3037122"/>
            <a:ext cx="2465936" cy="35548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800"/>
              </a:spcBef>
              <a:spcAft>
                <a:spcPts val="0"/>
              </a:spcAft>
              <a:buClrTx/>
              <a:buSzPct val="120000"/>
              <a:buFontTx/>
              <a:buNone/>
              <a:tabLst/>
              <a:defRPr/>
            </a:pPr>
            <a:r>
              <a:rPr kumimoji="0" lang="en-US" sz="2200" b="1" i="0" u="none" strike="noStrike" kern="1200" cap="none" spc="0" normalizeH="0" baseline="0" noProof="0" dirty="0">
                <a:ln>
                  <a:noFill/>
                </a:ln>
                <a:solidFill>
                  <a:srgbClr val="007DFF"/>
                </a:solidFill>
                <a:effectLst/>
                <a:uLnTx/>
                <a:uFillTx/>
                <a:latin typeface="Gellix" pitchFamily="2" charset="77"/>
                <a:ea typeface="+mn-ea"/>
                <a:cs typeface="Gellix" pitchFamily="2" charset="77"/>
              </a:rPr>
              <a:t>Latin-American &amp; Caribbean States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FF0000"/>
                </a:solidFill>
                <a:effectLst/>
                <a:uLnTx/>
                <a:uFillTx/>
                <a:latin typeface="Gellix" pitchFamily="2" charset="77"/>
                <a:ea typeface="+mn-ea"/>
                <a:cs typeface="Gellix" pitchFamily="2" charset="77"/>
              </a:rPr>
              <a:t>Chile</a:t>
            </a: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lang="en-US" sz="1400" b="1" dirty="0">
                <a:solidFill>
                  <a:srgbClr val="000000"/>
                </a:solidFill>
                <a:latin typeface="Gellix" pitchFamily="2" charset="77"/>
                <a:cs typeface="Gellix" pitchFamily="2" charset="77"/>
              </a:rPr>
              <a:t>Bahamas</a:t>
            </a:r>
            <a:endPar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endParaRP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Colombia</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Saint Kitts and Nevis</a:t>
            </a:r>
          </a:p>
          <a:p>
            <a:pPr marL="0" marR="0" lvl="0" indent="0" algn="l" defTabSz="914400" rtl="0" eaLnBrk="1" fontAlgn="auto" latinLnBrk="0" hangingPunct="1">
              <a:lnSpc>
                <a:spcPct val="100000"/>
              </a:lnSpc>
              <a:spcBef>
                <a:spcPts val="1800"/>
              </a:spcBef>
              <a:spcAft>
                <a:spcPts val="0"/>
              </a:spcAft>
              <a:buClrTx/>
              <a:buSzPct val="120000"/>
              <a:buFontTx/>
              <a:buNone/>
              <a:tabLst/>
              <a:defRPr/>
            </a:pPr>
            <a:endParaRPr kumimoji="0" lang="en-US" sz="2800" b="0" i="0" u="none" strike="noStrike" kern="1200" cap="none" spc="0" normalizeH="0" baseline="0" noProof="0" dirty="0">
              <a:ln>
                <a:noFill/>
              </a:ln>
              <a:solidFill>
                <a:srgbClr val="000000"/>
              </a:solidFill>
              <a:effectLst/>
              <a:uLnTx/>
              <a:uFillTx/>
              <a:latin typeface="Gellix" pitchFamily="2" charset="77"/>
              <a:ea typeface="+mn-ea"/>
              <a:cs typeface="Gellix" pitchFamily="2" charset="77"/>
            </a:endParaRPr>
          </a:p>
        </p:txBody>
      </p:sp>
      <p:sp>
        <p:nvSpPr>
          <p:cNvPr id="10" name="TextBox 9">
            <a:extLst>
              <a:ext uri="{FF2B5EF4-FFF2-40B4-BE49-F238E27FC236}">
                <a16:creationId xmlns:a16="http://schemas.microsoft.com/office/drawing/2014/main" id="{89241094-11DD-A906-5006-48EF439246D1}"/>
              </a:ext>
            </a:extLst>
          </p:cNvPr>
          <p:cNvSpPr txBox="1"/>
          <p:nvPr/>
        </p:nvSpPr>
        <p:spPr>
          <a:xfrm>
            <a:off x="5126645" y="3037122"/>
            <a:ext cx="2465936" cy="32162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800"/>
              </a:spcBef>
              <a:spcAft>
                <a:spcPts val="0"/>
              </a:spcAft>
              <a:buClrTx/>
              <a:buSzPct val="120000"/>
              <a:buFontTx/>
              <a:buNone/>
              <a:tabLst/>
              <a:defRPr/>
            </a:pPr>
            <a:r>
              <a:rPr kumimoji="0" lang="en-US" sz="2200" b="1" i="0" u="none" strike="noStrike" kern="1200" cap="none" spc="0" normalizeH="0" baseline="0" noProof="0" dirty="0">
                <a:ln>
                  <a:noFill/>
                </a:ln>
                <a:solidFill>
                  <a:srgbClr val="007DFF"/>
                </a:solidFill>
                <a:effectLst/>
                <a:uLnTx/>
                <a:uFillTx/>
                <a:latin typeface="Gellix" pitchFamily="2" charset="77"/>
                <a:ea typeface="+mn-ea"/>
                <a:cs typeface="Gellix" pitchFamily="2" charset="77"/>
              </a:rPr>
              <a:t>Eastern Europe States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Poland</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Russia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Estonia</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Czech Republic</a:t>
            </a:r>
          </a:p>
          <a:p>
            <a:pPr marL="0" marR="0" lvl="0" indent="0" algn="l" defTabSz="914400" rtl="0" eaLnBrk="1" fontAlgn="auto" latinLnBrk="0" hangingPunct="1">
              <a:lnSpc>
                <a:spcPct val="100000"/>
              </a:lnSpc>
              <a:spcBef>
                <a:spcPts val="1800"/>
              </a:spcBef>
              <a:spcAft>
                <a:spcPts val="0"/>
              </a:spcAft>
              <a:buClrTx/>
              <a:buSzPct val="120000"/>
              <a:buFontTx/>
              <a:buNone/>
              <a:tabLst/>
              <a:defRPr/>
            </a:pPr>
            <a:endParaRPr kumimoji="0" lang="en-US" sz="2800" b="0" i="0" u="none" strike="noStrike" kern="1200" cap="none" spc="0" normalizeH="0" baseline="0" noProof="0" dirty="0">
              <a:ln>
                <a:noFill/>
              </a:ln>
              <a:solidFill>
                <a:srgbClr val="000000"/>
              </a:solidFill>
              <a:effectLst/>
              <a:uLnTx/>
              <a:uFillTx/>
              <a:latin typeface="Gellix" pitchFamily="2" charset="77"/>
              <a:ea typeface="+mn-ea"/>
              <a:cs typeface="Gellix" pitchFamily="2" charset="77"/>
            </a:endParaRPr>
          </a:p>
        </p:txBody>
      </p:sp>
      <p:sp>
        <p:nvSpPr>
          <p:cNvPr id="11" name="TextBox 10">
            <a:extLst>
              <a:ext uri="{FF2B5EF4-FFF2-40B4-BE49-F238E27FC236}">
                <a16:creationId xmlns:a16="http://schemas.microsoft.com/office/drawing/2014/main" id="{7329AB1F-6B03-B09F-AE27-0B94B68E3B6D}"/>
              </a:ext>
            </a:extLst>
          </p:cNvPr>
          <p:cNvSpPr txBox="1"/>
          <p:nvPr/>
        </p:nvSpPr>
        <p:spPr>
          <a:xfrm>
            <a:off x="648058" y="3321765"/>
            <a:ext cx="1935919"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800"/>
              </a:spcBef>
              <a:spcAft>
                <a:spcPts val="0"/>
              </a:spcAft>
              <a:buClrTx/>
              <a:buSzPct val="120000"/>
              <a:buFontTx/>
              <a:buNone/>
              <a:tabLst/>
              <a:defRPr/>
            </a:pPr>
            <a:r>
              <a:rPr kumimoji="0" lang="en-US" sz="2200" b="1" i="0" u="none" strike="noStrike" kern="1200" cap="none" spc="0" normalizeH="0" baseline="0" noProof="0" dirty="0">
                <a:ln>
                  <a:noFill/>
                </a:ln>
                <a:solidFill>
                  <a:srgbClr val="007DFF"/>
                </a:solidFill>
                <a:effectLst/>
                <a:uLnTx/>
                <a:uFillTx/>
                <a:latin typeface="Gellix" pitchFamily="2" charset="77"/>
                <a:ea typeface="+mn-ea"/>
                <a:cs typeface="Gellix" pitchFamily="2" charset="77"/>
              </a:rPr>
              <a:t>African States</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Ghana</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FF0000"/>
                </a:solidFill>
                <a:effectLst/>
                <a:uLnTx/>
                <a:uFillTx/>
                <a:latin typeface="Gellix" pitchFamily="2" charset="77"/>
                <a:ea typeface="+mn-ea"/>
                <a:cs typeface="Gellix" pitchFamily="2" charset="77"/>
              </a:rPr>
              <a:t>Egypt </a:t>
            </a: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 </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Kenya</a:t>
            </a:r>
          </a:p>
          <a:p>
            <a:pPr marL="285750" marR="0" lvl="0" indent="-285750" algn="l" defTabSz="914400" rtl="0" eaLnBrk="1" fontAlgn="auto" latinLnBrk="0" hangingPunct="1">
              <a:lnSpc>
                <a:spcPct val="100000"/>
              </a:lnSpc>
              <a:spcBef>
                <a:spcPts val="1800"/>
              </a:spcBef>
              <a:spcAft>
                <a:spcPts val="0"/>
              </a:spcAft>
              <a:buClrTx/>
              <a:buSzPct val="120000"/>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Gellix" pitchFamily="2" charset="77"/>
                <a:ea typeface="+mn-ea"/>
                <a:cs typeface="Gellix" pitchFamily="2" charset="77"/>
              </a:rPr>
              <a:t>Nigeria</a:t>
            </a:r>
            <a:endParaRPr kumimoji="0" lang="en-US" sz="2800" b="0" i="0" u="none" strike="noStrike" kern="1200" cap="none" spc="0" normalizeH="0" baseline="0" noProof="0" dirty="0">
              <a:ln>
                <a:noFill/>
              </a:ln>
              <a:solidFill>
                <a:srgbClr val="000000"/>
              </a:solidFill>
              <a:effectLst/>
              <a:uLnTx/>
              <a:uFillTx/>
              <a:latin typeface="Gellix" pitchFamily="2" charset="77"/>
              <a:ea typeface="+mn-ea"/>
              <a:cs typeface="Gellix" pitchFamily="2" charset="77"/>
            </a:endParaRPr>
          </a:p>
        </p:txBody>
      </p:sp>
    </p:spTree>
    <p:extLst>
      <p:ext uri="{BB962C8B-B14F-4D97-AF65-F5344CB8AC3E}">
        <p14:creationId xmlns:p14="http://schemas.microsoft.com/office/powerpoint/2010/main" val="50252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EC5DB-D18A-BBAF-59B2-FE46CAE7EE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A58C00-7F51-C6DC-2609-20EB12D4CDAA}"/>
              </a:ext>
            </a:extLst>
          </p:cNvPr>
          <p:cNvSpPr>
            <a:spLocks noGrp="1"/>
          </p:cNvSpPr>
          <p:nvPr>
            <p:ph type="title"/>
          </p:nvPr>
        </p:nvSpPr>
        <p:spPr/>
        <p:txBody>
          <a:bodyPr/>
          <a:lstStyle/>
          <a:p>
            <a:r>
              <a:rPr lang="en-US" dirty="0"/>
              <a:t>Content of the TOR</a:t>
            </a:r>
            <a:br>
              <a:rPr lang="en-US" dirty="0"/>
            </a:br>
            <a:r>
              <a:rPr lang="en-US" dirty="0"/>
              <a:t>(and decisions taken in the organizational sessions) </a:t>
            </a:r>
          </a:p>
        </p:txBody>
      </p:sp>
      <p:sp>
        <p:nvSpPr>
          <p:cNvPr id="3" name="Text Placeholder 2">
            <a:extLst>
              <a:ext uri="{FF2B5EF4-FFF2-40B4-BE49-F238E27FC236}">
                <a16:creationId xmlns:a16="http://schemas.microsoft.com/office/drawing/2014/main" id="{3B4E1EE6-90FE-C738-62B1-0AFE358FC4E8}"/>
              </a:ext>
            </a:extLst>
          </p:cNvPr>
          <p:cNvSpPr>
            <a:spLocks noGrp="1"/>
          </p:cNvSpPr>
          <p:nvPr>
            <p:ph type="body" sz="quarter" idx="17"/>
          </p:nvPr>
        </p:nvSpPr>
        <p:spPr/>
        <p:txBody>
          <a:bodyPr/>
          <a:lstStyle/>
          <a:p>
            <a:r>
              <a:rPr lang="en-US" sz="2000" b="1" dirty="0"/>
              <a:t>Objectives: </a:t>
            </a:r>
          </a:p>
          <a:p>
            <a:r>
              <a:rPr lang="en-US" dirty="0"/>
              <a:t>A United Nations framework convention on international tax cooperation should include a clear statement of its objectives.</a:t>
            </a:r>
            <a:endParaRPr lang="en-US" b="1" dirty="0"/>
          </a:p>
          <a:p>
            <a:pPr marL="342900" indent="-342900">
              <a:buAutoNum type="alphaLcParenR"/>
            </a:pPr>
            <a:r>
              <a:rPr lang="en-US" dirty="0"/>
              <a:t>Establish fully inclusive and effective international tax cooperation in terms of substance and process;</a:t>
            </a:r>
          </a:p>
          <a:p>
            <a:pPr marL="342900" indent="-342900">
              <a:buAutoNum type="alphaLcParenR"/>
            </a:pPr>
            <a:r>
              <a:rPr lang="en-US" dirty="0"/>
              <a:t>Establish a system of governance for international tax cooperation capable of responding to existing and future tax and tax-related challenges on an ongoing basis;</a:t>
            </a:r>
          </a:p>
          <a:p>
            <a:pPr marL="342900" indent="-342900">
              <a:buAutoNum type="alphaLcParenR"/>
            </a:pPr>
            <a:r>
              <a:rPr lang="en-US" dirty="0"/>
              <a:t>Establish an inclusive, fair, transparent, efficient, equitable and effective international tax system for sustainable development, with a view to enhancing the legitimacy, certainty, resilience and fairness of international tax rules, while addressing challenges to strengthening domestic resource mobilization.</a:t>
            </a:r>
            <a:endParaRPr lang="en-US" b="1" dirty="0"/>
          </a:p>
          <a:p>
            <a:r>
              <a:rPr lang="en-US" b="1" dirty="0"/>
              <a:t>Principles for the Framework Convention </a:t>
            </a:r>
            <a:r>
              <a:rPr lang="en-US" dirty="0"/>
              <a:t>(that guide the achievement of its objectives)</a:t>
            </a:r>
          </a:p>
          <a:p>
            <a:endParaRPr lang="en-US" dirty="0"/>
          </a:p>
        </p:txBody>
      </p:sp>
      <p:sp>
        <p:nvSpPr>
          <p:cNvPr id="4" name="Slide Number Placeholder 3">
            <a:extLst>
              <a:ext uri="{FF2B5EF4-FFF2-40B4-BE49-F238E27FC236}">
                <a16:creationId xmlns:a16="http://schemas.microsoft.com/office/drawing/2014/main" id="{AF1FD156-A672-E497-1AC4-61670957A567}"/>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235072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C9792-9321-E902-ED85-046A8BC3DC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AB5834-9DC1-E482-431C-BB4FC523F774}"/>
              </a:ext>
            </a:extLst>
          </p:cNvPr>
          <p:cNvSpPr>
            <a:spLocks noGrp="1"/>
          </p:cNvSpPr>
          <p:nvPr>
            <p:ph type="title"/>
          </p:nvPr>
        </p:nvSpPr>
        <p:spPr/>
        <p:txBody>
          <a:bodyPr/>
          <a:lstStyle/>
          <a:p>
            <a:r>
              <a:rPr lang="en-US" dirty="0"/>
              <a:t>Content of the TOR</a:t>
            </a:r>
            <a:br>
              <a:rPr lang="en-US" dirty="0"/>
            </a:br>
            <a:r>
              <a:rPr lang="en-US" dirty="0"/>
              <a:t>(and decisions taken in the organizational sessions) </a:t>
            </a:r>
          </a:p>
        </p:txBody>
      </p:sp>
      <p:sp>
        <p:nvSpPr>
          <p:cNvPr id="3" name="Text Placeholder 2">
            <a:extLst>
              <a:ext uri="{FF2B5EF4-FFF2-40B4-BE49-F238E27FC236}">
                <a16:creationId xmlns:a16="http://schemas.microsoft.com/office/drawing/2014/main" id="{EA571BEE-0338-E9C1-9FB7-C30DC95E8A31}"/>
              </a:ext>
            </a:extLst>
          </p:cNvPr>
          <p:cNvSpPr>
            <a:spLocks noGrp="1"/>
          </p:cNvSpPr>
          <p:nvPr>
            <p:ph type="body" sz="quarter" idx="17"/>
          </p:nvPr>
        </p:nvSpPr>
        <p:spPr/>
        <p:txBody>
          <a:bodyPr/>
          <a:lstStyle/>
          <a:p>
            <a:r>
              <a:rPr lang="en-US" sz="1600" b="1" dirty="0"/>
              <a:t>Principles for the Framework Convention </a:t>
            </a:r>
            <a:r>
              <a:rPr lang="en-US" sz="1600" dirty="0"/>
              <a:t>(that guide the achievement of its objectives)</a:t>
            </a:r>
          </a:p>
          <a:p>
            <a:pPr marL="342900" indent="-342900">
              <a:buAutoNum type="alphaLcParenBoth"/>
            </a:pPr>
            <a:r>
              <a:rPr lang="en-US" sz="1500" dirty="0"/>
              <a:t>Be universal in approach and scope and should fully consider the different needs, priorities, and capacities of all countries, including developing countries, in particular countries in special situations; </a:t>
            </a:r>
          </a:p>
          <a:p>
            <a:pPr marL="342900" indent="-342900">
              <a:buAutoNum type="alphaLcParenBoth"/>
            </a:pPr>
            <a:r>
              <a:rPr lang="en-US" sz="1500" dirty="0"/>
              <a:t>Recognize that every Member State has </a:t>
            </a:r>
            <a:r>
              <a:rPr lang="en-US" sz="1500" b="1" dirty="0"/>
              <a:t>the sovereign right to decide its tax policies and practices, </a:t>
            </a:r>
            <a:r>
              <a:rPr lang="en-US" sz="1500" dirty="0"/>
              <a:t>while also respecting the sovereignty of other Member States in such matters; </a:t>
            </a:r>
          </a:p>
          <a:p>
            <a:pPr marL="342900" indent="-342900">
              <a:buAutoNum type="alphaLcParenBoth"/>
            </a:pPr>
            <a:r>
              <a:rPr lang="en-US" sz="1500" dirty="0"/>
              <a:t>Be aligned, in the pursuit of international tax cooperation, with States’ </a:t>
            </a:r>
            <a:r>
              <a:rPr lang="en-US" sz="1500" b="1" dirty="0"/>
              <a:t>obligations under international human rights law</a:t>
            </a:r>
            <a:r>
              <a:rPr lang="en-US" sz="1500" dirty="0"/>
              <a:t>; </a:t>
            </a:r>
          </a:p>
          <a:p>
            <a:pPr marL="342900" indent="-342900">
              <a:buAutoNum type="alphaLcParenBoth"/>
            </a:pPr>
            <a:r>
              <a:rPr lang="en-US" sz="1500" dirty="0"/>
              <a:t>Take a </a:t>
            </a:r>
            <a:r>
              <a:rPr lang="en-US" sz="1500" b="1" dirty="0"/>
              <a:t>holistic, sustainable development perspective </a:t>
            </a:r>
            <a:r>
              <a:rPr lang="en-US" sz="1500" dirty="0"/>
              <a:t>that covers in a balanced and integrated manner economic, social and environmental policy aspects; </a:t>
            </a:r>
          </a:p>
          <a:p>
            <a:pPr marL="342900" indent="-342900">
              <a:buAutoNum type="alphaLcParenBoth"/>
            </a:pPr>
            <a:r>
              <a:rPr lang="en-US" sz="1500" dirty="0"/>
              <a:t>Be sufficiently flexible, resilient and agile to ensure equitable and effective results as societies, technology and business models, and the international tax cooperation landscapes evolve; </a:t>
            </a:r>
          </a:p>
          <a:p>
            <a:pPr marL="342900" indent="-342900">
              <a:buAutoNum type="alphaLcParenBoth"/>
            </a:pPr>
            <a:r>
              <a:rPr lang="en-US" sz="1500" dirty="0"/>
              <a:t>Contribute to achieving sustainable development by </a:t>
            </a:r>
            <a:r>
              <a:rPr lang="en-US" sz="1500" b="1" dirty="0"/>
              <a:t>ensuring fairness in allocation of taxing rights under the international tax system</a:t>
            </a:r>
            <a:r>
              <a:rPr lang="en-US" sz="1500" dirty="0"/>
              <a:t>; </a:t>
            </a:r>
          </a:p>
          <a:p>
            <a:pPr marL="342900" indent="-342900">
              <a:buAutoNum type="alphaLcParenBoth"/>
            </a:pPr>
            <a:r>
              <a:rPr lang="en-US" sz="1500" dirty="0"/>
              <a:t>Provide for rules that are as simple and easy to administer as the subject matter allows; </a:t>
            </a:r>
          </a:p>
          <a:p>
            <a:pPr marL="342900" indent="-342900">
              <a:buAutoNum type="alphaLcParenBoth"/>
            </a:pPr>
            <a:r>
              <a:rPr lang="en-US" sz="1500" dirty="0">
                <a:highlight>
                  <a:srgbClr val="FFFF00"/>
                </a:highlight>
              </a:rPr>
              <a:t>Ensure certainty for taxpayers and governments; </a:t>
            </a:r>
          </a:p>
          <a:p>
            <a:pPr marL="342900" indent="-342900">
              <a:buAutoNum type="alphaLcParenBoth"/>
            </a:pPr>
            <a:r>
              <a:rPr lang="en-US" sz="1500" dirty="0"/>
              <a:t>Require transparency and accountability of all taxpayers.</a:t>
            </a:r>
          </a:p>
          <a:p>
            <a:endParaRPr lang="en-US" dirty="0"/>
          </a:p>
        </p:txBody>
      </p:sp>
      <p:sp>
        <p:nvSpPr>
          <p:cNvPr id="4" name="Slide Number Placeholder 3">
            <a:extLst>
              <a:ext uri="{FF2B5EF4-FFF2-40B4-BE49-F238E27FC236}">
                <a16:creationId xmlns:a16="http://schemas.microsoft.com/office/drawing/2014/main" id="{84BE5540-2436-DFE6-9975-9B75D976AA17}"/>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58294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80F9E-6F28-E9BB-3A74-37BA6BA7D7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EE9BF6-26EA-A28B-8190-438CCAC4E2A6}"/>
              </a:ext>
            </a:extLst>
          </p:cNvPr>
          <p:cNvSpPr>
            <a:spLocks noGrp="1"/>
          </p:cNvSpPr>
          <p:nvPr>
            <p:ph type="title"/>
          </p:nvPr>
        </p:nvSpPr>
        <p:spPr/>
        <p:txBody>
          <a:bodyPr/>
          <a:lstStyle/>
          <a:p>
            <a:r>
              <a:rPr lang="en-US" dirty="0"/>
              <a:t>Content of the TOR</a:t>
            </a:r>
            <a:br>
              <a:rPr lang="en-US" dirty="0"/>
            </a:br>
            <a:r>
              <a:rPr lang="en-US" dirty="0"/>
              <a:t>(and decisions taken in the organizational sessions) </a:t>
            </a:r>
          </a:p>
        </p:txBody>
      </p:sp>
      <p:sp>
        <p:nvSpPr>
          <p:cNvPr id="3" name="Text Placeholder 2">
            <a:extLst>
              <a:ext uri="{FF2B5EF4-FFF2-40B4-BE49-F238E27FC236}">
                <a16:creationId xmlns:a16="http://schemas.microsoft.com/office/drawing/2014/main" id="{3B9291E8-E08D-5D72-704A-89EA80CCA935}"/>
              </a:ext>
            </a:extLst>
          </p:cNvPr>
          <p:cNvSpPr>
            <a:spLocks noGrp="1"/>
          </p:cNvSpPr>
          <p:nvPr>
            <p:ph type="body" sz="quarter" idx="17"/>
          </p:nvPr>
        </p:nvSpPr>
        <p:spPr/>
        <p:txBody>
          <a:bodyPr/>
          <a:lstStyle/>
          <a:p>
            <a:r>
              <a:rPr lang="en-US" b="1" dirty="0"/>
              <a:t>Commitments</a:t>
            </a:r>
            <a:r>
              <a:rPr lang="en-US" dirty="0"/>
              <a:t> (to achieve its objectives)</a:t>
            </a:r>
            <a:r>
              <a:rPr lang="en-US" sz="1600" dirty="0"/>
              <a:t> </a:t>
            </a:r>
          </a:p>
          <a:p>
            <a:r>
              <a:rPr lang="en-US" sz="1600" dirty="0"/>
              <a:t>Commitments on the following subjects, </a:t>
            </a:r>
            <a:r>
              <a:rPr lang="en-US" sz="1600" b="1" dirty="0"/>
              <a:t>inter alia</a:t>
            </a:r>
            <a:r>
              <a:rPr lang="en-US" sz="1600" dirty="0"/>
              <a:t>, should be: </a:t>
            </a:r>
          </a:p>
          <a:p>
            <a:pPr marL="342900" indent="-342900">
              <a:buAutoNum type="alphaLcParenBoth"/>
            </a:pPr>
            <a:r>
              <a:rPr lang="en-US" sz="1600" b="1" dirty="0"/>
              <a:t>Fair allocation of taxing rights, including equitable taxation of multinational enterprises</a:t>
            </a:r>
            <a:r>
              <a:rPr lang="en-US" sz="1600" dirty="0"/>
              <a:t>; </a:t>
            </a:r>
          </a:p>
          <a:p>
            <a:pPr marL="342900" indent="-342900">
              <a:buAutoNum type="alphaLcParenBoth"/>
            </a:pPr>
            <a:r>
              <a:rPr lang="en-US" sz="1600" dirty="0"/>
              <a:t>Addressing tax evasion and avoidance by high-net worth individuals and ensuring their effective taxation in relevant Member States; </a:t>
            </a:r>
          </a:p>
          <a:p>
            <a:pPr marL="342900" indent="-342900">
              <a:buAutoNum type="alphaLcParenBoth"/>
            </a:pPr>
            <a:r>
              <a:rPr lang="en-US" sz="1600" dirty="0"/>
              <a:t>International tax cooperation approaches that will contribute to the achievement of sustainable development in its three dimensions, economic, social and environmental, in a balanced and integrated manner; </a:t>
            </a:r>
          </a:p>
          <a:p>
            <a:pPr marL="342900" indent="-342900">
              <a:buAutoNum type="alphaLcParenBoth"/>
            </a:pPr>
            <a:r>
              <a:rPr lang="en-US" sz="1600" dirty="0"/>
              <a:t>Effective mutual administrative assistance in tax matters, including with respect to transparency and exchange of information for tax purposes.</a:t>
            </a:r>
            <a:endParaRPr lang="en-US" dirty="0"/>
          </a:p>
        </p:txBody>
      </p:sp>
      <p:sp>
        <p:nvSpPr>
          <p:cNvPr id="4" name="Slide Number Placeholder 3">
            <a:extLst>
              <a:ext uri="{FF2B5EF4-FFF2-40B4-BE49-F238E27FC236}">
                <a16:creationId xmlns:a16="http://schemas.microsoft.com/office/drawing/2014/main" id="{CBE50EAD-B6F9-E60B-DAD1-89563649DE1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1763065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EE216-FB39-A321-8FDC-5523F69549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4543C9-947F-B340-77FA-001D31C563AF}"/>
              </a:ext>
            </a:extLst>
          </p:cNvPr>
          <p:cNvSpPr>
            <a:spLocks noGrp="1"/>
          </p:cNvSpPr>
          <p:nvPr>
            <p:ph type="title"/>
          </p:nvPr>
        </p:nvSpPr>
        <p:spPr/>
        <p:txBody>
          <a:bodyPr/>
          <a:lstStyle/>
          <a:p>
            <a:r>
              <a:rPr lang="en-US" dirty="0"/>
              <a:t>Content of the TOR</a:t>
            </a:r>
            <a:br>
              <a:rPr lang="en-US" dirty="0"/>
            </a:br>
            <a:r>
              <a:rPr lang="en-US" dirty="0"/>
              <a:t>(and decisions taken in the organizational sessions) </a:t>
            </a:r>
          </a:p>
        </p:txBody>
      </p:sp>
      <p:sp>
        <p:nvSpPr>
          <p:cNvPr id="3" name="Text Placeholder 2">
            <a:extLst>
              <a:ext uri="{FF2B5EF4-FFF2-40B4-BE49-F238E27FC236}">
                <a16:creationId xmlns:a16="http://schemas.microsoft.com/office/drawing/2014/main" id="{399393A8-88A4-1A32-9598-9C35809E248E}"/>
              </a:ext>
            </a:extLst>
          </p:cNvPr>
          <p:cNvSpPr>
            <a:spLocks noGrp="1"/>
          </p:cNvSpPr>
          <p:nvPr>
            <p:ph type="body" sz="quarter" idx="17"/>
          </p:nvPr>
        </p:nvSpPr>
        <p:spPr>
          <a:xfrm>
            <a:off x="4674946" y="1778866"/>
            <a:ext cx="6816014" cy="4176339"/>
          </a:xfrm>
        </p:spPr>
        <p:txBody>
          <a:bodyPr/>
          <a:lstStyle/>
          <a:p>
            <a:r>
              <a:rPr lang="en-US" b="1" dirty="0">
                <a:latin typeface="+mj-lt"/>
              </a:rPr>
              <a:t>First Protocol: </a:t>
            </a:r>
            <a:r>
              <a:rPr lang="en-US" dirty="0">
                <a:latin typeface="+mj-lt"/>
              </a:rPr>
              <a:t>Taxation of Cross-border Services </a:t>
            </a:r>
          </a:p>
          <a:p>
            <a:r>
              <a:rPr lang="en-US" b="1" dirty="0">
                <a:latin typeface="+mj-lt"/>
              </a:rPr>
              <a:t>Second Protocol: </a:t>
            </a:r>
            <a:r>
              <a:rPr lang="en-US" dirty="0">
                <a:latin typeface="+mj-lt"/>
              </a:rPr>
              <a:t>Prevention and Resolution of Tax Disputes </a:t>
            </a:r>
          </a:p>
          <a:p>
            <a:endParaRPr lang="en-US" b="1" dirty="0"/>
          </a:p>
          <a:p>
            <a:r>
              <a:rPr lang="en-US" b="1" dirty="0"/>
              <a:t>Decision Making</a:t>
            </a:r>
          </a:p>
          <a:p>
            <a:r>
              <a:rPr lang="en-US" dirty="0">
                <a:latin typeface="+mj-lt"/>
              </a:rPr>
              <a:t>After exhausting all efforts to reach consensus, the Convention will be adopted by majority &amp; protocols by 2/3. </a:t>
            </a:r>
          </a:p>
          <a:p>
            <a:endParaRPr lang="en-US" dirty="0">
              <a:latin typeface="+mj-lt"/>
            </a:endParaRPr>
          </a:p>
          <a:p>
            <a:r>
              <a:rPr lang="en-US" b="1" dirty="0">
                <a:latin typeface="+mj-lt"/>
              </a:rPr>
              <a:t>Participation/Multi-stakeholder engagement: </a:t>
            </a:r>
            <a:r>
              <a:rPr lang="en-US" dirty="0">
                <a:latin typeface="+mj-lt"/>
              </a:rPr>
              <a:t>The mandating resolution encourages international organizations, civil society and other relevant stakeholders to contribute to the work of the intergovernmental negotiating committee in accordance with established practices. </a:t>
            </a:r>
          </a:p>
          <a:p>
            <a:endParaRPr lang="en-US" dirty="0">
              <a:latin typeface="+mj-lt"/>
            </a:endParaRPr>
          </a:p>
          <a:p>
            <a:r>
              <a:rPr lang="en-US" b="1" dirty="0"/>
              <a:t> </a:t>
            </a:r>
          </a:p>
        </p:txBody>
      </p:sp>
      <p:sp>
        <p:nvSpPr>
          <p:cNvPr id="4" name="Slide Number Placeholder 3">
            <a:extLst>
              <a:ext uri="{FF2B5EF4-FFF2-40B4-BE49-F238E27FC236}">
                <a16:creationId xmlns:a16="http://schemas.microsoft.com/office/drawing/2014/main" id="{D315C93E-D727-5480-40AF-A98A4A4B51E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Tree>
    <p:extLst>
      <p:ext uri="{BB962C8B-B14F-4D97-AF65-F5344CB8AC3E}">
        <p14:creationId xmlns:p14="http://schemas.microsoft.com/office/powerpoint/2010/main" val="412838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8BD74-00C1-C06D-9D7A-CE3DC0F4A2D0}"/>
            </a:ext>
          </a:extLst>
        </p:cNvPr>
        <p:cNvGrpSpPr/>
        <p:nvPr/>
      </p:nvGrpSpPr>
      <p:grpSpPr>
        <a:xfrm>
          <a:off x="0" y="0"/>
          <a:ext cx="0" cy="0"/>
          <a:chOff x="0" y="0"/>
          <a:chExt cx="0" cy="0"/>
        </a:xfrm>
      </p:grpSpPr>
      <p:sp>
        <p:nvSpPr>
          <p:cNvPr id="6" name="Titre 5">
            <a:extLst>
              <a:ext uri="{FF2B5EF4-FFF2-40B4-BE49-F238E27FC236}">
                <a16:creationId xmlns:a16="http://schemas.microsoft.com/office/drawing/2014/main" id="{FD8DF382-E5FE-201F-38D8-9393A2E242EF}"/>
              </a:ext>
            </a:extLst>
          </p:cNvPr>
          <p:cNvSpPr>
            <a:spLocks noGrp="1"/>
          </p:cNvSpPr>
          <p:nvPr>
            <p:ph type="title"/>
          </p:nvPr>
        </p:nvSpPr>
        <p:spPr>
          <a:xfrm>
            <a:off x="839113" y="147178"/>
            <a:ext cx="11890850" cy="601700"/>
          </a:xfrm>
        </p:spPr>
        <p:txBody>
          <a:bodyPr/>
          <a:lstStyle/>
          <a:p>
            <a:r>
              <a:rPr lang="en-GB" b="1" dirty="0"/>
              <a:t>Key Dates 2025 – 2027 </a:t>
            </a:r>
          </a:p>
        </p:txBody>
      </p:sp>
      <p:sp>
        <p:nvSpPr>
          <p:cNvPr id="5" name="Espace réservé du numéro de diapositive 4">
            <a:extLst>
              <a:ext uri="{FF2B5EF4-FFF2-40B4-BE49-F238E27FC236}">
                <a16:creationId xmlns:a16="http://schemas.microsoft.com/office/drawing/2014/main" id="{C5F37368-D7A5-5A00-0765-B0159E4DA3FA}"/>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75652-2DD9-2242-928B-C4408E21A69B}" type="slidenum">
              <a:rPr kumimoji="0" lang="en-GB" sz="1100" b="1" i="0" u="none" strike="noStrike" kern="1200" cap="none" spc="0" normalizeH="0" baseline="0" noProof="0" smtClean="0">
                <a:ln>
                  <a:noFill/>
                </a:ln>
                <a:solidFill>
                  <a:srgbClr val="000000"/>
                </a:solidFill>
                <a:effectLst/>
                <a:uLnTx/>
                <a:uFillTx/>
                <a:latin typeface="Gelli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100" b="1" i="0" u="none" strike="noStrike" kern="1200" cap="none" spc="0" normalizeH="0" baseline="0" noProof="0">
              <a:ln>
                <a:noFill/>
              </a:ln>
              <a:solidFill>
                <a:srgbClr val="000000"/>
              </a:solidFill>
              <a:effectLst/>
              <a:uLnTx/>
              <a:uFillTx/>
              <a:latin typeface="Gellix"/>
              <a:ea typeface="+mn-ea"/>
              <a:cs typeface="+mn-cs"/>
            </a:endParaRPr>
          </a:p>
        </p:txBody>
      </p:sp>
      <p:sp>
        <p:nvSpPr>
          <p:cNvPr id="4" name="TextBox 3">
            <a:extLst>
              <a:ext uri="{FF2B5EF4-FFF2-40B4-BE49-F238E27FC236}">
                <a16:creationId xmlns:a16="http://schemas.microsoft.com/office/drawing/2014/main" id="{E6D4833E-7987-BC94-1367-B4EB603B4F94}"/>
              </a:ext>
            </a:extLst>
          </p:cNvPr>
          <p:cNvSpPr txBox="1"/>
          <p:nvPr/>
        </p:nvSpPr>
        <p:spPr>
          <a:xfrm>
            <a:off x="800784" y="592120"/>
            <a:ext cx="10259623" cy="5970865"/>
          </a:xfrm>
          <a:prstGeom prst="rect">
            <a:avLst/>
          </a:prstGeom>
          <a:noFill/>
        </p:spPr>
        <p:txBody>
          <a:bodyPr wrap="square">
            <a:spAutoFit/>
          </a:bodyPr>
          <a:lstStyle/>
          <a:p>
            <a:pPr algn="l"/>
            <a:endParaRPr lang="en-US" dirty="0">
              <a:solidFill>
                <a:srgbClr val="009EDB"/>
              </a:solidFill>
              <a:latin typeface="+mj-lt"/>
              <a:hlinkClick r:id="rId3"/>
            </a:endParaRPr>
          </a:p>
          <a:p>
            <a:r>
              <a:rPr lang="en-US" b="1" dirty="0">
                <a:solidFill>
                  <a:srgbClr val="333333"/>
                </a:solidFill>
                <a:latin typeface="+mj-lt"/>
              </a:rPr>
              <a:t>Wednesday, 4 June 2025 at 11:59 PM New York time: </a:t>
            </a:r>
            <a:r>
              <a:rPr lang="en-US" dirty="0">
                <a:solidFill>
                  <a:srgbClr val="333333"/>
                </a:solidFill>
                <a:latin typeface="+mj-lt"/>
              </a:rPr>
              <a:t>Deadline for Accreditation Applications </a:t>
            </a:r>
            <a:r>
              <a:rPr lang="en-US" sz="1800" b="0" i="0" u="none" strike="noStrike" dirty="0">
                <a:solidFill>
                  <a:srgbClr val="009EDB"/>
                </a:solidFill>
                <a:effectLst/>
                <a:latin typeface="+mj-lt"/>
                <a:hlinkClick r:id="rId3"/>
              </a:rPr>
              <a:t>Apply for accreditation here</a:t>
            </a:r>
            <a:r>
              <a:rPr lang="en-US" sz="1800" b="0" i="0" dirty="0">
                <a:solidFill>
                  <a:srgbClr val="333333"/>
                </a:solidFill>
                <a:effectLst/>
                <a:latin typeface="+mj-lt"/>
              </a:rPr>
              <a:t> </a:t>
            </a:r>
          </a:p>
          <a:p>
            <a:endParaRPr lang="en-US" b="0" i="0" dirty="0">
              <a:solidFill>
                <a:srgbClr val="333333"/>
              </a:solidFill>
              <a:effectLst/>
              <a:latin typeface="+mj-lt"/>
            </a:endParaRPr>
          </a:p>
          <a:p>
            <a:pPr algn="l"/>
            <a:r>
              <a:rPr lang="en-US" sz="1800" b="1" i="0" dirty="0">
                <a:solidFill>
                  <a:schemeClr val="bg1"/>
                </a:solidFill>
                <a:effectLst/>
                <a:latin typeface="+mj-lt"/>
              </a:rPr>
              <a:t>2025</a:t>
            </a:r>
          </a:p>
          <a:p>
            <a:pPr algn="l"/>
            <a:r>
              <a:rPr lang="en-US" b="1" dirty="0">
                <a:solidFill>
                  <a:schemeClr val="bg1"/>
                </a:solidFill>
                <a:latin typeface="+mj-lt"/>
              </a:rPr>
              <a:t>June – July: Multistakeholder consultation</a:t>
            </a:r>
            <a:endParaRPr lang="en-US" sz="1800" b="1" i="0" dirty="0">
              <a:solidFill>
                <a:schemeClr val="bg1"/>
              </a:solidFill>
              <a:effectLst/>
              <a:latin typeface="+mj-lt"/>
            </a:endParaRPr>
          </a:p>
          <a:p>
            <a:pPr algn="l"/>
            <a:r>
              <a:rPr lang="en-US" sz="1800" b="1" i="0" dirty="0">
                <a:solidFill>
                  <a:schemeClr val="bg1"/>
                </a:solidFill>
                <a:effectLst/>
                <a:latin typeface="+mj-lt"/>
              </a:rPr>
              <a:t>4-8 August 2025: </a:t>
            </a:r>
            <a:r>
              <a:rPr lang="en-US" sz="1800" b="0" i="0" dirty="0">
                <a:solidFill>
                  <a:schemeClr val="bg1"/>
                </a:solidFill>
                <a:effectLst/>
                <a:latin typeface="+mj-lt"/>
              </a:rPr>
              <a:t>First Session (New York) &amp; </a:t>
            </a:r>
            <a:r>
              <a:rPr lang="en-US" sz="1800" b="1" i="0" dirty="0">
                <a:solidFill>
                  <a:schemeClr val="bg1"/>
                </a:solidFill>
                <a:effectLst/>
                <a:latin typeface="+mj-lt"/>
              </a:rPr>
              <a:t>11-15 August 2025: </a:t>
            </a:r>
            <a:r>
              <a:rPr lang="en-US" sz="1800" b="0" i="0" dirty="0">
                <a:solidFill>
                  <a:schemeClr val="bg1"/>
                </a:solidFill>
                <a:effectLst/>
                <a:latin typeface="+mj-lt"/>
              </a:rPr>
              <a:t>Second Session (New York)</a:t>
            </a:r>
          </a:p>
          <a:p>
            <a:pPr algn="l"/>
            <a:r>
              <a:rPr lang="en-US" sz="1800" b="1" i="0" dirty="0">
                <a:solidFill>
                  <a:schemeClr val="bg1"/>
                </a:solidFill>
                <a:effectLst/>
                <a:latin typeface="+mj-lt"/>
              </a:rPr>
              <a:t>10-21 November 2025</a:t>
            </a:r>
            <a:r>
              <a:rPr lang="en-US" sz="1800" b="0" i="0" dirty="0">
                <a:solidFill>
                  <a:schemeClr val="bg1"/>
                </a:solidFill>
                <a:effectLst/>
                <a:latin typeface="+mj-lt"/>
              </a:rPr>
              <a:t>: Third Session (Nairobi)</a:t>
            </a:r>
          </a:p>
          <a:p>
            <a:pPr algn="l"/>
            <a:endParaRPr lang="en-US" sz="1800" b="0" i="0" dirty="0">
              <a:solidFill>
                <a:schemeClr val="bg1"/>
              </a:solidFill>
              <a:effectLst/>
              <a:latin typeface="+mj-lt"/>
            </a:endParaRPr>
          </a:p>
          <a:p>
            <a:pPr algn="l">
              <a:buNone/>
            </a:pPr>
            <a:r>
              <a:rPr lang="en-US" sz="2000" b="1" i="0" dirty="0">
                <a:solidFill>
                  <a:schemeClr val="bg1"/>
                </a:solidFill>
                <a:effectLst/>
                <a:latin typeface="+mj-lt"/>
              </a:rPr>
              <a:t>2026</a:t>
            </a:r>
          </a:p>
          <a:p>
            <a:pPr algn="l"/>
            <a:r>
              <a:rPr lang="en-US" sz="1800" b="1" i="0" dirty="0">
                <a:solidFill>
                  <a:schemeClr val="bg1"/>
                </a:solidFill>
                <a:effectLst/>
                <a:latin typeface="+mj-lt"/>
              </a:rPr>
              <a:t>2-3 and 6-13 February 2026: </a:t>
            </a:r>
            <a:r>
              <a:rPr lang="en-US" sz="1800" b="0" i="0" dirty="0">
                <a:solidFill>
                  <a:schemeClr val="bg1"/>
                </a:solidFill>
                <a:effectLst/>
                <a:latin typeface="+mj-lt"/>
              </a:rPr>
              <a:t>Fourth Session (New York)</a:t>
            </a:r>
          </a:p>
          <a:p>
            <a:pPr algn="l"/>
            <a:r>
              <a:rPr lang="en-US" sz="1800" b="1" i="0" dirty="0">
                <a:solidFill>
                  <a:schemeClr val="bg1"/>
                </a:solidFill>
                <a:effectLst/>
                <a:latin typeface="+mj-lt"/>
              </a:rPr>
              <a:t>3-14 August 2026: </a:t>
            </a:r>
            <a:r>
              <a:rPr lang="en-US" sz="1800" b="0" i="0" dirty="0">
                <a:solidFill>
                  <a:schemeClr val="bg1"/>
                </a:solidFill>
                <a:effectLst/>
                <a:latin typeface="+mj-lt"/>
              </a:rPr>
              <a:t>Fifth Session (New York)</a:t>
            </a:r>
            <a:endParaRPr lang="en-US" b="0" i="0" dirty="0">
              <a:solidFill>
                <a:schemeClr val="bg1"/>
              </a:solidFill>
              <a:effectLst/>
              <a:latin typeface="+mj-lt"/>
            </a:endParaRPr>
          </a:p>
          <a:p>
            <a:pPr algn="l"/>
            <a:r>
              <a:rPr lang="en-US" sz="1800" b="1" i="0" dirty="0">
                <a:solidFill>
                  <a:schemeClr val="bg1"/>
                </a:solidFill>
                <a:effectLst/>
                <a:latin typeface="+mj-lt"/>
              </a:rPr>
              <a:t>30 November-11 December 2026: </a:t>
            </a:r>
            <a:r>
              <a:rPr lang="en-US" sz="1800" b="0" i="0" dirty="0">
                <a:solidFill>
                  <a:schemeClr val="bg1"/>
                </a:solidFill>
                <a:effectLst/>
                <a:latin typeface="+mj-lt"/>
              </a:rPr>
              <a:t>Sixth Session (Nairobi)</a:t>
            </a:r>
          </a:p>
          <a:p>
            <a:pPr algn="l"/>
            <a:endParaRPr lang="en-US" b="0" i="0" dirty="0">
              <a:solidFill>
                <a:schemeClr val="bg1"/>
              </a:solidFill>
              <a:effectLst/>
              <a:latin typeface="+mj-lt"/>
            </a:endParaRPr>
          </a:p>
          <a:p>
            <a:pPr algn="l">
              <a:buNone/>
            </a:pPr>
            <a:r>
              <a:rPr lang="en-US" sz="2000" b="1" i="0" dirty="0">
                <a:solidFill>
                  <a:schemeClr val="bg1"/>
                </a:solidFill>
                <a:effectLst/>
                <a:latin typeface="+mj-lt"/>
              </a:rPr>
              <a:t>2027</a:t>
            </a:r>
            <a:endParaRPr lang="en-US" b="0" i="0" dirty="0">
              <a:solidFill>
                <a:schemeClr val="bg1"/>
              </a:solidFill>
              <a:effectLst/>
              <a:latin typeface="+mj-lt"/>
            </a:endParaRPr>
          </a:p>
          <a:p>
            <a:pPr algn="l"/>
            <a:r>
              <a:rPr lang="en-US" sz="1800" b="0" i="0" dirty="0">
                <a:solidFill>
                  <a:schemeClr val="bg1"/>
                </a:solidFill>
                <a:effectLst/>
                <a:latin typeface="+mj-lt"/>
              </a:rPr>
              <a:t>Three substantive session</a:t>
            </a:r>
            <a:r>
              <a:rPr lang="en-US" dirty="0">
                <a:solidFill>
                  <a:schemeClr val="bg1"/>
                </a:solidFill>
                <a:latin typeface="+mj-lt"/>
              </a:rPr>
              <a:t>s to be determined ahead of submission </a:t>
            </a:r>
            <a:r>
              <a:rPr lang="en-US" sz="1800" b="0" i="0" dirty="0">
                <a:solidFill>
                  <a:schemeClr val="bg1"/>
                </a:solidFill>
                <a:effectLst/>
                <a:latin typeface="+mj-lt"/>
              </a:rPr>
              <a:t>of the final text of the framework convention and of the two early protocols by the </a:t>
            </a:r>
            <a:r>
              <a:rPr lang="en-US" sz="1800" b="1" i="0" dirty="0">
                <a:solidFill>
                  <a:schemeClr val="bg1"/>
                </a:solidFill>
                <a:effectLst/>
                <a:latin typeface="+mj-lt"/>
              </a:rPr>
              <a:t>first quarter of the General Assembly’s 82nd Session (starting September 2027)</a:t>
            </a:r>
          </a:p>
          <a:p>
            <a:pPr algn="l"/>
            <a:endParaRPr lang="en-US" b="1" dirty="0">
              <a:solidFill>
                <a:schemeClr val="bg1"/>
              </a:solidFill>
              <a:latin typeface="+mj-lt"/>
            </a:endParaRPr>
          </a:p>
          <a:p>
            <a:pPr algn="l"/>
            <a:r>
              <a:rPr lang="en-US" sz="1800" b="1" i="0" dirty="0">
                <a:solidFill>
                  <a:schemeClr val="bg1"/>
                </a:solidFill>
                <a:effectLst/>
                <a:latin typeface="+mj-lt"/>
              </a:rPr>
              <a:t>Autumn 2027 </a:t>
            </a:r>
            <a:r>
              <a:rPr lang="en-US" sz="1800" b="0" i="0" dirty="0">
                <a:solidFill>
                  <a:schemeClr val="bg1"/>
                </a:solidFill>
                <a:effectLst/>
                <a:latin typeface="+mj-lt"/>
              </a:rPr>
              <a:t>Consideration of the framework convention and of the two early protocols by the General Assembly</a:t>
            </a:r>
            <a:endParaRPr lang="en-US" b="0" i="0" dirty="0">
              <a:solidFill>
                <a:schemeClr val="bg1"/>
              </a:solidFill>
              <a:effectLst/>
              <a:latin typeface="+mj-lt"/>
            </a:endParaRPr>
          </a:p>
        </p:txBody>
      </p:sp>
    </p:spTree>
    <p:extLst>
      <p:ext uri="{BB962C8B-B14F-4D97-AF65-F5344CB8AC3E}">
        <p14:creationId xmlns:p14="http://schemas.microsoft.com/office/powerpoint/2010/main" val="1444326688"/>
      </p:ext>
    </p:extLst>
  </p:cSld>
  <p:clrMapOvr>
    <a:masterClrMapping/>
  </p:clrMapOvr>
</p:sld>
</file>

<file path=ppt/theme/theme1.xml><?xml version="1.0" encoding="utf-8"?>
<a:theme xmlns:a="http://schemas.openxmlformats.org/drawingml/2006/main" name="1_Office Theme">
  <a:themeElements>
    <a:clrScheme name="WE ARE ICC">
      <a:dk1>
        <a:srgbClr val="007DFF"/>
      </a:dk1>
      <a:lt1>
        <a:srgbClr val="000000"/>
      </a:lt1>
      <a:dk2>
        <a:srgbClr val="FFFFFF"/>
      </a:dk2>
      <a:lt2>
        <a:srgbClr val="007DFF"/>
      </a:lt2>
      <a:accent1>
        <a:srgbClr val="007DFF"/>
      </a:accent1>
      <a:accent2>
        <a:srgbClr val="00BC00"/>
      </a:accent2>
      <a:accent3>
        <a:srgbClr val="853DE5"/>
      </a:accent3>
      <a:accent4>
        <a:srgbClr val="FF5769"/>
      </a:accent4>
      <a:accent5>
        <a:srgbClr val="999998"/>
      </a:accent5>
      <a:accent6>
        <a:srgbClr val="382F2C"/>
      </a:accent6>
      <a:hlink>
        <a:srgbClr val="007DFF"/>
      </a:hlink>
      <a:folHlink>
        <a:srgbClr val="003493"/>
      </a:folHlink>
    </a:clrScheme>
    <a:fontScheme name="Gellix">
      <a:majorFont>
        <a:latin typeface="Gellix"/>
        <a:ea typeface=""/>
        <a:cs typeface=""/>
      </a:majorFont>
      <a:minorFont>
        <a:latin typeface="Gellix"/>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spcBef>
            <a:spcPts val="1800"/>
          </a:spcBef>
          <a:buSzPct val="120000"/>
          <a:defRPr sz="2800" dirty="0">
            <a:solidFill>
              <a:srgbClr val="0263A7"/>
            </a:solidFill>
            <a:latin typeface="Gotham Medium"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WE ARE ICC">
      <a:dk1>
        <a:srgbClr val="007BFF"/>
      </a:dk1>
      <a:lt1>
        <a:srgbClr val="000000"/>
      </a:lt1>
      <a:dk2>
        <a:srgbClr val="FFFFFF"/>
      </a:dk2>
      <a:lt2>
        <a:srgbClr val="007BFF"/>
      </a:lt2>
      <a:accent1>
        <a:srgbClr val="007DFF"/>
      </a:accent1>
      <a:accent2>
        <a:srgbClr val="00BC00"/>
      </a:accent2>
      <a:accent3>
        <a:srgbClr val="853DE5"/>
      </a:accent3>
      <a:accent4>
        <a:srgbClr val="FF5769"/>
      </a:accent4>
      <a:accent5>
        <a:srgbClr val="999998"/>
      </a:accent5>
      <a:accent6>
        <a:srgbClr val="382F2C"/>
      </a:accent6>
      <a:hlink>
        <a:srgbClr val="007DFF"/>
      </a:hlink>
      <a:folHlink>
        <a:srgbClr val="003493"/>
      </a:folHlink>
    </a:clrScheme>
    <a:fontScheme name="Gellix">
      <a:majorFont>
        <a:latin typeface="Gellix"/>
        <a:ea typeface=""/>
        <a:cs typeface=""/>
      </a:majorFont>
      <a:minorFont>
        <a:latin typeface="Gellix"/>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spcBef>
            <a:spcPts val="1800"/>
          </a:spcBef>
          <a:buSzPct val="120000"/>
          <a:defRPr sz="2800" dirty="0" smtClean="0">
            <a:solidFill>
              <a:schemeClr val="bg1"/>
            </a:solidFill>
            <a:latin typeface="Gellix" pitchFamily="2" charset="77"/>
            <a:cs typeface="Gellix" pitchFamily="2" charset="77"/>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818AE115A3A9419A412E1B8FF46FE3" ma:contentTypeVersion="19" ma:contentTypeDescription="Create a new document." ma:contentTypeScope="" ma:versionID="2cbaa94f8d125d5d481c47f21f7c77cf">
  <xsd:schema xmlns:xsd="http://www.w3.org/2001/XMLSchema" xmlns:xs="http://www.w3.org/2001/XMLSchema" xmlns:p="http://schemas.microsoft.com/office/2006/metadata/properties" xmlns:ns2="fecf7fcc-4ac6-4448-a404-5e4417a2ee04" xmlns:ns3="465ae127-5d1e-48f1-8bba-a4710e9de403" xmlns:ns4="598f140b-4145-4024-8bcc-6d7083f15a24" targetNamespace="http://schemas.microsoft.com/office/2006/metadata/properties" ma:root="true" ma:fieldsID="01876bc0adb8872d459371aef3e18364" ns2:_="" ns3:_="" ns4:_="">
    <xsd:import namespace="fecf7fcc-4ac6-4448-a404-5e4417a2ee04"/>
    <xsd:import namespace="465ae127-5d1e-48f1-8bba-a4710e9de403"/>
    <xsd:import namespace="598f140b-4145-4024-8bcc-6d7083f15a2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4:TaxCatchAll" minOccurs="0"/>
                <xsd:element ref="ns2:MediaServiceLocation"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cf7fcc-4ac6-4448-a404-5e4417a2ee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34d393a-c683-4ae6-92a3-16801d27c9b4"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5ae127-5d1e-48f1-8bba-a4710e9de40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f140b-4145-4024-8bcc-6d7083f15a24"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91108c5b-dc04-4112-92d3-dfe3254644ac}" ma:internalName="TaxCatchAll" ma:showField="CatchAllData" ma:web="465ae127-5d1e-48f1-8bba-a4710e9de40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ecf7fcc-4ac6-4448-a404-5e4417a2ee04">
      <Terms xmlns="http://schemas.microsoft.com/office/infopath/2007/PartnerControls"/>
    </lcf76f155ced4ddcb4097134ff3c332f>
    <TaxCatchAll xmlns="598f140b-4145-4024-8bcc-6d7083f15a24" xsi:nil="true"/>
  </documentManagement>
</p:properties>
</file>

<file path=customXml/itemProps1.xml><?xml version="1.0" encoding="utf-8"?>
<ds:datastoreItem xmlns:ds="http://schemas.openxmlformats.org/officeDocument/2006/customXml" ds:itemID="{65C9C979-B16D-4CAD-8D52-D2BA4E5DCE69}">
  <ds:schemaRefs>
    <ds:schemaRef ds:uri="http://schemas.microsoft.com/sharepoint/v3/contenttype/forms"/>
  </ds:schemaRefs>
</ds:datastoreItem>
</file>

<file path=customXml/itemProps2.xml><?xml version="1.0" encoding="utf-8"?>
<ds:datastoreItem xmlns:ds="http://schemas.openxmlformats.org/officeDocument/2006/customXml" ds:itemID="{BF8612EC-E691-4E0B-9F30-B37D8C2A8B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cf7fcc-4ac6-4448-a404-5e4417a2ee04"/>
    <ds:schemaRef ds:uri="465ae127-5d1e-48f1-8bba-a4710e9de403"/>
    <ds:schemaRef ds:uri="598f140b-4145-4024-8bcc-6d7083f15a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9DF6C8-3BD5-4B3E-A50E-2A2170116E14}">
  <ds:schemaRefs>
    <ds:schemaRef ds:uri="http://schemas.microsoft.com/office/2006/metadata/properties"/>
    <ds:schemaRef ds:uri="http://schemas.microsoft.com/office/infopath/2007/PartnerControls"/>
    <ds:schemaRef ds:uri="fecf7fcc-4ac6-4448-a404-5e4417a2ee04"/>
    <ds:schemaRef ds:uri="598f140b-4145-4024-8bcc-6d7083f15a24"/>
  </ds:schemaRefs>
</ds:datastoreItem>
</file>

<file path=docMetadata/LabelInfo.xml><?xml version="1.0" encoding="utf-8"?>
<clbl:labelList xmlns:clbl="http://schemas.microsoft.com/office/2020/mipLabelMetadata">
  <clbl:label id="{c541a3c6-520b-49ce-8220-2228ac7c3626}" enabled="0" method="" siteId="{c541a3c6-520b-49ce-8220-2228ac7c3626}" removed="1"/>
</clbl:labelList>
</file>

<file path=docProps/app.xml><?xml version="1.0" encoding="utf-8"?>
<Properties xmlns="http://schemas.openxmlformats.org/officeDocument/2006/extended-properties" xmlns:vt="http://schemas.openxmlformats.org/officeDocument/2006/docPropsVTypes">
  <TotalTime>91</TotalTime>
  <Words>1829</Words>
  <Application>Microsoft Office PowerPoint</Application>
  <PresentationFormat>Widescreen</PresentationFormat>
  <Paragraphs>210</Paragraphs>
  <Slides>20</Slides>
  <Notes>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Aptos</vt:lpstr>
      <vt:lpstr>Arial</vt:lpstr>
      <vt:lpstr>Calibri</vt:lpstr>
      <vt:lpstr>Gellix</vt:lpstr>
      <vt:lpstr>Gotham Medium</vt:lpstr>
      <vt:lpstr>Wingdings</vt:lpstr>
      <vt:lpstr>1_Office Theme</vt:lpstr>
      <vt:lpstr>4_Office Theme</vt:lpstr>
      <vt:lpstr>2_Default Design</vt:lpstr>
      <vt:lpstr>ICC Briefing UN Tax Framework Convention:  Latest Developments and Registration process for the upcoming negotiations   </vt:lpstr>
      <vt:lpstr>Today’s Agenda </vt:lpstr>
      <vt:lpstr>An overview of where we are in this new UN Tax process</vt:lpstr>
      <vt:lpstr>The Ad-Hoc UN Committee for the UN Tax Framework Convention</vt:lpstr>
      <vt:lpstr>Content of the TOR (and decisions taken in the organizational sessions) </vt:lpstr>
      <vt:lpstr>Content of the TOR (and decisions taken in the organizational sessions) </vt:lpstr>
      <vt:lpstr>Content of the TOR (and decisions taken in the organizational sessions) </vt:lpstr>
      <vt:lpstr>Content of the TOR (and decisions taken in the organizational sessions) </vt:lpstr>
      <vt:lpstr>Key Dates 2025 – 2027 </vt:lpstr>
      <vt:lpstr>INC Organization of Work </vt:lpstr>
      <vt:lpstr>PowerPoint Presentation</vt:lpstr>
      <vt:lpstr>Workstreams </vt:lpstr>
      <vt:lpstr>PowerPoint Presentation</vt:lpstr>
      <vt:lpstr>ICC Planned Engagement   </vt:lpstr>
      <vt:lpstr>ICC Planned Engagement </vt:lpstr>
      <vt:lpstr>Registration to the August sessions of negotiations </vt:lpstr>
      <vt:lpstr>How to register </vt:lpstr>
      <vt:lpstr>Participation</vt:lpstr>
      <vt:lpstr>Q&amp;A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SCARCELLA Luisa</dc:creator>
  <cp:lastModifiedBy>SCARCELLA Luisa</cp:lastModifiedBy>
  <cp:revision>7</cp:revision>
  <dcterms:created xsi:type="dcterms:W3CDTF">2025-03-06T23:12:34Z</dcterms:created>
  <dcterms:modified xsi:type="dcterms:W3CDTF">2025-05-28T13:44:49Z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0x01010094818AE115A3A9419A412E1B8FF46FE3</vt:lpwstr>
  </property>
  <property fmtid="{D5CDD505-2E9C-101B-9397-08002B2CF9AE}" pid="3" name="MediaServiceImageTags">
    <vt:lpwstr/>
  </property>
</Properties>
</file>