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7"/>
    <p:sldMasterId id="2147483891" r:id="rId8"/>
    <p:sldMasterId id="2147483814" r:id="rId9"/>
    <p:sldMasterId id="2147483660" r:id="rId10"/>
    <p:sldMasterId id="2147483837" r:id="rId11"/>
    <p:sldMasterId id="2147483848" r:id="rId12"/>
    <p:sldMasterId id="2147483870" r:id="rId13"/>
    <p:sldMasterId id="2147483889" r:id="rId14"/>
  </p:sldMasterIdLst>
  <p:notesMasterIdLst>
    <p:notesMasterId r:id="rId20"/>
  </p:notesMasterIdLst>
  <p:sldIdLst>
    <p:sldId id="598" r:id="rId15"/>
    <p:sldId id="259" r:id="rId16"/>
    <p:sldId id="719" r:id="rId17"/>
    <p:sldId id="716" r:id="rId18"/>
    <p:sldId id="71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FF"/>
    <a:srgbClr val="ABCAE9"/>
    <a:srgbClr val="FFC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B0E7D-D636-4047-BBB7-1A17C37620C8}" v="8" dt="2024-09-30T17:28:14.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2"/>
    <p:restoredTop sz="94694"/>
  </p:normalViewPr>
  <p:slideViewPr>
    <p:cSldViewPr snapToGrid="0">
      <p:cViewPr varScale="1">
        <p:scale>
          <a:sx n="58" d="100"/>
          <a:sy n="58" d="100"/>
        </p:scale>
        <p:origin x="8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A4EE936-6596-4AB5-A15E-8EF6974D6D34}" type="datetimeFigureOut">
              <a:rPr lang="sv-SE"/>
              <a:t>2024-10-02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0AE9C-5095-44DE-8901-E8C5B20A7496}" type="slidenum">
              <a:rPr/>
              <a:t>‹#›</a:t>
            </a:fld>
            <a:endParaRPr lang="sv-SE"/>
          </a:p>
        </p:txBody>
      </p:sp>
    </p:spTree>
    <p:extLst>
      <p:ext uri="{BB962C8B-B14F-4D97-AF65-F5344CB8AC3E}">
        <p14:creationId xmlns:p14="http://schemas.microsoft.com/office/powerpoint/2010/main" val="25761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34AC09F-C668-CC4E-8AC3-4D6B6C31F3B8}" type="slidenum">
              <a:rPr lang="fr-FR" smtClean="0"/>
              <a:t>1</a:t>
            </a:fld>
            <a:endParaRPr lang="fr-FR"/>
          </a:p>
        </p:txBody>
      </p:sp>
    </p:spTree>
    <p:extLst>
      <p:ext uri="{BB962C8B-B14F-4D97-AF65-F5344CB8AC3E}">
        <p14:creationId xmlns:p14="http://schemas.microsoft.com/office/powerpoint/2010/main" val="261747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C31F6CFC-B160-48A4-A6FC-1913B3F74A82}" type="slidenum">
              <a:rPr lang="en-SE" smtClean="0"/>
              <a:t>2</a:t>
            </a:fld>
            <a:endParaRPr lang="en-SE"/>
          </a:p>
        </p:txBody>
      </p:sp>
    </p:spTree>
    <p:extLst>
      <p:ext uri="{BB962C8B-B14F-4D97-AF65-F5344CB8AC3E}">
        <p14:creationId xmlns:p14="http://schemas.microsoft.com/office/powerpoint/2010/main" val="220504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C31F6CFC-B160-48A4-A6FC-1913B3F74A82}" type="slidenum">
              <a:rPr lang="en-SE" smtClean="0"/>
              <a:t>3</a:t>
            </a:fld>
            <a:endParaRPr lang="en-SE"/>
          </a:p>
        </p:txBody>
      </p:sp>
    </p:spTree>
    <p:extLst>
      <p:ext uri="{BB962C8B-B14F-4D97-AF65-F5344CB8AC3E}">
        <p14:creationId xmlns:p14="http://schemas.microsoft.com/office/powerpoint/2010/main" val="128161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858F-1787-1BD4-8D70-43BF3F6EEF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946AE0-B03E-27DC-C567-27E6CCEAAA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B2AB61-02D7-AE11-224F-93FD57DFFD8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F083FE-AEB6-225C-5B1F-6F8EBE74E48F}"/>
              </a:ext>
            </a:extLst>
          </p:cNvPr>
          <p:cNvSpPr>
            <a:spLocks noGrp="1"/>
          </p:cNvSpPr>
          <p:nvPr>
            <p:ph type="sldNum" sz="quarter" idx="5"/>
          </p:nvPr>
        </p:nvSpPr>
        <p:spPr/>
        <p:txBody>
          <a:bodyPr/>
          <a:lstStyle/>
          <a:p>
            <a:fld id="{934AC09F-C668-CC4E-8AC3-4D6B6C31F3B8}" type="slidenum">
              <a:rPr lang="fr-FR" smtClean="0"/>
              <a:t>4</a:t>
            </a:fld>
            <a:endParaRPr lang="fr-FR"/>
          </a:p>
        </p:txBody>
      </p:sp>
    </p:spTree>
    <p:extLst>
      <p:ext uri="{BB962C8B-B14F-4D97-AF65-F5344CB8AC3E}">
        <p14:creationId xmlns:p14="http://schemas.microsoft.com/office/powerpoint/2010/main" val="82672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0650-9565-0E5A-73E2-AA27CFD3681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FB8AF1B-644E-0B5E-260C-946AEA3E697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C413A38-AD1E-B0B1-5154-2BBA36E6292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0D0AF2C-5BEA-6371-EAF6-BDF7E7043566}"/>
              </a:ext>
            </a:extLst>
          </p:cNvPr>
          <p:cNvSpPr>
            <a:spLocks noGrp="1"/>
          </p:cNvSpPr>
          <p:nvPr>
            <p:ph type="sldNum" sz="quarter" idx="5"/>
          </p:nvPr>
        </p:nvSpPr>
        <p:spPr/>
        <p:txBody>
          <a:bodyPr/>
          <a:lstStyle/>
          <a:p>
            <a:fld id="{934AC09F-C668-CC4E-8AC3-4D6B6C31F3B8}" type="slidenum">
              <a:rPr lang="fr-FR" smtClean="0"/>
              <a:t>5</a:t>
            </a:fld>
            <a:endParaRPr lang="fr-FR"/>
          </a:p>
        </p:txBody>
      </p:sp>
    </p:spTree>
    <p:extLst>
      <p:ext uri="{BB962C8B-B14F-4D97-AF65-F5344CB8AC3E}">
        <p14:creationId xmlns:p14="http://schemas.microsoft.com/office/powerpoint/2010/main" val="347838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5.xml"/><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customXml" Target="../../customXml/item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customXml" Target="../../customXml/item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9.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0.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1.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customXml" Target="../../customXml/item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838255" y="6077415"/>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2663163" y="7403432"/>
            <a:ext cx="0" cy="0"/>
          </a:xfrm>
          <a:prstGeom prst="rect">
            <a:avLst/>
          </a:prstGeom>
        </p:spPr>
        <p:txBody>
          <a:bodyPr wrap="none" rtlCol="0">
            <a:normAutofit fontScale="25000" lnSpcReduction="20000"/>
          </a:bodyPr>
          <a:lstStyle/>
          <a:p>
            <a:pPr algn="l">
              <a:lnSpc>
                <a:spcPct val="100000"/>
              </a:lnSpc>
            </a:pPr>
            <a:endParaRPr lang="fr-FR" sz="900">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4018984"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B2A148E8-34E0-C859-E8B5-727CD9D02772}"/>
              </a:ext>
            </a:extLst>
          </p:cNvPr>
          <p:cNvSpPr>
            <a:spLocks noGrp="1"/>
          </p:cNvSpPr>
          <p:nvPr>
            <p:ph type="body" sz="quarter" idx="12" hasCustomPrompt="1"/>
          </p:nvPr>
        </p:nvSpPr>
        <p:spPr>
          <a:xfrm>
            <a:off x="4018984" y="3633228"/>
            <a:ext cx="4761257" cy="362303"/>
          </a:xfrm>
          <a:prstGeom prst="rect">
            <a:avLst/>
          </a:prstGeom>
        </p:spPr>
        <p:txBody>
          <a:bodyPr>
            <a:normAutofit/>
          </a:bodyPr>
          <a:lstStyle>
            <a:lvl1pPr marL="0" indent="0" algn="l">
              <a:buNone/>
              <a:defRPr sz="2300" b="1" i="0" spc="0" baseline="0">
                <a:solidFill>
                  <a:schemeClr val="tx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4018984" y="4020856"/>
            <a:ext cx="4761257" cy="2210981"/>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140433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Titre 8">
            <a:extLst>
              <a:ext uri="{FF2B5EF4-FFF2-40B4-BE49-F238E27FC236}">
                <a16:creationId xmlns:a16="http://schemas.microsoft.com/office/drawing/2014/main" id="{9F0BCEC8-FCA8-928D-553D-65C05955803A}"/>
              </a:ext>
            </a:extLst>
          </p:cNvPr>
          <p:cNvSpPr>
            <a:spLocks noGrp="1"/>
          </p:cNvSpPr>
          <p:nvPr>
            <p:ph type="title" hasCustomPrompt="1"/>
          </p:nvPr>
        </p:nvSpPr>
        <p:spPr>
          <a:xfrm>
            <a:off x="4018984"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pitchFamily="2" charset="77"/>
              </a:defRPr>
            </a:lvl1pPr>
          </a:lstStyle>
          <a:p>
            <a:r>
              <a:rPr lang="fr-FR" err="1"/>
              <a:t>Title</a:t>
            </a:r>
            <a:endParaRPr lang="fr-FR"/>
          </a:p>
        </p:txBody>
      </p:sp>
      <p:sp>
        <p:nvSpPr>
          <p:cNvPr id="4" name="Espace réservé du texte 7">
            <a:extLst>
              <a:ext uri="{FF2B5EF4-FFF2-40B4-BE49-F238E27FC236}">
                <a16:creationId xmlns:a16="http://schemas.microsoft.com/office/drawing/2014/main" id="{8DE3BDD6-6018-E60C-E903-F19F9C859264}"/>
              </a:ext>
            </a:extLst>
          </p:cNvPr>
          <p:cNvSpPr>
            <a:spLocks noGrp="1"/>
          </p:cNvSpPr>
          <p:nvPr>
            <p:ph type="body" sz="quarter" idx="12" hasCustomPrompt="1"/>
          </p:nvPr>
        </p:nvSpPr>
        <p:spPr>
          <a:xfrm>
            <a:off x="4018984" y="3633228"/>
            <a:ext cx="4761257" cy="362303"/>
          </a:xfrm>
          <a:prstGeom prst="rect">
            <a:avLst/>
          </a:prstGeom>
        </p:spPr>
        <p:txBody>
          <a:bodyPr>
            <a:normAutofit/>
          </a:bodyPr>
          <a:lstStyle>
            <a:lvl1pPr marL="0" indent="0" algn="l">
              <a:buNone/>
              <a:defRPr sz="2300" b="1" i="0" spc="0" baseline="0">
                <a:solidFill>
                  <a:schemeClr val="tx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5" name="Espace réservé du texte 7">
            <a:extLst>
              <a:ext uri="{FF2B5EF4-FFF2-40B4-BE49-F238E27FC236}">
                <a16:creationId xmlns:a16="http://schemas.microsoft.com/office/drawing/2014/main" id="{692A9E9F-08C7-91DD-1F3A-3B1AA3700E41}"/>
              </a:ext>
            </a:extLst>
          </p:cNvPr>
          <p:cNvSpPr>
            <a:spLocks noGrp="1"/>
          </p:cNvSpPr>
          <p:nvPr>
            <p:ph type="body" sz="quarter" idx="13" hasCustomPrompt="1"/>
          </p:nvPr>
        </p:nvSpPr>
        <p:spPr>
          <a:xfrm>
            <a:off x="4018984" y="4020856"/>
            <a:ext cx="4761257" cy="2210981"/>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215196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18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838255" y="6077415"/>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2663163" y="7403432"/>
            <a:ext cx="0" cy="0"/>
          </a:xfrm>
          <a:prstGeom prst="rect">
            <a:avLst/>
          </a:prstGeom>
        </p:spPr>
        <p:txBody>
          <a:bodyPr wrap="none" rtlCol="0">
            <a:normAutofit fontScale="25000" lnSpcReduction="20000"/>
          </a:bodyPr>
          <a:lstStyle/>
          <a:p>
            <a:pPr algn="l">
              <a:lnSpc>
                <a:spcPct val="100000"/>
              </a:lnSpc>
            </a:pPr>
            <a:endParaRPr lang="fr-FR" sz="900">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4018984"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B2A148E8-34E0-C859-E8B5-727CD9D02772}"/>
              </a:ext>
            </a:extLst>
          </p:cNvPr>
          <p:cNvSpPr>
            <a:spLocks noGrp="1"/>
          </p:cNvSpPr>
          <p:nvPr>
            <p:ph type="body" sz="quarter" idx="12" hasCustomPrompt="1"/>
          </p:nvPr>
        </p:nvSpPr>
        <p:spPr>
          <a:xfrm>
            <a:off x="4018984" y="3633228"/>
            <a:ext cx="4761257" cy="362303"/>
          </a:xfrm>
          <a:prstGeom prst="rect">
            <a:avLst/>
          </a:prstGeom>
        </p:spPr>
        <p:txBody>
          <a:bodyPr>
            <a:normAutofit/>
          </a:bodyPr>
          <a:lstStyle>
            <a:lvl1pPr marL="0" indent="0" algn="l">
              <a:buNone/>
              <a:defRPr sz="2300" b="1" i="0" spc="0" baseline="0">
                <a:solidFill>
                  <a:schemeClr val="tx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4018984" y="4020856"/>
            <a:ext cx="4761257" cy="2210981"/>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Tree>
    <p:extLst>
      <p:ext uri="{BB962C8B-B14F-4D97-AF65-F5344CB8AC3E}">
        <p14:creationId xmlns:p14="http://schemas.microsoft.com/office/powerpoint/2010/main" val="260902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7FDB-0903-6866-1503-E38C84C1E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0ED5EB-0283-4EFC-4198-1B745EDC0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EA84A-0BC9-6A31-2D01-47165ECC622C}"/>
              </a:ext>
            </a:extLst>
          </p:cNvPr>
          <p:cNvSpPr>
            <a:spLocks noGrp="1"/>
          </p:cNvSpPr>
          <p:nvPr>
            <p:ph type="dt" sz="half" idx="10"/>
          </p:nvPr>
        </p:nvSpPr>
        <p:spPr/>
        <p:txBody>
          <a:bodyPr/>
          <a:lstStyle/>
          <a:p>
            <a:fld id="{EA52F8DF-1498-4301-B8E7-D4DBFC2627C0}" type="datetimeFigureOut">
              <a:rPr lang="en-GB" smtClean="0"/>
              <a:t>02/10/2024</a:t>
            </a:fld>
            <a:endParaRPr lang="en-GB"/>
          </a:p>
        </p:txBody>
      </p:sp>
      <p:sp>
        <p:nvSpPr>
          <p:cNvPr id="5" name="Footer Placeholder 4">
            <a:extLst>
              <a:ext uri="{FF2B5EF4-FFF2-40B4-BE49-F238E27FC236}">
                <a16:creationId xmlns:a16="http://schemas.microsoft.com/office/drawing/2014/main" id="{5E506112-649B-7FE3-7001-35499399ED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B956CD-714C-6B2B-27E6-C8F06E5F77F5}"/>
              </a:ext>
            </a:extLst>
          </p:cNvPr>
          <p:cNvSpPr>
            <a:spLocks noGrp="1"/>
          </p:cNvSpPr>
          <p:nvPr>
            <p:ph type="sldNum" sz="quarter" idx="12"/>
          </p:nvPr>
        </p:nvSpPr>
        <p:spPr/>
        <p:txBody>
          <a:bodyPr/>
          <a:lstStyle/>
          <a:p>
            <a:fld id="{60D9A35B-2D34-4388-BF17-A5D171706174}" type="slidenum">
              <a:rPr lang="en-GB" smtClean="0"/>
              <a:t>‹#›</a:t>
            </a:fld>
            <a:endParaRPr lang="en-GB"/>
          </a:p>
        </p:txBody>
      </p:sp>
    </p:spTree>
    <p:extLst>
      <p:ext uri="{BB962C8B-B14F-4D97-AF65-F5344CB8AC3E}">
        <p14:creationId xmlns:p14="http://schemas.microsoft.com/office/powerpoint/2010/main" val="123093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nt text">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838255" y="6077415"/>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2663163" y="7403432"/>
            <a:ext cx="0" cy="0"/>
          </a:xfrm>
          <a:prstGeom prst="rect">
            <a:avLst/>
          </a:prstGeom>
        </p:spPr>
        <p:txBody>
          <a:bodyPr wrap="none" rtlCol="0">
            <a:normAutofit fontScale="25000" lnSpcReduction="20000"/>
          </a:bodyPr>
          <a:lstStyle/>
          <a:p>
            <a:pPr algn="l">
              <a:lnSpc>
                <a:spcPct val="100000"/>
              </a:lnSpc>
            </a:pPr>
            <a:endParaRPr lang="fr-FR" sz="900" b="0" i="0">
              <a:latin typeface="Gellix" pitchFamily="2" charset="77"/>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4018984"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SemiBold" pitchFamily="2" charset="77"/>
              </a:defRPr>
            </a:lvl1pPr>
          </a:lstStyle>
          <a:p>
            <a:r>
              <a:rPr lang="fr-FR" err="1"/>
              <a:t>Title</a:t>
            </a:r>
            <a:endParaRPr lang="fr-FR"/>
          </a:p>
        </p:txBody>
      </p:sp>
      <p:sp>
        <p:nvSpPr>
          <p:cNvPr id="8" name="Espace réservé du texte 7">
            <a:extLst>
              <a:ext uri="{FF2B5EF4-FFF2-40B4-BE49-F238E27FC236}">
                <a16:creationId xmlns:a16="http://schemas.microsoft.com/office/drawing/2014/main" id="{B2A148E8-34E0-C859-E8B5-727CD9D02772}"/>
              </a:ext>
            </a:extLst>
          </p:cNvPr>
          <p:cNvSpPr>
            <a:spLocks noGrp="1"/>
          </p:cNvSpPr>
          <p:nvPr>
            <p:ph type="body" sz="quarter" idx="12" hasCustomPrompt="1"/>
          </p:nvPr>
        </p:nvSpPr>
        <p:spPr>
          <a:xfrm>
            <a:off x="4018984" y="3633228"/>
            <a:ext cx="4761257" cy="362303"/>
          </a:xfrm>
          <a:prstGeom prst="rect">
            <a:avLst/>
          </a:prstGeom>
        </p:spPr>
        <p:txBody>
          <a:bodyPr>
            <a:normAutofit/>
          </a:bodyPr>
          <a:lstStyle>
            <a:lvl1pPr marL="0" indent="0" algn="l">
              <a:buNone/>
              <a:defRPr sz="2300" b="0" i="0" spc="0" baseline="0">
                <a:solidFill>
                  <a:schemeClr val="tx1"/>
                </a:solidFill>
                <a:latin typeface="Gellix" pitchFamily="2" charset="77"/>
                <a:cs typeface="Gellix SemiBold"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4018984" y="4020854"/>
            <a:ext cx="4761257" cy="2210981"/>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
        <p:nvSpPr>
          <p:cNvPr id="2" name="Rektangel 1">
            <a:extLst>
              <a:ext uri="{FF2B5EF4-FFF2-40B4-BE49-F238E27FC236}">
                <a16:creationId xmlns:a16="http://schemas.microsoft.com/office/drawing/2014/main" id="{47A8DA99-42DC-C202-4147-1E94D5B1A6BC}"/>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Teckensnitt, logotyp, grafisk design&#10;&#10;Automatiskt genererad beskrivning">
            <a:extLst>
              <a:ext uri="{FF2B5EF4-FFF2-40B4-BE49-F238E27FC236}">
                <a16:creationId xmlns:a16="http://schemas.microsoft.com/office/drawing/2014/main" id="{F2F82803-10E1-75C8-9965-81D0B94FDFD9}"/>
              </a:ext>
            </a:extLst>
          </p:cNvPr>
          <p:cNvPicPr>
            <a:picLocks noChangeAspect="1"/>
          </p:cNvPicPr>
          <p:nvPr userDrawn="1"/>
        </p:nvPicPr>
        <p:blipFill rotWithShape="1">
          <a:blip r:embed="rId3"/>
          <a:srcRect l="57925"/>
          <a:stretch/>
        </p:blipFill>
        <p:spPr>
          <a:xfrm>
            <a:off x="11265222" y="6186034"/>
            <a:ext cx="248861" cy="427975"/>
          </a:xfrm>
          <a:prstGeom prst="rect">
            <a:avLst/>
          </a:prstGeom>
        </p:spPr>
      </p:pic>
      <p:cxnSp>
        <p:nvCxnSpPr>
          <p:cNvPr id="5" name="Rak 4">
            <a:extLst>
              <a:ext uri="{FF2B5EF4-FFF2-40B4-BE49-F238E27FC236}">
                <a16:creationId xmlns:a16="http://schemas.microsoft.com/office/drawing/2014/main" id="{C54F3575-711C-C769-83AC-2E5E0592DF2B}"/>
              </a:ext>
            </a:extLst>
          </p:cNvPr>
          <p:cNvCxnSpPr>
            <a:cxnSpLocks/>
          </p:cNvCxnSpPr>
          <p:nvPr userDrawn="1"/>
        </p:nvCxnSpPr>
        <p:spPr>
          <a:xfrm>
            <a:off x="4018984" y="6400021"/>
            <a:ext cx="67803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4E8C2832-6B6F-2738-EB01-001F73A9B76C}"/>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Tree>
    <p:extLst>
      <p:ext uri="{BB962C8B-B14F-4D97-AF65-F5344CB8AC3E}">
        <p14:creationId xmlns:p14="http://schemas.microsoft.com/office/powerpoint/2010/main" val="34434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7B55C25-B41E-087C-A584-6F920D491482}"/>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re 8">
            <a:extLst>
              <a:ext uri="{FF2B5EF4-FFF2-40B4-BE49-F238E27FC236}">
                <a16:creationId xmlns:a16="http://schemas.microsoft.com/office/drawing/2014/main" id="{92514569-207B-BF1D-F7BF-968DA34F97CE}"/>
              </a:ext>
            </a:extLst>
          </p:cNvPr>
          <p:cNvSpPr>
            <a:spLocks noGrp="1"/>
          </p:cNvSpPr>
          <p:nvPr>
            <p:ph type="title" hasCustomPrompt="1"/>
          </p:nvPr>
        </p:nvSpPr>
        <p:spPr>
          <a:xfrm>
            <a:off x="6700013"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SemiBold"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6E7AEAA2-3093-4C62-4573-6F01E219D30F}"/>
              </a:ext>
            </a:extLst>
          </p:cNvPr>
          <p:cNvSpPr>
            <a:spLocks noGrp="1"/>
          </p:cNvSpPr>
          <p:nvPr>
            <p:ph type="body" sz="quarter" idx="12" hasCustomPrompt="1"/>
          </p:nvPr>
        </p:nvSpPr>
        <p:spPr>
          <a:xfrm>
            <a:off x="6700013" y="3633228"/>
            <a:ext cx="4761257" cy="362303"/>
          </a:xfrm>
          <a:prstGeom prst="rect">
            <a:avLst/>
          </a:prstGeom>
        </p:spPr>
        <p:txBody>
          <a:bodyPr>
            <a:normAutofit/>
          </a:bodyPr>
          <a:lstStyle>
            <a:lvl1pPr marL="0" indent="0" algn="l">
              <a:buNone/>
              <a:defRPr sz="2300" b="0" i="0" spc="0" baseline="0">
                <a:solidFill>
                  <a:schemeClr val="tx1"/>
                </a:solidFill>
                <a:latin typeface="Gellix" pitchFamily="2" charset="77"/>
                <a:cs typeface="Gellix SemiBold"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7C637E84-EDAB-6D7E-5FB9-C1B24D19E469}"/>
              </a:ext>
            </a:extLst>
          </p:cNvPr>
          <p:cNvSpPr>
            <a:spLocks noGrp="1"/>
          </p:cNvSpPr>
          <p:nvPr>
            <p:ph type="body" sz="quarter" idx="13" hasCustomPrompt="1"/>
          </p:nvPr>
        </p:nvSpPr>
        <p:spPr>
          <a:xfrm>
            <a:off x="6700013" y="4020854"/>
            <a:ext cx="4761257" cy="362304"/>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
        <p:nvSpPr>
          <p:cNvPr id="14" name="Espace réservé pour une image  4">
            <a:extLst>
              <a:ext uri="{FF2B5EF4-FFF2-40B4-BE49-F238E27FC236}">
                <a16:creationId xmlns:a16="http://schemas.microsoft.com/office/drawing/2014/main" id="{A4A12C47-1A11-30E1-0D59-3D8B84E90AA4}"/>
              </a:ext>
            </a:extLst>
          </p:cNvPr>
          <p:cNvSpPr>
            <a:spLocks noGrp="1"/>
          </p:cNvSpPr>
          <p:nvPr>
            <p:ph type="pic" sz="quarter" idx="15" hasCustomPrompt="1"/>
          </p:nvPr>
        </p:nvSpPr>
        <p:spPr>
          <a:xfrm>
            <a:off x="-10" y="0"/>
            <a:ext cx="6096010" cy="6880337"/>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4000" b="0" i="0">
                <a:solidFill>
                  <a:schemeClr val="bg2"/>
                </a:solidFill>
                <a:latin typeface="Gellix" pitchFamily="2" charset="77"/>
                <a:cs typeface="Gellix" pitchFamily="2" charset="77"/>
              </a:defRPr>
            </a:lvl1pPr>
          </a:lstStyle>
          <a:p>
            <a:r>
              <a:rPr lang="en-GB"/>
              <a:t>Insert photo here</a:t>
            </a:r>
          </a:p>
          <a:p>
            <a:endParaRPr lang="en-GB"/>
          </a:p>
          <a:p>
            <a:endParaRPr lang="en-GB"/>
          </a:p>
          <a:p>
            <a:endParaRPr lang="en-GB"/>
          </a:p>
        </p:txBody>
      </p:sp>
      <p:pic>
        <p:nvPicPr>
          <p:cNvPr id="4" name="Bildobjekt 3" descr="En bild som visar Grafik, Teckensnitt, logotyp, grafisk design&#10;&#10;Automatiskt genererad beskrivning">
            <a:extLst>
              <a:ext uri="{FF2B5EF4-FFF2-40B4-BE49-F238E27FC236}">
                <a16:creationId xmlns:a16="http://schemas.microsoft.com/office/drawing/2014/main" id="{1AF07509-B405-9CD8-C6E4-3F4BD13FEB2B}"/>
              </a:ext>
            </a:extLst>
          </p:cNvPr>
          <p:cNvPicPr>
            <a:picLocks noChangeAspect="1"/>
          </p:cNvPicPr>
          <p:nvPr userDrawn="1"/>
        </p:nvPicPr>
        <p:blipFill rotWithShape="1">
          <a:blip r:embed="rId2"/>
          <a:srcRect l="57140"/>
          <a:stretch/>
        </p:blipFill>
        <p:spPr>
          <a:xfrm>
            <a:off x="11260581" y="6186034"/>
            <a:ext cx="253502" cy="427975"/>
          </a:xfrm>
          <a:prstGeom prst="rect">
            <a:avLst/>
          </a:prstGeom>
        </p:spPr>
      </p:pic>
      <p:cxnSp>
        <p:nvCxnSpPr>
          <p:cNvPr id="5" name="Rak 4">
            <a:extLst>
              <a:ext uri="{FF2B5EF4-FFF2-40B4-BE49-F238E27FC236}">
                <a16:creationId xmlns:a16="http://schemas.microsoft.com/office/drawing/2014/main" id="{EE09B81F-868D-F757-FF05-EB7DB86C08C4}"/>
              </a:ext>
            </a:extLst>
          </p:cNvPr>
          <p:cNvCxnSpPr>
            <a:cxnSpLocks/>
          </p:cNvCxnSpPr>
          <p:nvPr userDrawn="1"/>
        </p:nvCxnSpPr>
        <p:spPr>
          <a:xfrm>
            <a:off x="6305949" y="6400021"/>
            <a:ext cx="4493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21228E51-7619-3489-D3D5-EF7690C24E5F}"/>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
        <p:nvSpPr>
          <p:cNvPr id="8" name="textruta 7">
            <a:extLst>
              <a:ext uri="{FF2B5EF4-FFF2-40B4-BE49-F238E27FC236}">
                <a16:creationId xmlns:a16="http://schemas.microsoft.com/office/drawing/2014/main" id="{B29B478E-8622-C6EF-94CB-1D3D0588A7DD}"/>
              </a:ext>
            </a:extLst>
          </p:cNvPr>
          <p:cNvSpPr txBox="1"/>
          <p:nvPr userDrawn="1"/>
        </p:nvSpPr>
        <p:spPr>
          <a:xfrm>
            <a:off x="10292862" y="5556738"/>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1" name="textruta 10">
            <a:extLst>
              <a:ext uri="{FF2B5EF4-FFF2-40B4-BE49-F238E27FC236}">
                <a16:creationId xmlns:a16="http://schemas.microsoft.com/office/drawing/2014/main" id="{F2845241-F337-C43C-A6FA-B71BE0D1D180}"/>
              </a:ext>
            </a:extLst>
          </p:cNvPr>
          <p:cNvSpPr txBox="1"/>
          <p:nvPr userDrawn="1"/>
        </p:nvSpPr>
        <p:spPr>
          <a:xfrm>
            <a:off x="11347938" y="5709138"/>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Tree>
    <p:extLst>
      <p:ext uri="{BB962C8B-B14F-4D97-AF65-F5344CB8AC3E}">
        <p14:creationId xmlns:p14="http://schemas.microsoft.com/office/powerpoint/2010/main" val="3391254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Event tex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7B55C25-B41E-087C-A584-6F920D491482}"/>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re 8">
            <a:extLst>
              <a:ext uri="{FF2B5EF4-FFF2-40B4-BE49-F238E27FC236}">
                <a16:creationId xmlns:a16="http://schemas.microsoft.com/office/drawing/2014/main" id="{92514569-207B-BF1D-F7BF-968DA34F97CE}"/>
              </a:ext>
            </a:extLst>
          </p:cNvPr>
          <p:cNvSpPr>
            <a:spLocks noGrp="1"/>
          </p:cNvSpPr>
          <p:nvPr>
            <p:ph type="title" hasCustomPrompt="1"/>
          </p:nvPr>
        </p:nvSpPr>
        <p:spPr>
          <a:xfrm>
            <a:off x="6700013" y="984814"/>
            <a:ext cx="4761257" cy="527464"/>
          </a:xfrm>
          <a:prstGeom prst="rect">
            <a:avLst/>
          </a:prstGeom>
        </p:spPr>
        <p:txBody>
          <a:bodyPr anchor="t" anchorCtr="0">
            <a:normAutofit/>
          </a:bodyPr>
          <a:lstStyle>
            <a:lvl1pPr algn="l">
              <a:defRPr sz="3400" b="0" i="0" spc="0">
                <a:solidFill>
                  <a:schemeClr val="bg1"/>
                </a:solidFill>
                <a:latin typeface="Gellix" pitchFamily="2" charset="77"/>
                <a:cs typeface="Gellix SemiBold" pitchFamily="2" charset="77"/>
              </a:defRPr>
            </a:lvl1pPr>
          </a:lstStyle>
          <a:p>
            <a:r>
              <a:rPr lang="fr-FR" err="1"/>
              <a:t>Title</a:t>
            </a:r>
            <a:endParaRPr lang="fr-FR"/>
          </a:p>
        </p:txBody>
      </p:sp>
      <p:sp>
        <p:nvSpPr>
          <p:cNvPr id="12" name="Espace réservé du texte 7">
            <a:extLst>
              <a:ext uri="{FF2B5EF4-FFF2-40B4-BE49-F238E27FC236}">
                <a16:creationId xmlns:a16="http://schemas.microsoft.com/office/drawing/2014/main" id="{7C637E84-EDAB-6D7E-5FB9-C1B24D19E469}"/>
              </a:ext>
            </a:extLst>
          </p:cNvPr>
          <p:cNvSpPr>
            <a:spLocks noGrp="1"/>
          </p:cNvSpPr>
          <p:nvPr>
            <p:ph type="body" sz="quarter" idx="13" hasCustomPrompt="1"/>
          </p:nvPr>
        </p:nvSpPr>
        <p:spPr>
          <a:xfrm>
            <a:off x="6700012" y="1805355"/>
            <a:ext cx="4761257" cy="2251776"/>
          </a:xfrm>
          <a:prstGeom prst="rect">
            <a:avLst/>
          </a:prstGeom>
        </p:spPr>
        <p:txBody>
          <a:bodyPr>
            <a:normAutofit/>
          </a:bodyPr>
          <a:lstStyle>
            <a:lvl1pPr marL="342900" indent="-342900" algn="l">
              <a:lnSpc>
                <a:spcPct val="114000"/>
              </a:lnSpc>
              <a:spcBef>
                <a:spcPts val="0"/>
              </a:spcBef>
              <a:spcAft>
                <a:spcPts val="600"/>
              </a:spcAft>
              <a:buClr>
                <a:schemeClr val="bg1"/>
              </a:buClr>
              <a:buSzPct val="90000"/>
              <a:buFont typeface="Systemtypsnitt normalt"/>
              <a:buChar char="–"/>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a:p>
            <a:pPr lvl="0"/>
            <a:endParaRPr lang="fr-FR"/>
          </a:p>
        </p:txBody>
      </p:sp>
      <p:sp>
        <p:nvSpPr>
          <p:cNvPr id="14" name="Espace réservé pour une image  4">
            <a:extLst>
              <a:ext uri="{FF2B5EF4-FFF2-40B4-BE49-F238E27FC236}">
                <a16:creationId xmlns:a16="http://schemas.microsoft.com/office/drawing/2014/main" id="{A4A12C47-1A11-30E1-0D59-3D8B84E90AA4}"/>
              </a:ext>
            </a:extLst>
          </p:cNvPr>
          <p:cNvSpPr>
            <a:spLocks noGrp="1"/>
          </p:cNvSpPr>
          <p:nvPr>
            <p:ph type="pic" sz="quarter" idx="15" hasCustomPrompt="1"/>
          </p:nvPr>
        </p:nvSpPr>
        <p:spPr>
          <a:xfrm>
            <a:off x="-10" y="0"/>
            <a:ext cx="6096010" cy="6880337"/>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4000" b="0" i="0">
                <a:solidFill>
                  <a:schemeClr val="bg2"/>
                </a:solidFill>
                <a:latin typeface="Gellix" pitchFamily="2" charset="77"/>
                <a:cs typeface="Gellix" pitchFamily="2" charset="77"/>
              </a:defRPr>
            </a:lvl1pPr>
          </a:lstStyle>
          <a:p>
            <a:r>
              <a:rPr lang="en-GB"/>
              <a:t>Insert photo here</a:t>
            </a:r>
          </a:p>
          <a:p>
            <a:endParaRPr lang="en-GB"/>
          </a:p>
          <a:p>
            <a:endParaRPr lang="en-GB"/>
          </a:p>
          <a:p>
            <a:endParaRPr lang="en-GB"/>
          </a:p>
        </p:txBody>
      </p:sp>
      <p:pic>
        <p:nvPicPr>
          <p:cNvPr id="4" name="Bildobjekt 3" descr="En bild som visar Grafik, Teckensnitt, logotyp, grafisk design&#10;&#10;Automatiskt genererad beskrivning">
            <a:extLst>
              <a:ext uri="{FF2B5EF4-FFF2-40B4-BE49-F238E27FC236}">
                <a16:creationId xmlns:a16="http://schemas.microsoft.com/office/drawing/2014/main" id="{1AF07509-B405-9CD8-C6E4-3F4BD13FEB2B}"/>
              </a:ext>
            </a:extLst>
          </p:cNvPr>
          <p:cNvPicPr>
            <a:picLocks noChangeAspect="1"/>
          </p:cNvPicPr>
          <p:nvPr userDrawn="1"/>
        </p:nvPicPr>
        <p:blipFill rotWithShape="1">
          <a:blip r:embed="rId2"/>
          <a:srcRect l="55570"/>
          <a:stretch/>
        </p:blipFill>
        <p:spPr>
          <a:xfrm>
            <a:off x="11251297" y="6186034"/>
            <a:ext cx="262786" cy="427975"/>
          </a:xfrm>
          <a:prstGeom prst="rect">
            <a:avLst/>
          </a:prstGeom>
        </p:spPr>
      </p:pic>
      <p:cxnSp>
        <p:nvCxnSpPr>
          <p:cNvPr id="5" name="Rak 4">
            <a:extLst>
              <a:ext uri="{FF2B5EF4-FFF2-40B4-BE49-F238E27FC236}">
                <a16:creationId xmlns:a16="http://schemas.microsoft.com/office/drawing/2014/main" id="{EE09B81F-868D-F757-FF05-EB7DB86C08C4}"/>
              </a:ext>
            </a:extLst>
          </p:cNvPr>
          <p:cNvCxnSpPr>
            <a:cxnSpLocks/>
          </p:cNvCxnSpPr>
          <p:nvPr userDrawn="1"/>
        </p:nvCxnSpPr>
        <p:spPr>
          <a:xfrm>
            <a:off x="6305949" y="6400021"/>
            <a:ext cx="4493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21228E51-7619-3489-D3D5-EF7690C24E5F}"/>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
        <p:nvSpPr>
          <p:cNvPr id="8" name="textruta 7">
            <a:extLst>
              <a:ext uri="{FF2B5EF4-FFF2-40B4-BE49-F238E27FC236}">
                <a16:creationId xmlns:a16="http://schemas.microsoft.com/office/drawing/2014/main" id="{B29B478E-8622-C6EF-94CB-1D3D0588A7DD}"/>
              </a:ext>
            </a:extLst>
          </p:cNvPr>
          <p:cNvSpPr txBox="1"/>
          <p:nvPr userDrawn="1"/>
        </p:nvSpPr>
        <p:spPr>
          <a:xfrm>
            <a:off x="10292862" y="5556738"/>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1" name="textruta 10">
            <a:extLst>
              <a:ext uri="{FF2B5EF4-FFF2-40B4-BE49-F238E27FC236}">
                <a16:creationId xmlns:a16="http://schemas.microsoft.com/office/drawing/2014/main" id="{F2845241-F337-C43C-A6FA-B71BE0D1D180}"/>
              </a:ext>
            </a:extLst>
          </p:cNvPr>
          <p:cNvSpPr txBox="1"/>
          <p:nvPr userDrawn="1"/>
        </p:nvSpPr>
        <p:spPr>
          <a:xfrm>
            <a:off x="11347938" y="5709138"/>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Tree>
    <p:extLst>
      <p:ext uri="{BB962C8B-B14F-4D97-AF65-F5344CB8AC3E}">
        <p14:creationId xmlns:p14="http://schemas.microsoft.com/office/powerpoint/2010/main" val="237909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2588647" y="2266183"/>
            <a:ext cx="2325786" cy="2325635"/>
          </a:xfrm>
          <a:prstGeom prst="ellipse">
            <a:avLst/>
          </a:prstGeom>
          <a:solidFill>
            <a:schemeClr val="bg2">
              <a:lumMod val="50000"/>
            </a:schemeClr>
          </a:solidFill>
          <a:ln>
            <a:noFill/>
          </a:ln>
        </p:spPr>
        <p:txBody>
          <a:bodyPr anchor="ctr"/>
          <a:lstStyle>
            <a:lvl1pPr marL="0" indent="0" algn="ctr">
              <a:buNone/>
              <a:defRPr sz="2000" b="0" i="0">
                <a:solidFill>
                  <a:srgbClr val="FFFFFF"/>
                </a:solidFill>
                <a:latin typeface="Gellix" pitchFamily="2" charset="77"/>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8" name="Espace réservé du texte 7">
            <a:extLst>
              <a:ext uri="{FF2B5EF4-FFF2-40B4-BE49-F238E27FC236}">
                <a16:creationId xmlns:a16="http://schemas.microsoft.com/office/drawing/2014/main" id="{C4E9E973-A84F-ABBF-3DC9-D247C439E03D}"/>
              </a:ext>
            </a:extLst>
          </p:cNvPr>
          <p:cNvSpPr>
            <a:spLocks noGrp="1"/>
          </p:cNvSpPr>
          <p:nvPr>
            <p:ph type="body" sz="quarter" idx="18" hasCustomPrompt="1"/>
          </p:nvPr>
        </p:nvSpPr>
        <p:spPr>
          <a:xfrm>
            <a:off x="5608209" y="3998962"/>
            <a:ext cx="5963221" cy="362303"/>
          </a:xfrm>
          <a:prstGeom prst="rect">
            <a:avLst/>
          </a:prstGeom>
        </p:spPr>
        <p:txBody>
          <a:bodyPr>
            <a:normAutofit/>
          </a:bodyPr>
          <a:lstStyle>
            <a:lvl1pPr marL="0" indent="0" algn="l">
              <a:buNone/>
              <a:defRPr sz="2200" b="0" i="0" spc="0" baseline="0">
                <a:solidFill>
                  <a:schemeClr val="bg1"/>
                </a:solidFill>
                <a:latin typeface="Gellix" pitchFamily="2" charset="77"/>
                <a:cs typeface="Gellix SemiBold"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Name</a:t>
            </a:r>
          </a:p>
        </p:txBody>
      </p:sp>
      <p:sp>
        <p:nvSpPr>
          <p:cNvPr id="9" name="Espace réservé du texte 19">
            <a:extLst>
              <a:ext uri="{FF2B5EF4-FFF2-40B4-BE49-F238E27FC236}">
                <a16:creationId xmlns:a16="http://schemas.microsoft.com/office/drawing/2014/main" id="{282D8DB3-50C9-1C91-3A39-147A528379E8}"/>
              </a:ext>
            </a:extLst>
          </p:cNvPr>
          <p:cNvSpPr>
            <a:spLocks noGrp="1"/>
          </p:cNvSpPr>
          <p:nvPr>
            <p:ph type="body" sz="quarter" idx="19" hasCustomPrompt="1"/>
          </p:nvPr>
        </p:nvSpPr>
        <p:spPr>
          <a:xfrm>
            <a:off x="5608209" y="465365"/>
            <a:ext cx="5963221" cy="3345251"/>
          </a:xfrm>
          <a:prstGeom prst="rect">
            <a:avLst/>
          </a:prstGeom>
        </p:spPr>
        <p:txBody>
          <a:bodyPr anchor="b"/>
          <a:lstStyle>
            <a:lvl1pPr marL="0" marR="0" indent="0" algn="l" defTabSz="914355" rtl="0" eaLnBrk="1" fontAlgn="auto" latinLnBrk="0" hangingPunct="1">
              <a:lnSpc>
                <a:spcPct val="90000"/>
              </a:lnSpc>
              <a:spcBef>
                <a:spcPts val="1000"/>
              </a:spcBef>
              <a:spcAft>
                <a:spcPts val="0"/>
              </a:spcAft>
              <a:buClrTx/>
              <a:buSzTx/>
              <a:buFont typeface="Arial" panose="020B0604020202020204" pitchFamily="34" charset="0"/>
              <a:buNone/>
              <a:tabLst/>
              <a:defRPr lang="en-GB" sz="3300" b="0" i="0" smtClean="0">
                <a:solidFill>
                  <a:schemeClr val="bg1"/>
                </a:solidFill>
                <a:effectLst/>
                <a:latin typeface="Gellix" pitchFamily="2" charset="77"/>
                <a:cs typeface="Gellix" pitchFamily="2" charset="77"/>
              </a:defRPr>
            </a:lvl1pPr>
            <a:lvl2pPr marL="457177" indent="0">
              <a:buNone/>
              <a:defRPr b="0" i="0">
                <a:solidFill>
                  <a:srgbClr val="FFFFFF"/>
                </a:solidFill>
                <a:latin typeface="Gotham Book" pitchFamily="2" charset="0"/>
              </a:defRPr>
            </a:lvl2pPr>
            <a:lvl3pPr marL="914355" indent="0">
              <a:buNone/>
              <a:defRPr b="0" i="0">
                <a:solidFill>
                  <a:srgbClr val="FFFFFF"/>
                </a:solidFill>
                <a:latin typeface="Gotham Book" pitchFamily="2" charset="0"/>
              </a:defRPr>
            </a:lvl3pPr>
            <a:lvl4pPr marL="1371532" indent="0">
              <a:buNone/>
              <a:defRPr b="0" i="0">
                <a:solidFill>
                  <a:srgbClr val="FFFFFF"/>
                </a:solidFill>
                <a:latin typeface="Gotham Book" pitchFamily="2" charset="0"/>
              </a:defRPr>
            </a:lvl4pPr>
            <a:lvl5pPr marL="1828709" indent="0">
              <a:buNone/>
              <a:defRPr b="0" i="0">
                <a:solidFill>
                  <a:srgbClr val="FFFFFF"/>
                </a:solidFill>
                <a:latin typeface="Gotham Book" pitchFamily="2" charset="0"/>
              </a:defRPr>
            </a:lvl5pPr>
          </a:lstStyle>
          <a:p>
            <a:pPr lvl="0"/>
            <a:r>
              <a:rPr lang="fr-FR"/>
              <a:t>« </a:t>
            </a:r>
            <a:r>
              <a:rPr lang="fr-FR" err="1"/>
              <a:t>Quote</a:t>
            </a:r>
            <a:r>
              <a:rPr lang="fr-FR"/>
              <a:t> »</a:t>
            </a:r>
          </a:p>
        </p:txBody>
      </p:sp>
      <p:sp>
        <p:nvSpPr>
          <p:cNvPr id="2" name="Rektangel 1">
            <a:extLst>
              <a:ext uri="{FF2B5EF4-FFF2-40B4-BE49-F238E27FC236}">
                <a16:creationId xmlns:a16="http://schemas.microsoft.com/office/drawing/2014/main" id="{296F3443-514E-172D-71E0-5390898A2C16}"/>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Teckensnitt, logotyp, grafisk design&#10;&#10;Automatiskt genererad beskrivning">
            <a:extLst>
              <a:ext uri="{FF2B5EF4-FFF2-40B4-BE49-F238E27FC236}">
                <a16:creationId xmlns:a16="http://schemas.microsoft.com/office/drawing/2014/main" id="{9DFE8C78-4B35-4261-B82B-546609DCFBB6}"/>
              </a:ext>
            </a:extLst>
          </p:cNvPr>
          <p:cNvPicPr>
            <a:picLocks noChangeAspect="1"/>
          </p:cNvPicPr>
          <p:nvPr userDrawn="1"/>
        </p:nvPicPr>
        <p:blipFill rotWithShape="1">
          <a:blip r:embed="rId2"/>
          <a:srcRect l="58710"/>
          <a:stretch/>
        </p:blipFill>
        <p:spPr>
          <a:xfrm>
            <a:off x="11269864" y="6186034"/>
            <a:ext cx="244219" cy="427975"/>
          </a:xfrm>
          <a:prstGeom prst="rect">
            <a:avLst/>
          </a:prstGeom>
        </p:spPr>
      </p:pic>
      <p:cxnSp>
        <p:nvCxnSpPr>
          <p:cNvPr id="4" name="Rak 3">
            <a:extLst>
              <a:ext uri="{FF2B5EF4-FFF2-40B4-BE49-F238E27FC236}">
                <a16:creationId xmlns:a16="http://schemas.microsoft.com/office/drawing/2014/main" id="{678EBBC1-71CE-F181-3E29-065664232209}"/>
              </a:ext>
            </a:extLst>
          </p:cNvPr>
          <p:cNvCxnSpPr>
            <a:cxnSpLocks/>
          </p:cNvCxnSpPr>
          <p:nvPr userDrawn="1"/>
        </p:nvCxnSpPr>
        <p:spPr>
          <a:xfrm>
            <a:off x="5608209" y="6400021"/>
            <a:ext cx="5191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EA71C6F9-32BB-AF5C-35A0-63B94121E24E}"/>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Tree>
    <p:extLst>
      <p:ext uri="{BB962C8B-B14F-4D97-AF65-F5344CB8AC3E}">
        <p14:creationId xmlns:p14="http://schemas.microsoft.com/office/powerpoint/2010/main" val="2728399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B1A54-1DC0-1348-180B-AD5656D4790F}"/>
              </a:ext>
            </a:extLst>
          </p:cNvPr>
          <p:cNvSpPr/>
          <p:nvPr userDrawn="1"/>
        </p:nvSpPr>
        <p:spPr>
          <a:xfrm>
            <a:off x="-668259" y="-152400"/>
            <a:ext cx="13118977" cy="7280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Gellix" pitchFamily="2" charset="77"/>
            </a:endParaRPr>
          </a:p>
        </p:txBody>
      </p:sp>
    </p:spTree>
    <p:extLst>
      <p:ext uri="{BB962C8B-B14F-4D97-AF65-F5344CB8AC3E}">
        <p14:creationId xmlns:p14="http://schemas.microsoft.com/office/powerpoint/2010/main" val="109544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vent text">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9B85B3FA-6E72-AA85-6270-AB424C5AF4A1}"/>
              </a:ext>
            </a:extLst>
          </p:cNvPr>
          <p:cNvSpPr/>
          <p:nvPr userDrawn="1"/>
        </p:nvSpPr>
        <p:spPr>
          <a:xfrm>
            <a:off x="753805" y="130787"/>
            <a:ext cx="4800600" cy="623476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838255" y="6077415"/>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2663163" y="7403432"/>
            <a:ext cx="0" cy="0"/>
          </a:xfrm>
          <a:prstGeom prst="rect">
            <a:avLst/>
          </a:prstGeom>
        </p:spPr>
        <p:txBody>
          <a:bodyPr wrap="none" rtlCol="0">
            <a:normAutofit fontScale="25000" lnSpcReduction="20000"/>
          </a:bodyPr>
          <a:lstStyle/>
          <a:p>
            <a:pPr algn="l">
              <a:lnSpc>
                <a:spcPct val="100000"/>
              </a:lnSpc>
            </a:pPr>
            <a:endParaRPr lang="fr-FR" sz="900">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4018984" y="984813"/>
            <a:ext cx="6978530" cy="609209"/>
          </a:xfrm>
          <a:prstGeom prst="rect">
            <a:avLst/>
          </a:prstGeom>
        </p:spPr>
        <p:txBody>
          <a:bodyPr anchor="t" anchorCtr="0">
            <a:normAutofit/>
          </a:bodyPr>
          <a:lstStyle>
            <a:lvl1pPr algn="l">
              <a:defRPr sz="2800" b="0" i="0" spc="0">
                <a:solidFill>
                  <a:schemeClr val="bg1"/>
                </a:solidFill>
                <a:latin typeface="Gellix" pitchFamily="2" charset="77"/>
                <a:cs typeface="Gellix" pitchFamily="2" charset="77"/>
              </a:defRPr>
            </a:lvl1pPr>
          </a:lstStyle>
          <a:p>
            <a:r>
              <a:rPr lang="fr-FR" err="1"/>
              <a:t>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4018984" y="1846067"/>
            <a:ext cx="6978530" cy="4208744"/>
          </a:xfrm>
          <a:prstGeom prst="rect">
            <a:avLst/>
          </a:prstGeom>
        </p:spPr>
        <p:txBody>
          <a:bodyPr>
            <a:normAutofit/>
          </a:bodyPr>
          <a:lstStyle>
            <a:lvl1pPr marL="342900" indent="-342900" algn="l">
              <a:lnSpc>
                <a:spcPct val="120000"/>
              </a:lnSpc>
              <a:spcBef>
                <a:spcPts val="0"/>
              </a:spcBef>
              <a:spcAft>
                <a:spcPts val="1200"/>
              </a:spcAft>
              <a:buFont typeface="Arial" panose="020B0604020202020204" pitchFamily="34" charset="0"/>
              <a:buChar char="•"/>
              <a:defRPr sz="24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Content</a:t>
            </a:r>
          </a:p>
        </p:txBody>
      </p:sp>
      <p:sp>
        <p:nvSpPr>
          <p:cNvPr id="3" name="textruta 2">
            <a:extLst>
              <a:ext uri="{FF2B5EF4-FFF2-40B4-BE49-F238E27FC236}">
                <a16:creationId xmlns:a16="http://schemas.microsoft.com/office/drawing/2014/main" id="{6F2EAFF7-97CB-4EBF-3900-18D437871C4D}"/>
              </a:ext>
            </a:extLst>
          </p:cNvPr>
          <p:cNvSpPr txBox="1"/>
          <p:nvPr userDrawn="1"/>
        </p:nvSpPr>
        <p:spPr>
          <a:xfrm>
            <a:off x="4460789" y="6400800"/>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cxnSp>
        <p:nvCxnSpPr>
          <p:cNvPr id="5" name="Rak 4">
            <a:extLst>
              <a:ext uri="{FF2B5EF4-FFF2-40B4-BE49-F238E27FC236}">
                <a16:creationId xmlns:a16="http://schemas.microsoft.com/office/drawing/2014/main" id="{EC11C1A8-9C59-5393-9514-EA2736CE621A}"/>
              </a:ext>
            </a:extLst>
          </p:cNvPr>
          <p:cNvCxnSpPr>
            <a:cxnSpLocks/>
          </p:cNvCxnSpPr>
          <p:nvPr userDrawn="1"/>
        </p:nvCxnSpPr>
        <p:spPr>
          <a:xfrm>
            <a:off x="1977081" y="6400021"/>
            <a:ext cx="8822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24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10" name="Text Placeholder 9">
            <a:extLst>
              <a:ext uri="{FF2B5EF4-FFF2-40B4-BE49-F238E27FC236}">
                <a16:creationId xmlns:a16="http://schemas.microsoft.com/office/drawing/2014/main" id="{632E5583-912E-4EA8-8EDC-7B6B86E76274}"/>
              </a:ext>
              <a:ext uri="{C183D7F6-B498-43B3-948B-1728B52AA6E4}">
                <adec:decorative xmlns:adec="http://schemas.microsoft.com/office/drawing/2017/decorative" val="0"/>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Bef>
                <a:spcPts val="0"/>
              </a:spcBef>
              <a:spcAft>
                <a:spcPts val="0"/>
              </a:spcAft>
              <a:buNone/>
              <a:defRPr sz="16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5" name="Freeform: Shape 14">
            <a:extLst>
              <a:ext uri="{FF2B5EF4-FFF2-40B4-BE49-F238E27FC236}">
                <a16:creationId xmlns:a16="http://schemas.microsoft.com/office/drawing/2014/main" id="{72260595-7C87-4D29-977E-EE25A0D9291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4" name="Oval 13">
            <a:extLst>
              <a:ext uri="{FF2B5EF4-FFF2-40B4-BE49-F238E27FC236}">
                <a16:creationId xmlns:a16="http://schemas.microsoft.com/office/drawing/2014/main" id="{E4809C05-E460-4D1A-BC84-C63C988F5D2D}"/>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3107068663"/>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450265893"/>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a:t>Click to enter title here</a:t>
            </a:r>
          </a:p>
        </p:txBody>
      </p: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D2C25B5D-B685-4B55-8498-3486110FDCFE}"/>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10" name="Date Placeholder 9">
            <a:extLst>
              <a:ext uri="{FF2B5EF4-FFF2-40B4-BE49-F238E27FC236}">
                <a16:creationId xmlns:a16="http://schemas.microsoft.com/office/drawing/2014/main" id="{59C580CE-4074-4379-8D68-E5118B13A13A}"/>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7930026"/>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a:t>Click to enter</a:t>
            </a:r>
            <a:br>
              <a:rPr lang="en-US"/>
            </a:br>
            <a:r>
              <a:rPr lang="en-US"/>
              <a:t>section title here</a:t>
            </a:r>
            <a:endParaRPr lang="en-GB"/>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a:t>Click to add subtitle / presenter name(s)</a:t>
            </a:r>
          </a:p>
        </p:txBody>
      </p:sp>
      <p:sp>
        <p:nvSpPr>
          <p:cNvPr id="5" name="Text Placeholder 4">
            <a:extLst>
              <a:ext uri="{FF2B5EF4-FFF2-40B4-BE49-F238E27FC236}">
                <a16:creationId xmlns:a16="http://schemas.microsoft.com/office/drawing/2014/main" id="{D60AE4F3-AAA3-4B8D-A01A-1FF9B8F9F42A}"/>
              </a:ext>
              <a:ext uri="{C183D7F6-B498-43B3-948B-1728B52AA6E4}">
                <adec:decorative xmlns:adec="http://schemas.microsoft.com/office/drawing/2017/decorative" val="1"/>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22" name="Picture Placeholder 21">
            <a:extLst>
              <a:ext uri="{FF2B5EF4-FFF2-40B4-BE49-F238E27FC236}">
                <a16:creationId xmlns:a16="http://schemas.microsoft.com/office/drawing/2014/main" id="{0486192A-3DB1-49EB-9B2C-D5E68AF24B1A}"/>
              </a:ext>
              <a:ext uri="{C183D7F6-B498-43B3-948B-1728B52AA6E4}">
                <adec:decorative xmlns:adec="http://schemas.microsoft.com/office/drawing/2017/decorative" val="1"/>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0" name="Date Placeholder 9">
            <a:extLst>
              <a:ext uri="{FF2B5EF4-FFF2-40B4-BE49-F238E27FC236}">
                <a16:creationId xmlns:a16="http://schemas.microsoft.com/office/drawing/2014/main" id="{41CC83E6-E70E-43EE-817C-4F68FB75EFD9}"/>
              </a:ext>
              <a:ext uri="{C183D7F6-B498-43B3-948B-1728B52AA6E4}">
                <adec:decorative xmlns:adec="http://schemas.microsoft.com/office/drawing/2017/decorative" val="1"/>
              </a:ext>
            </a:extLst>
          </p:cNvPr>
          <p:cNvSpPr>
            <a:spLocks noGrp="1"/>
          </p:cNvSpPr>
          <p:nvPr>
            <p:ph type="dt" sz="half" idx="35"/>
          </p:nvPr>
        </p:nvSpPr>
        <p:spPr/>
        <p:txBody>
          <a:bodyPr/>
          <a:lstStyle>
            <a:lvl1pPr>
              <a:lnSpc>
                <a:spcPct val="100000"/>
              </a:lnSpc>
              <a:defRPr/>
            </a:lvl1pPr>
          </a:lstStyle>
          <a:p>
            <a:endParaRPr lang="en-GB"/>
          </a:p>
        </p:txBody>
      </p:sp>
      <p:sp>
        <p:nvSpPr>
          <p:cNvPr id="20" name="Text Placeholder 30">
            <a:extLst>
              <a:ext uri="{FF2B5EF4-FFF2-40B4-BE49-F238E27FC236}">
                <a16:creationId xmlns:a16="http://schemas.microsoft.com/office/drawing/2014/main" id="{9A77974F-FF01-4E3F-957B-CC5A44F8CE16}"/>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2115678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a:t>Click to add key statement</a:t>
            </a:r>
          </a:p>
        </p:txBody>
      </p:sp>
      <p:sp>
        <p:nvSpPr>
          <p:cNvPr id="5" name="Slide Number Placeholder 4">
            <a:extLst>
              <a:ext uri="{FF2B5EF4-FFF2-40B4-BE49-F238E27FC236}">
                <a16:creationId xmlns:a16="http://schemas.microsoft.com/office/drawing/2014/main" id="{5C0FD97D-3F39-4649-B10A-ECD97F370F22}"/>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BA8931D2-AD7B-454A-86A6-EA48B20C0CC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1044692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607040627"/>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358DA9E-BDF5-4DC7-B478-434301DA6253}"/>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9" name="Date Placeholder 8">
            <a:extLst>
              <a:ext uri="{FF2B5EF4-FFF2-40B4-BE49-F238E27FC236}">
                <a16:creationId xmlns:a16="http://schemas.microsoft.com/office/drawing/2014/main" id="{9B03F247-4297-4973-90A3-0193475AC741}"/>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79687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descr="Confidentiality Notice&#10;">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8" name="Slide Number Placeholder 7">
            <a:extLst>
              <a:ext uri="{FF2B5EF4-FFF2-40B4-BE49-F238E27FC236}">
                <a16:creationId xmlns:a16="http://schemas.microsoft.com/office/drawing/2014/main" id="{25C10CA0-7F28-40CE-9633-59C6800E7665}"/>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4" name="Date Placeholder 3">
            <a:extLst>
              <a:ext uri="{FF2B5EF4-FFF2-40B4-BE49-F238E27FC236}">
                <a16:creationId xmlns:a16="http://schemas.microsoft.com/office/drawing/2014/main" id="{2AB750B5-01B2-430D-BF92-6E5CD93388D3}"/>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9476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3494994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Secondar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1" name="Picture Placeholder 3">
            <a:extLst>
              <a:ext uri="{FF2B5EF4-FFF2-40B4-BE49-F238E27FC236}">
                <a16:creationId xmlns:a16="http://schemas.microsoft.com/office/drawing/2014/main" id="{894F9465-82DF-4370-9E47-56C71396EFC4}"/>
              </a:ext>
              <a:ext uri="{C183D7F6-B498-43B3-948B-1728B52AA6E4}">
                <adec:decorative xmlns:adec="http://schemas.microsoft.com/office/drawing/2017/decorative" val="1"/>
              </a:ext>
            </a:extLst>
          </p:cNvPr>
          <p:cNvSpPr>
            <a:spLocks noGrp="1"/>
          </p:cNvSpPr>
          <p:nvPr>
            <p:ph type="pic" sz="quarter" idx="25" hasCustomPrompt="1"/>
          </p:nvPr>
        </p:nvSpPr>
        <p:spPr>
          <a:xfrm>
            <a:off x="3530600"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6" name="Freeform: Shape 15">
            <a:extLst>
              <a:ext uri="{FF2B5EF4-FFF2-40B4-BE49-F238E27FC236}">
                <a16:creationId xmlns:a16="http://schemas.microsoft.com/office/drawing/2014/main" id="{B8C86533-B59D-4640-AA9B-D75189B4B4C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1348902772"/>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vent text">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2514569-207B-BF1D-F7BF-968DA34F97CE}"/>
              </a:ext>
            </a:extLst>
          </p:cNvPr>
          <p:cNvSpPr>
            <a:spLocks noGrp="1"/>
          </p:cNvSpPr>
          <p:nvPr>
            <p:ph type="title" hasCustomPrompt="1"/>
          </p:nvPr>
        </p:nvSpPr>
        <p:spPr>
          <a:xfrm>
            <a:off x="6700013" y="984813"/>
            <a:ext cx="4761257" cy="2444187"/>
          </a:xfrm>
          <a:prstGeom prst="rect">
            <a:avLst/>
          </a:prstGeom>
        </p:spPr>
        <p:txBody>
          <a:bodyPr anchor="b">
            <a:normAutofit/>
          </a:bodyPr>
          <a:lstStyle>
            <a:lvl1pPr algn="l">
              <a:defRPr sz="3400" b="0" i="0" spc="0">
                <a:solidFill>
                  <a:schemeClr val="bg1"/>
                </a:solidFill>
                <a:latin typeface="Gellix" pitchFamily="2" charset="77"/>
                <a:cs typeface="Gellix" pitchFamily="2" charset="77"/>
              </a:defRPr>
            </a:lvl1pPr>
          </a:lstStyle>
          <a:p>
            <a:r>
              <a:rPr lang="fr-FR" err="1"/>
              <a:t>Title</a:t>
            </a:r>
            <a:endParaRPr lang="fr-FR"/>
          </a:p>
        </p:txBody>
      </p:sp>
      <p:sp>
        <p:nvSpPr>
          <p:cNvPr id="10" name="Espace réservé du texte 7">
            <a:extLst>
              <a:ext uri="{FF2B5EF4-FFF2-40B4-BE49-F238E27FC236}">
                <a16:creationId xmlns:a16="http://schemas.microsoft.com/office/drawing/2014/main" id="{6E7AEAA2-3093-4C62-4573-6F01E219D30F}"/>
              </a:ext>
            </a:extLst>
          </p:cNvPr>
          <p:cNvSpPr>
            <a:spLocks noGrp="1"/>
          </p:cNvSpPr>
          <p:nvPr>
            <p:ph type="body" sz="quarter" idx="12" hasCustomPrompt="1"/>
          </p:nvPr>
        </p:nvSpPr>
        <p:spPr>
          <a:xfrm>
            <a:off x="6700013" y="3633228"/>
            <a:ext cx="4761257" cy="362303"/>
          </a:xfrm>
          <a:prstGeom prst="rect">
            <a:avLst/>
          </a:prstGeom>
        </p:spPr>
        <p:txBody>
          <a:bodyPr>
            <a:normAutofit/>
          </a:bodyPr>
          <a:lstStyle>
            <a:lvl1pPr marL="0" indent="0" algn="l">
              <a:buNone/>
              <a:defRPr sz="2300" b="1" i="0" spc="0" baseline="0">
                <a:solidFill>
                  <a:schemeClr val="tx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err="1"/>
              <a:t>Subtitle</a:t>
            </a:r>
            <a:endParaRPr lang="fr-FR"/>
          </a:p>
        </p:txBody>
      </p:sp>
      <p:sp>
        <p:nvSpPr>
          <p:cNvPr id="12" name="Espace réservé du texte 7">
            <a:extLst>
              <a:ext uri="{FF2B5EF4-FFF2-40B4-BE49-F238E27FC236}">
                <a16:creationId xmlns:a16="http://schemas.microsoft.com/office/drawing/2014/main" id="{7C637E84-EDAB-6D7E-5FB9-C1B24D19E469}"/>
              </a:ext>
            </a:extLst>
          </p:cNvPr>
          <p:cNvSpPr>
            <a:spLocks noGrp="1"/>
          </p:cNvSpPr>
          <p:nvPr>
            <p:ph type="body" sz="quarter" idx="13" hasCustomPrompt="1"/>
          </p:nvPr>
        </p:nvSpPr>
        <p:spPr>
          <a:xfrm>
            <a:off x="6700013" y="4020856"/>
            <a:ext cx="4761257" cy="362304"/>
          </a:xfrm>
          <a:prstGeom prst="rect">
            <a:avLst/>
          </a:prstGeom>
        </p:spPr>
        <p:txBody>
          <a:bodyPr>
            <a:normAutofit/>
          </a:bodyPr>
          <a:lstStyle>
            <a:lvl1pPr marL="0" indent="0" algn="l">
              <a:spcBef>
                <a:spcPts val="0"/>
              </a:spcBef>
              <a:buNone/>
              <a:defRPr sz="20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Date I Time</a:t>
            </a:r>
          </a:p>
        </p:txBody>
      </p:sp>
      <p:sp>
        <p:nvSpPr>
          <p:cNvPr id="14" name="Espace réservé pour une image  4">
            <a:extLst>
              <a:ext uri="{FF2B5EF4-FFF2-40B4-BE49-F238E27FC236}">
                <a16:creationId xmlns:a16="http://schemas.microsoft.com/office/drawing/2014/main" id="{A4A12C47-1A11-30E1-0D59-3D8B84E90AA4}"/>
              </a:ext>
            </a:extLst>
          </p:cNvPr>
          <p:cNvSpPr>
            <a:spLocks noGrp="1"/>
          </p:cNvSpPr>
          <p:nvPr>
            <p:ph type="pic" sz="quarter" idx="15" hasCustomPrompt="1"/>
          </p:nvPr>
        </p:nvSpPr>
        <p:spPr>
          <a:xfrm>
            <a:off x="-10" y="0"/>
            <a:ext cx="6096010" cy="6880337"/>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a:solidFill>
            <a:schemeClr val="tx1"/>
          </a:solidFill>
        </p:spPr>
        <p:txBody>
          <a:bodyPr anchor="ctr"/>
          <a:lstStyle>
            <a:lvl1pPr marL="0" indent="0" algn="ctr">
              <a:buNone/>
              <a:defRPr sz="4000">
                <a:solidFill>
                  <a:schemeClr val="bg2"/>
                </a:solidFill>
                <a:latin typeface="+mj-lt"/>
                <a:cs typeface="Gellix" pitchFamily="2" charset="77"/>
              </a:defRPr>
            </a:lvl1pPr>
          </a:lstStyle>
          <a:p>
            <a:r>
              <a:rPr lang="en-GB"/>
              <a:t>Insert photo here</a:t>
            </a:r>
          </a:p>
          <a:p>
            <a:endParaRPr lang="en-GB"/>
          </a:p>
          <a:p>
            <a:endParaRPr lang="en-GB"/>
          </a:p>
          <a:p>
            <a:endParaRPr lang="en-GB"/>
          </a:p>
        </p:txBody>
      </p:sp>
    </p:spTree>
    <p:extLst>
      <p:ext uri="{BB962C8B-B14F-4D97-AF65-F5344CB8AC3E}">
        <p14:creationId xmlns:p14="http://schemas.microsoft.com/office/powerpoint/2010/main" val="2953533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2804"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065862"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1" name="Picture Placeholder 3">
            <a:extLst>
              <a:ext uri="{FF2B5EF4-FFF2-40B4-BE49-F238E27FC236}">
                <a16:creationId xmlns:a16="http://schemas.microsoft.com/office/drawing/2014/main" id="{894F9465-82DF-4370-9E47-56C71396EFC4}"/>
              </a:ext>
              <a:ext uri="{C183D7F6-B498-43B3-948B-1728B52AA6E4}">
                <adec:decorative xmlns:adec="http://schemas.microsoft.com/office/drawing/2017/decorative" val="1"/>
              </a:ext>
            </a:extLst>
          </p:cNvPr>
          <p:cNvSpPr>
            <a:spLocks noGrp="1"/>
          </p:cNvSpPr>
          <p:nvPr>
            <p:ph type="pic" sz="quarter" idx="25" hasCustomPrompt="1"/>
          </p:nvPr>
        </p:nvSpPr>
        <p:spPr>
          <a:xfrm>
            <a:off x="412276"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6" name="Freeform: Shape 15">
            <a:extLst>
              <a:ext uri="{FF2B5EF4-FFF2-40B4-BE49-F238E27FC236}">
                <a16:creationId xmlns:a16="http://schemas.microsoft.com/office/drawing/2014/main" id="{B8C86533-B59D-4640-AA9B-D75189B4B4C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1763296377"/>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6" y="2148952"/>
            <a:ext cx="4356101" cy="1986487"/>
          </a:xfrm>
        </p:spPr>
        <p:txBody>
          <a:bodyPr anchor="b" anchorCtr="0">
            <a:normAutofit/>
          </a:bodyPr>
          <a:lstStyle>
            <a:lvl1pPr>
              <a:lnSpc>
                <a:spcPct val="100000"/>
              </a:lnSpc>
              <a:defRPr sz="4000">
                <a:solidFill>
                  <a:schemeClr val="accent1"/>
                </a:solidFill>
              </a:defRPr>
            </a:lvl1pPr>
          </a:lstStyle>
          <a:p>
            <a:r>
              <a:rPr lang="en-US"/>
              <a:t>Click to enter </a:t>
            </a:r>
            <a:br>
              <a:rPr lang="en-US"/>
            </a:br>
            <a:r>
              <a:rPr lang="en-US"/>
              <a:t>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7" y="4328932"/>
            <a:ext cx="435583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a:t>
            </a:r>
            <a:br>
              <a:rPr lang="en-US"/>
            </a:br>
            <a:r>
              <a:rPr lang="en-US"/>
              <a:t>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4" name="Text Placeholder 7">
            <a:extLst>
              <a:ext uri="{FF2B5EF4-FFF2-40B4-BE49-F238E27FC236}">
                <a16:creationId xmlns:a16="http://schemas.microsoft.com/office/drawing/2014/main" id="{92EBB4F1-3A58-475F-9EBB-925156182B78}"/>
              </a:ext>
            </a:extLst>
          </p:cNvPr>
          <p:cNvSpPr>
            <a:spLocks noGrp="1"/>
          </p:cNvSpPr>
          <p:nvPr>
            <p:ph type="body" sz="quarter" idx="27" hasCustomPrompt="1"/>
          </p:nvPr>
        </p:nvSpPr>
        <p:spPr>
          <a:xfrm>
            <a:off x="407989" y="6420976"/>
            <a:ext cx="4355834" cy="234286"/>
          </a:xfrm>
        </p:spPr>
        <p:txBody>
          <a:bodyPr wrap="square"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4" name="Rectangle 3">
            <a:extLst>
              <a:ext uri="{FF2B5EF4-FFF2-40B4-BE49-F238E27FC236}">
                <a16:creationId xmlns:a16="http://schemas.microsoft.com/office/drawing/2014/main" id="{DEB1523F-CCFB-4B58-AB3F-DEC8A49B7F24}"/>
              </a:ext>
              <a:ext uri="{C183D7F6-B498-43B3-948B-1728B52AA6E4}">
                <adec:decorative xmlns:adec="http://schemas.microsoft.com/office/drawing/2017/decorative" val="1"/>
              </a:ext>
            </a:extLst>
          </p:cNvPr>
          <p:cNvSpPr/>
          <p:nvPr userDrawn="1"/>
        </p:nvSpPr>
        <p:spPr>
          <a:xfrm>
            <a:off x="9855200" y="4927601"/>
            <a:ext cx="2336800"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err="1"/>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3" name="Picture Placeholder 12">
            <a:extLst>
              <a:ext uri="{FF2B5EF4-FFF2-40B4-BE49-F238E27FC236}">
                <a16:creationId xmlns:a16="http://schemas.microsoft.com/office/drawing/2014/main" id="{332A73A7-F1E1-4085-B3F6-999828C7F549}"/>
              </a:ext>
              <a:ext uri="{C183D7F6-B498-43B3-948B-1728B52AA6E4}">
                <adec:decorative xmlns:adec="http://schemas.microsoft.com/office/drawing/2017/decorative" val="1"/>
              </a:ext>
            </a:extLst>
          </p:cNvPr>
          <p:cNvSpPr>
            <a:spLocks noGrp="1"/>
          </p:cNvSpPr>
          <p:nvPr>
            <p:ph type="pic" sz="quarter" idx="20" hasCustomPrompt="1"/>
          </p:nvPr>
        </p:nvSpPr>
        <p:spPr>
          <a:xfrm>
            <a:off x="4922520" y="0"/>
            <a:ext cx="7269480" cy="6858000"/>
          </a:xfrm>
          <a:custGeom>
            <a:avLst/>
            <a:gdLst>
              <a:gd name="connsiteX0" fmla="*/ 2049352 w 7269480"/>
              <a:gd name="connsiteY0" fmla="*/ 0 h 6858000"/>
              <a:gd name="connsiteX1" fmla="*/ 3164301 w 7269480"/>
              <a:gd name="connsiteY1" fmla="*/ 0 h 6858000"/>
              <a:gd name="connsiteX2" fmla="*/ 5735747 w 7269480"/>
              <a:gd name="connsiteY2" fmla="*/ 0 h 6858000"/>
              <a:gd name="connsiteX3" fmla="*/ 5735748 w 7269480"/>
              <a:gd name="connsiteY3" fmla="*/ 0 h 6858000"/>
              <a:gd name="connsiteX4" fmla="*/ 5747970 w 7269480"/>
              <a:gd name="connsiteY4" fmla="*/ 6260 h 6858000"/>
              <a:gd name="connsiteX5" fmla="*/ 7120314 w 7269480"/>
              <a:gd name="connsiteY5" fmla="*/ 1252638 h 6858000"/>
              <a:gd name="connsiteX6" fmla="*/ 7269480 w 7269480"/>
              <a:gd name="connsiteY6" fmla="*/ 1498173 h 6858000"/>
              <a:gd name="connsiteX7" fmla="*/ 7269480 w 7269480"/>
              <a:gd name="connsiteY7" fmla="*/ 5359828 h 6858000"/>
              <a:gd name="connsiteX8" fmla="*/ 7120314 w 7269480"/>
              <a:gd name="connsiteY8" fmla="*/ 5605362 h 6858000"/>
              <a:gd name="connsiteX9" fmla="*/ 5747970 w 7269480"/>
              <a:gd name="connsiteY9" fmla="*/ 6851740 h 6858000"/>
              <a:gd name="connsiteX10" fmla="*/ 5735748 w 7269480"/>
              <a:gd name="connsiteY10" fmla="*/ 6858000 h 6858000"/>
              <a:gd name="connsiteX11" fmla="*/ 3163098 w 7269480"/>
              <a:gd name="connsiteY11" fmla="*/ 6858000 h 6858000"/>
              <a:gd name="connsiteX12" fmla="*/ 2049352 w 7269480"/>
              <a:gd name="connsiteY12" fmla="*/ 6858000 h 6858000"/>
              <a:gd name="connsiteX13" fmla="*/ 2037130 w 7269480"/>
              <a:gd name="connsiteY13" fmla="*/ 6851740 h 6858000"/>
              <a:gd name="connsiteX14" fmla="*/ 0 w 7269480"/>
              <a:gd name="connsiteY14" fmla="*/ 3429000 h 6858000"/>
              <a:gd name="connsiteX15" fmla="*/ 2037130 w 7269480"/>
              <a:gd name="connsiteY15" fmla="*/ 6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9480" h="6858000">
                <a:moveTo>
                  <a:pt x="2049352" y="0"/>
                </a:moveTo>
                <a:lnTo>
                  <a:pt x="3164301" y="0"/>
                </a:lnTo>
                <a:lnTo>
                  <a:pt x="5735747" y="0"/>
                </a:lnTo>
                <a:lnTo>
                  <a:pt x="5735748" y="0"/>
                </a:lnTo>
                <a:lnTo>
                  <a:pt x="5747970" y="6260"/>
                </a:lnTo>
                <a:cubicBezTo>
                  <a:pt x="6299519" y="305879"/>
                  <a:pt x="6770554" y="734926"/>
                  <a:pt x="7120314" y="1252638"/>
                </a:cubicBezTo>
                <a:lnTo>
                  <a:pt x="7269480" y="1498173"/>
                </a:lnTo>
                <a:lnTo>
                  <a:pt x="7269480" y="5359828"/>
                </a:lnTo>
                <a:lnTo>
                  <a:pt x="7120314" y="5605362"/>
                </a:lnTo>
                <a:cubicBezTo>
                  <a:pt x="6770554" y="6123075"/>
                  <a:pt x="6299519" y="6552122"/>
                  <a:pt x="5747970" y="6851740"/>
                </a:cubicBezTo>
                <a:lnTo>
                  <a:pt x="5735748" y="6858000"/>
                </a:lnTo>
                <a:lnTo>
                  <a:pt x="3163098" y="6858000"/>
                </a:lnTo>
                <a:lnTo>
                  <a:pt x="2049352" y="6858000"/>
                </a:lnTo>
                <a:lnTo>
                  <a:pt x="2037130" y="6851740"/>
                </a:lnTo>
                <a:cubicBezTo>
                  <a:pt x="823724" y="6192579"/>
                  <a:pt x="0" y="4906985"/>
                  <a:pt x="0" y="3429000"/>
                </a:cubicBezTo>
                <a:cubicBezTo>
                  <a:pt x="0" y="1951015"/>
                  <a:pt x="823724" y="665422"/>
                  <a:pt x="2037130" y="6260"/>
                </a:cubicBezTo>
                <a:close/>
              </a:path>
            </a:pathLst>
          </a:custGeom>
          <a:solidFill>
            <a:schemeClr val="accent1"/>
          </a:solidFill>
        </p:spPr>
        <p:txBody>
          <a:bodyPr vert="horz" wrap="square" lIns="91440" tIns="432000" rIns="91440" bIns="731520" rtlCol="0" anchor="ctr">
            <a:noAutofit/>
          </a:bodyPr>
          <a:lstStyle>
            <a:lvl1pPr marL="0" indent="0" algn="ctr">
              <a:lnSpc>
                <a:spcPct val="100000"/>
              </a:lnSpc>
              <a:spcBef>
                <a:spcPts val="0"/>
              </a:spcBef>
              <a:spcAft>
                <a:spcPts val="0"/>
              </a:spcAft>
              <a:buNone/>
              <a:defRPr lang="en-US" sz="1600" b="1" dirty="0">
                <a:solidFill>
                  <a:schemeClr val="bg1"/>
                </a:solidFill>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6" name="Freeform: Shape 15">
            <a:extLst>
              <a:ext uri="{FF2B5EF4-FFF2-40B4-BE49-F238E27FC236}">
                <a16:creationId xmlns:a16="http://schemas.microsoft.com/office/drawing/2014/main" id="{E75B7FBB-299C-44B5-9400-EB5D056A8E38}"/>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7ED5B82E-36BE-4555-8CA2-58A989EDD594}"/>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2537262725"/>
      </p:ext>
    </p:extLst>
  </p:cSld>
  <p:clrMapOvr>
    <a:masterClrMapping/>
  </p:clrMapOvr>
  <p:extLst>
    <p:ext uri="{DCECCB84-F9BA-43D5-87BE-67443E8EF086}">
      <p15:sldGuideLst xmlns:p15="http://schemas.microsoft.com/office/powerpoint/2012/main">
        <p15:guide id="1" pos="300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1071349"/>
            <a:ext cx="3049588" cy="1231106"/>
          </a:xfrm>
        </p:spPr>
        <p:txBody>
          <a:bodyPr>
            <a:spAutoFit/>
          </a:bodyPr>
          <a:lstStyle>
            <a:lvl1pPr>
              <a:lnSpc>
                <a:spcPct val="100000"/>
              </a:lnSpc>
              <a:defRPr sz="4000"/>
            </a:lvl1pPr>
          </a:lstStyle>
          <a:p>
            <a:r>
              <a:rPr lang="en-US"/>
              <a:t>Click to enter title here</a:t>
            </a:r>
          </a:p>
        </p:txBody>
      </p:sp>
      <p:sp>
        <p:nvSpPr>
          <p:cNvPr id="4" name="Content Placeholder 3">
            <a:extLst>
              <a:ext uri="{FF2B5EF4-FFF2-40B4-BE49-F238E27FC236}">
                <a16:creationId xmlns:a16="http://schemas.microsoft.com/office/drawing/2014/main" id="{C2552EAD-E21A-4A83-A364-65FFC805340A}"/>
              </a:ext>
            </a:extLst>
          </p:cNvPr>
          <p:cNvSpPr>
            <a:spLocks noGrp="1"/>
          </p:cNvSpPr>
          <p:nvPr>
            <p:ph sz="quarter" idx="19" hasCustomPrompt="1"/>
          </p:nvPr>
        </p:nvSpPr>
        <p:spPr>
          <a:xfrm>
            <a:off x="3719512" y="1071562"/>
            <a:ext cx="8064501" cy="4996800"/>
          </a:xfr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add text here. </a:t>
            </a:r>
            <a:br>
              <a:rPr lang="en-GB"/>
            </a:br>
            <a:r>
              <a:rPr lang="en-US"/>
              <a:t>When pasting copy from other slides, be sure to right-click and choose ‘Keep text only’.</a:t>
            </a:r>
            <a:br>
              <a:rPr lang="en-GB"/>
            </a:br>
            <a:r>
              <a:rPr lang="en-GB"/>
              <a:t>To increase bullet level, select your text and press Tab.</a:t>
            </a:r>
            <a:br>
              <a:rPr lang="en-GB"/>
            </a:br>
            <a:r>
              <a:rPr lang="en-GB"/>
              <a:t>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8004BC3F-3250-41AA-B3F3-B5D6A729D269}"/>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5E3BF5D9-8E40-4082-9AAD-60F44214B9D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1071349"/>
            <a:ext cx="0" cy="4995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D86DE4FB-795F-484C-AD8A-2137F4F32907}"/>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886189476"/>
      </p:ext>
    </p:extLst>
  </p:cSld>
  <p:clrMapOvr>
    <a:masterClrMapping/>
  </p:clrMapOvr>
  <p:extLst>
    <p:ext uri="{DCECCB84-F9BA-43D5-87BE-67443E8EF086}">
      <p15:sldGuideLst xmlns:p15="http://schemas.microsoft.com/office/powerpoint/2012/main">
        <p15:guide id="1" pos="2230">
          <p15:clr>
            <a:srgbClr val="C35EA4"/>
          </p15:clr>
        </p15:guide>
        <p15:guide id="2" pos="2343">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7DB2-7332-41D7-A67F-6D389C81814F}"/>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0" name="Heading 1">
            <a:extLst>
              <a:ext uri="{FF2B5EF4-FFF2-40B4-BE49-F238E27FC236}">
                <a16:creationId xmlns:a16="http://schemas.microsoft.com/office/drawing/2014/main" id="{070D82D0-2159-463E-AB3F-9F2BE51F89B0}"/>
              </a:ext>
            </a:extLst>
          </p:cNvPr>
          <p:cNvSpPr>
            <a:spLocks noGrp="1"/>
          </p:cNvSpPr>
          <p:nvPr>
            <p:ph type="body" sz="quarter" idx="13" hasCustomPrompt="1"/>
          </p:nvPr>
        </p:nvSpPr>
        <p:spPr>
          <a:xfrm>
            <a:off x="4079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6" name="Body 1">
            <a:extLst>
              <a:ext uri="{FF2B5EF4-FFF2-40B4-BE49-F238E27FC236}">
                <a16:creationId xmlns:a16="http://schemas.microsoft.com/office/drawing/2014/main" id="{8C2190C6-D818-4BFE-8D40-1D7A2A8ADF1C}"/>
              </a:ext>
            </a:extLst>
          </p:cNvPr>
          <p:cNvSpPr>
            <a:spLocks noGrp="1"/>
          </p:cNvSpPr>
          <p:nvPr>
            <p:ph sz="quarter" idx="14" hasCustomPrompt="1"/>
          </p:nvPr>
        </p:nvSpPr>
        <p:spPr>
          <a:xfrm>
            <a:off x="407987"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7" name="Heading 2">
            <a:extLst>
              <a:ext uri="{FF2B5EF4-FFF2-40B4-BE49-F238E27FC236}">
                <a16:creationId xmlns:a16="http://schemas.microsoft.com/office/drawing/2014/main" id="{24B2D424-3A88-43FD-9D45-46AC196CADF4}"/>
              </a:ext>
            </a:extLst>
          </p:cNvPr>
          <p:cNvSpPr>
            <a:spLocks noGrp="1"/>
          </p:cNvSpPr>
          <p:nvPr>
            <p:ph type="body" sz="quarter" idx="15" hasCustomPrompt="1"/>
          </p:nvPr>
        </p:nvSpPr>
        <p:spPr>
          <a:xfrm>
            <a:off x="62753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8" name="Body 2">
            <a:extLst>
              <a:ext uri="{FF2B5EF4-FFF2-40B4-BE49-F238E27FC236}">
                <a16:creationId xmlns:a16="http://schemas.microsoft.com/office/drawing/2014/main" id="{FB60ED6F-5297-42F6-9D9B-F6FF319D69CF}"/>
              </a:ext>
            </a:extLst>
          </p:cNvPr>
          <p:cNvSpPr>
            <a:spLocks noGrp="1"/>
          </p:cNvSpPr>
          <p:nvPr>
            <p:ph sz="quarter" idx="16" hasCustomPrompt="1"/>
          </p:nvPr>
        </p:nvSpPr>
        <p:spPr>
          <a:xfrm>
            <a:off x="6275388"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C50693F-359E-4A4C-B3F0-F900FA65CF94}"/>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013D0F1F-6026-4F9D-886A-D6CB164FDC05}"/>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3" name="Date Placeholder 2">
            <a:extLst>
              <a:ext uri="{FF2B5EF4-FFF2-40B4-BE49-F238E27FC236}">
                <a16:creationId xmlns:a16="http://schemas.microsoft.com/office/drawing/2014/main" id="{499DB923-50C2-4A46-BF6E-A2E97DBB25F6}"/>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6" name="Straight Connector 5">
            <a:extLst>
              <a:ext uri="{FF2B5EF4-FFF2-40B4-BE49-F238E27FC236}">
                <a16:creationId xmlns:a16="http://schemas.microsoft.com/office/drawing/2014/main" id="{4249127B-3E4D-4AFD-8464-39A9871621B1}"/>
              </a:ext>
              <a:ext uri="{C183D7F6-B498-43B3-948B-1728B52AA6E4}">
                <adec:decorative xmlns:adec="http://schemas.microsoft.com/office/drawing/2017/decorative" val="1"/>
              </a:ext>
            </a:extLst>
          </p:cNvPr>
          <p:cNvCxnSpPr>
            <a:cxnSpLocks/>
          </p:cNvCxnSpPr>
          <p:nvPr userDrawn="1"/>
        </p:nvCxnSpPr>
        <p:spPr>
          <a:xfrm>
            <a:off x="609600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3791135"/>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27">
          <p15:clr>
            <a:srgbClr val="C35EA4"/>
          </p15:clr>
        </p15:guide>
        <p15:guide id="4" pos="3953">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21" name="Text Placeholder 9">
            <a:extLst>
              <a:ext uri="{FF2B5EF4-FFF2-40B4-BE49-F238E27FC236}">
                <a16:creationId xmlns:a16="http://schemas.microsoft.com/office/drawing/2014/main" id="{1A257A5E-3450-4EAA-9676-01FE18D22AFC}"/>
              </a:ext>
            </a:extLst>
          </p:cNvPr>
          <p:cNvSpPr>
            <a:spLocks noGrp="1"/>
          </p:cNvSpPr>
          <p:nvPr>
            <p:ph type="body" sz="quarter" idx="13" hasCustomPrompt="1"/>
          </p:nvPr>
        </p:nvSpPr>
        <p:spPr>
          <a:xfrm>
            <a:off x="407988" y="2082800"/>
            <a:ext cx="3527426"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2" name="Content Placeholder 15">
            <a:extLst>
              <a:ext uri="{FF2B5EF4-FFF2-40B4-BE49-F238E27FC236}">
                <a16:creationId xmlns:a16="http://schemas.microsoft.com/office/drawing/2014/main" id="{AC128DA7-A1CD-4D7E-A165-98C855054735}"/>
              </a:ext>
            </a:extLst>
          </p:cNvPr>
          <p:cNvSpPr>
            <a:spLocks noGrp="1"/>
          </p:cNvSpPr>
          <p:nvPr>
            <p:ph sz="quarter" idx="14" hasCustomPrompt="1"/>
          </p:nvPr>
        </p:nvSpPr>
        <p:spPr>
          <a:xfrm>
            <a:off x="407988" y="2570163"/>
            <a:ext cx="3527426"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3" name="Text Placeholder 9">
            <a:extLst>
              <a:ext uri="{FF2B5EF4-FFF2-40B4-BE49-F238E27FC236}">
                <a16:creationId xmlns:a16="http://schemas.microsoft.com/office/drawing/2014/main" id="{6A7B7E24-E7D3-48A2-A374-DF6A8A555D5F}"/>
              </a:ext>
            </a:extLst>
          </p:cNvPr>
          <p:cNvSpPr>
            <a:spLocks noGrp="1"/>
          </p:cNvSpPr>
          <p:nvPr>
            <p:ph type="body" sz="quarter" idx="15" hasCustomPrompt="1"/>
          </p:nvPr>
        </p:nvSpPr>
        <p:spPr>
          <a:xfrm>
            <a:off x="4295775" y="2082800"/>
            <a:ext cx="360044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4" name="Content Placeholder 15">
            <a:extLst>
              <a:ext uri="{FF2B5EF4-FFF2-40B4-BE49-F238E27FC236}">
                <a16:creationId xmlns:a16="http://schemas.microsoft.com/office/drawing/2014/main" id="{4DFF8E89-1B64-4E2A-9B30-3844550AD3DD}"/>
              </a:ext>
            </a:extLst>
          </p:cNvPr>
          <p:cNvSpPr>
            <a:spLocks noGrp="1"/>
          </p:cNvSpPr>
          <p:nvPr>
            <p:ph sz="quarter" idx="16" hasCustomPrompt="1"/>
          </p:nvPr>
        </p:nvSpPr>
        <p:spPr>
          <a:xfrm>
            <a:off x="4295776" y="2570163"/>
            <a:ext cx="360044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7" name="Text Placeholder 9">
            <a:extLst>
              <a:ext uri="{FF2B5EF4-FFF2-40B4-BE49-F238E27FC236}">
                <a16:creationId xmlns:a16="http://schemas.microsoft.com/office/drawing/2014/main" id="{6AAFFFBD-15E8-4574-972E-8DDFA341B650}"/>
              </a:ext>
            </a:extLst>
          </p:cNvPr>
          <p:cNvSpPr>
            <a:spLocks noGrp="1"/>
          </p:cNvSpPr>
          <p:nvPr>
            <p:ph type="body" sz="quarter" idx="24" hasCustomPrompt="1"/>
          </p:nvPr>
        </p:nvSpPr>
        <p:spPr>
          <a:xfrm>
            <a:off x="8256588" y="2082800"/>
            <a:ext cx="3527423"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8" name="Content Placeholder 15">
            <a:extLst>
              <a:ext uri="{FF2B5EF4-FFF2-40B4-BE49-F238E27FC236}">
                <a16:creationId xmlns:a16="http://schemas.microsoft.com/office/drawing/2014/main" id="{CF570F45-2E05-4895-9F02-11DAFD1730B1}"/>
              </a:ext>
            </a:extLst>
          </p:cNvPr>
          <p:cNvSpPr>
            <a:spLocks noGrp="1"/>
          </p:cNvSpPr>
          <p:nvPr>
            <p:ph sz="quarter" idx="25" hasCustomPrompt="1"/>
          </p:nvPr>
        </p:nvSpPr>
        <p:spPr>
          <a:xfrm>
            <a:off x="8256589" y="2570163"/>
            <a:ext cx="3527423"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69DE8D6-BF8D-46B6-A107-F9199421CE2B}"/>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12B9530D-EF7B-47C9-A997-FA875C956E8F}"/>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5" name="Date Placeholder 4">
            <a:extLst>
              <a:ext uri="{FF2B5EF4-FFF2-40B4-BE49-F238E27FC236}">
                <a16:creationId xmlns:a16="http://schemas.microsoft.com/office/drawing/2014/main" id="{A6A24A62-EC53-4EC3-A57F-B48D78D6753A}"/>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411813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7995C-40F8-42EE-BD46-96F566801178}"/>
              </a:ext>
              <a:ext uri="{C183D7F6-B498-43B3-948B-1728B52AA6E4}">
                <adec:decorative xmlns:adec="http://schemas.microsoft.com/office/drawing/2017/decorative" val="1"/>
              </a:ext>
            </a:extLst>
          </p:cNvPr>
          <p:cNvCxnSpPr>
            <a:cxnSpLocks/>
          </p:cNvCxnSpPr>
          <p:nvPr userDrawn="1"/>
        </p:nvCxnSpPr>
        <p:spPr>
          <a:xfrm>
            <a:off x="8076405"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6847374"/>
      </p:ext>
    </p:extLst>
  </p:cSld>
  <p:clrMapOvr>
    <a:masterClrMapping/>
  </p:clrMapOvr>
  <p:extLst>
    <p:ext uri="{DCECCB84-F9BA-43D5-87BE-67443E8EF086}">
      <p15:sldGuideLst xmlns:p15="http://schemas.microsoft.com/office/powerpoint/2012/main">
        <p15:guide id="5" pos="2479">
          <p15:clr>
            <a:srgbClr val="A4A3A4"/>
          </p15:clr>
        </p15:guide>
        <p15:guide id="6" pos="2706">
          <p15:clr>
            <a:srgbClr val="A4A3A4"/>
          </p15:clr>
        </p15:guide>
        <p15:guide id="11" orient="horz" pos="890">
          <p15:clr>
            <a:srgbClr val="C35EA4"/>
          </p15:clr>
        </p15:guide>
        <p15:guide id="12" orient="horz" pos="981">
          <p15:clr>
            <a:srgbClr val="C35EA4"/>
          </p15:clr>
        </p15:guide>
        <p15:guide id="13" pos="5201">
          <p15:clr>
            <a:srgbClr val="A4A3A4"/>
          </p15:clr>
        </p15:guide>
        <p15:guide id="14" pos="4974">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5" name="Content Placeholder 3">
            <a:extLst>
              <a:ext uri="{FF2B5EF4-FFF2-40B4-BE49-F238E27FC236}">
                <a16:creationId xmlns:a16="http://schemas.microsoft.com/office/drawing/2014/main" id="{56C5F394-5808-40FF-B6FD-65F716906911}"/>
              </a:ext>
            </a:extLst>
          </p:cNvPr>
          <p:cNvSpPr>
            <a:spLocks noGrp="1"/>
          </p:cNvSpPr>
          <p:nvPr>
            <p:ph sz="quarter" idx="20" hasCustomPrompt="1"/>
          </p:nvPr>
        </p:nvSpPr>
        <p:spPr>
          <a:xfrm>
            <a:off x="407986"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0" name="Text Placeholder 11">
            <a:extLst>
              <a:ext uri="{FF2B5EF4-FFF2-40B4-BE49-F238E27FC236}">
                <a16:creationId xmlns:a16="http://schemas.microsoft.com/office/drawing/2014/main" id="{A1E51E90-FD4F-4EA7-9FD6-A88EC3FEEDDC}"/>
              </a:ext>
            </a:extLst>
          </p:cNvPr>
          <p:cNvSpPr>
            <a:spLocks noGrp="1"/>
          </p:cNvSpPr>
          <p:nvPr>
            <p:ph type="body" sz="quarter" idx="24" hasCustomPrompt="1"/>
          </p:nvPr>
        </p:nvSpPr>
        <p:spPr>
          <a:xfrm>
            <a:off x="3286126"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1" name="Content Placeholder 3">
            <a:extLst>
              <a:ext uri="{FF2B5EF4-FFF2-40B4-BE49-F238E27FC236}">
                <a16:creationId xmlns:a16="http://schemas.microsoft.com/office/drawing/2014/main" id="{10106C56-60ED-41EC-BD2A-FDB9B53E1C18}"/>
              </a:ext>
            </a:extLst>
          </p:cNvPr>
          <p:cNvSpPr>
            <a:spLocks noGrp="1"/>
          </p:cNvSpPr>
          <p:nvPr>
            <p:ph sz="quarter" idx="25" hasCustomPrompt="1"/>
          </p:nvPr>
        </p:nvSpPr>
        <p:spPr>
          <a:xfrm>
            <a:off x="3284539"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2" name="Text Placeholder 11">
            <a:extLst>
              <a:ext uri="{FF2B5EF4-FFF2-40B4-BE49-F238E27FC236}">
                <a16:creationId xmlns:a16="http://schemas.microsoft.com/office/drawing/2014/main" id="{217A7646-8B12-4AE5-9EDC-1F06A8CF8C4F}"/>
              </a:ext>
            </a:extLst>
          </p:cNvPr>
          <p:cNvSpPr>
            <a:spLocks noGrp="1"/>
          </p:cNvSpPr>
          <p:nvPr>
            <p:ph type="body" sz="quarter" idx="26" hasCustomPrompt="1"/>
          </p:nvPr>
        </p:nvSpPr>
        <p:spPr>
          <a:xfrm>
            <a:off x="6165792"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3" name="Content Placeholder 3">
            <a:extLst>
              <a:ext uri="{FF2B5EF4-FFF2-40B4-BE49-F238E27FC236}">
                <a16:creationId xmlns:a16="http://schemas.microsoft.com/office/drawing/2014/main" id="{33B9981B-E175-45D6-A51D-F0A0368267CF}"/>
              </a:ext>
            </a:extLst>
          </p:cNvPr>
          <p:cNvSpPr>
            <a:spLocks noGrp="1"/>
          </p:cNvSpPr>
          <p:nvPr>
            <p:ph sz="quarter" idx="27" hasCustomPrompt="1"/>
          </p:nvPr>
        </p:nvSpPr>
        <p:spPr>
          <a:xfrm>
            <a:off x="6164205"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F69DE8D6-BF8D-46B6-A107-F9199421CE2B}"/>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sp>
        <p:nvSpPr>
          <p:cNvPr id="24" name="Text Placeholder 11">
            <a:extLst>
              <a:ext uri="{FF2B5EF4-FFF2-40B4-BE49-F238E27FC236}">
                <a16:creationId xmlns:a16="http://schemas.microsoft.com/office/drawing/2014/main" id="{B83A3A7A-40FD-44D2-97D9-301EB15E7630}"/>
              </a:ext>
            </a:extLst>
          </p:cNvPr>
          <p:cNvSpPr>
            <a:spLocks noGrp="1"/>
          </p:cNvSpPr>
          <p:nvPr>
            <p:ph type="body" sz="quarter" idx="28" hasCustomPrompt="1"/>
          </p:nvPr>
        </p:nvSpPr>
        <p:spPr>
          <a:xfrm>
            <a:off x="9045458"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5" name="Content Placeholder 3">
            <a:extLst>
              <a:ext uri="{FF2B5EF4-FFF2-40B4-BE49-F238E27FC236}">
                <a16:creationId xmlns:a16="http://schemas.microsoft.com/office/drawing/2014/main" id="{1AD7E49F-D41B-42DC-925D-998AFB2BB412}"/>
              </a:ext>
            </a:extLst>
          </p:cNvPr>
          <p:cNvSpPr>
            <a:spLocks noGrp="1"/>
          </p:cNvSpPr>
          <p:nvPr>
            <p:ph sz="quarter" idx="29" hasCustomPrompt="1"/>
          </p:nvPr>
        </p:nvSpPr>
        <p:spPr>
          <a:xfrm>
            <a:off x="9043871"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8" name="Text Placeholder 96">
            <a:extLst>
              <a:ext uri="{FF2B5EF4-FFF2-40B4-BE49-F238E27FC236}">
                <a16:creationId xmlns:a16="http://schemas.microsoft.com/office/drawing/2014/main" id="{D3E73C55-1C0C-4880-A0D4-FC480D06253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5" name="Date Placeholder 4">
            <a:extLst>
              <a:ext uri="{FF2B5EF4-FFF2-40B4-BE49-F238E27FC236}">
                <a16:creationId xmlns:a16="http://schemas.microsoft.com/office/drawing/2014/main" id="{A6A24A62-EC53-4EC3-A57F-B48D78D6753A}"/>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3215481"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7995C-40F8-42EE-BD46-96F566801178}"/>
              </a:ext>
              <a:ext uri="{C183D7F6-B498-43B3-948B-1728B52AA6E4}">
                <adec:decorative xmlns:adec="http://schemas.microsoft.com/office/drawing/2017/decorative" val="1"/>
              </a:ext>
            </a:extLst>
          </p:cNvPr>
          <p:cNvCxnSpPr>
            <a:cxnSpLocks/>
          </p:cNvCxnSpPr>
          <p:nvPr userDrawn="1"/>
        </p:nvCxnSpPr>
        <p:spPr>
          <a:xfrm>
            <a:off x="6096852"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A9C47E-839A-46E7-B955-073295D84F7F}"/>
              </a:ext>
              <a:ext uri="{C183D7F6-B498-43B3-948B-1728B52AA6E4}">
                <adec:decorative xmlns:adec="http://schemas.microsoft.com/office/drawing/2017/decorative" val="1"/>
              </a:ext>
            </a:extLst>
          </p:cNvPr>
          <p:cNvCxnSpPr>
            <a:cxnSpLocks/>
          </p:cNvCxnSpPr>
          <p:nvPr userDrawn="1"/>
        </p:nvCxnSpPr>
        <p:spPr>
          <a:xfrm>
            <a:off x="897651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37381859"/>
      </p:ext>
    </p:extLst>
  </p:cSld>
  <p:clrMapOvr>
    <a:masterClrMapping/>
  </p:clrMapOvr>
  <p:extLst>
    <p:ext uri="{DCECCB84-F9BA-43D5-87BE-67443E8EF086}">
      <p15:sldGuideLst xmlns:p15="http://schemas.microsoft.com/office/powerpoint/2012/main">
        <p15:guide id="5" pos="1980">
          <p15:clr>
            <a:srgbClr val="A4A3A4"/>
          </p15:clr>
        </p15:guide>
        <p15:guide id="6" pos="2071">
          <p15:clr>
            <a:srgbClr val="A4A3A4"/>
          </p15:clr>
        </p15:guide>
        <p15:guide id="11" orient="horz" pos="890">
          <p15:clr>
            <a:srgbClr val="C35EA4"/>
          </p15:clr>
        </p15:guide>
        <p15:guide id="12" orient="horz" pos="981">
          <p15:clr>
            <a:srgbClr val="C35EA4"/>
          </p15:clr>
        </p15:guide>
        <p15:guide id="13" pos="5700">
          <p15:clr>
            <a:srgbClr val="A4A3A4"/>
          </p15:clr>
        </p15:guide>
        <p15:guide id="14" pos="5609">
          <p15:clr>
            <a:srgbClr val="A4A3A4"/>
          </p15:clr>
        </p15:guide>
        <p15:guide id="15" pos="3795">
          <p15:clr>
            <a:srgbClr val="A4A3A4"/>
          </p15:clr>
        </p15:guide>
        <p15:guide id="16" pos="3885">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6" y="2082157"/>
            <a:ext cx="7416801"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7" name="Content Placeholder 3">
            <a:extLst>
              <a:ext uri="{FF2B5EF4-FFF2-40B4-BE49-F238E27FC236}">
                <a16:creationId xmlns:a16="http://schemas.microsoft.com/office/drawing/2014/main" id="{F450BB10-EDA8-4244-8CBF-7F1645357D50}"/>
              </a:ext>
            </a:extLst>
          </p:cNvPr>
          <p:cNvSpPr>
            <a:spLocks noGrp="1"/>
          </p:cNvSpPr>
          <p:nvPr>
            <p:ph sz="quarter" idx="20" hasCustomPrompt="1"/>
          </p:nvPr>
        </p:nvSpPr>
        <p:spPr>
          <a:xfrm>
            <a:off x="407986" y="2570162"/>
            <a:ext cx="7416802" cy="34380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8191499" y="2082157"/>
            <a:ext cx="358457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6" name="Text Placeholder 11">
            <a:extLst>
              <a:ext uri="{FF2B5EF4-FFF2-40B4-BE49-F238E27FC236}">
                <a16:creationId xmlns:a16="http://schemas.microsoft.com/office/drawing/2014/main" id="{9358968C-3784-44E4-B50E-21ED78D9EB9D}"/>
              </a:ext>
            </a:extLst>
          </p:cNvPr>
          <p:cNvSpPr>
            <a:spLocks noGrp="1"/>
          </p:cNvSpPr>
          <p:nvPr>
            <p:ph type="body" sz="quarter" idx="17" hasCustomPrompt="1"/>
          </p:nvPr>
        </p:nvSpPr>
        <p:spPr>
          <a:xfrm>
            <a:off x="8191499" y="2570390"/>
            <a:ext cx="3584573" cy="461665"/>
          </a:xfrm>
          <a:prstGeom prst="rect">
            <a:avLst/>
          </a:prstGeom>
        </p:spPr>
        <p:txBody>
          <a:bodyPr>
            <a:spAutoFit/>
          </a:bodyPr>
          <a:lstStyle>
            <a:lvl1pPr>
              <a:lnSpc>
                <a:spcPct val="100000"/>
              </a:lnSpc>
              <a:defRPr/>
            </a:lvl1pPr>
          </a:lstStyle>
          <a:p>
            <a:pPr lvl="0"/>
            <a:r>
              <a:rPr lang="en-US"/>
              <a:t>Click to add text. </a:t>
            </a:r>
          </a:p>
        </p:txBody>
      </p:sp>
      <p:sp>
        <p:nvSpPr>
          <p:cNvPr id="19" name="Text Placeholder 18">
            <a:extLst>
              <a:ext uri="{FF2B5EF4-FFF2-40B4-BE49-F238E27FC236}">
                <a16:creationId xmlns:a16="http://schemas.microsoft.com/office/drawing/2014/main" id="{3E4F4DDF-A4CE-45BB-8E5D-A5AB679089ED}"/>
              </a:ext>
            </a:extLst>
          </p:cNvPr>
          <p:cNvSpPr>
            <a:spLocks noGrp="1"/>
          </p:cNvSpPr>
          <p:nvPr>
            <p:ph type="body" sz="quarter" idx="22" hasCustomPrompt="1"/>
          </p:nvPr>
        </p:nvSpPr>
        <p:spPr>
          <a:xfrm>
            <a:off x="8977585"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3" name="Text Placeholder 96">
            <a:extLst>
              <a:ext uri="{FF2B5EF4-FFF2-40B4-BE49-F238E27FC236}">
                <a16:creationId xmlns:a16="http://schemas.microsoft.com/office/drawing/2014/main" id="{C07CECA8-840E-4BBC-A94E-0D507EF6B6B9}"/>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8001000" y="1741714"/>
            <a:ext cx="0" cy="4266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9135593"/>
      </p:ext>
    </p:extLst>
  </p:cSld>
  <p:clrMapOvr>
    <a:masterClrMapping/>
  </p:clrMapOvr>
  <p:extLst>
    <p:ext uri="{DCECCB84-F9BA-43D5-87BE-67443E8EF086}">
      <p15:sldGuideLst xmlns:p15="http://schemas.microsoft.com/office/powerpoint/2012/main">
        <p15:guide id="7" pos="4929">
          <p15:clr>
            <a:srgbClr val="A4A3A4"/>
          </p15:clr>
        </p15:guide>
        <p15:guide id="8" pos="5155">
          <p15:clr>
            <a:srgbClr val="A4A3A4"/>
          </p15:clr>
        </p15:guide>
        <p15:guide id="11" orient="horz" pos="890">
          <p15:clr>
            <a:srgbClr val="C35EA4"/>
          </p15:clr>
        </p15:guide>
        <p15:guide id="12" orient="horz" pos="98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404812"/>
            <a:ext cx="11376025" cy="1007427"/>
          </a:xfrm>
        </p:spPr>
        <p:txBody>
          <a:bodyPr/>
          <a:lstStyle>
            <a:lvl1pPr>
              <a:lnSpc>
                <a:spcPct val="100000"/>
              </a:lnSpc>
              <a:defRPr/>
            </a:lvl1pPr>
          </a:lstStyle>
          <a:p>
            <a:r>
              <a:rPr lang="en-US"/>
              <a:t>Click to enter title here</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407988" y="2082157"/>
            <a:ext cx="3563938"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3" name="Text Placeholder 11">
            <a:extLst>
              <a:ext uri="{FF2B5EF4-FFF2-40B4-BE49-F238E27FC236}">
                <a16:creationId xmlns:a16="http://schemas.microsoft.com/office/drawing/2014/main" id="{48D4EF0D-A9CE-4E45-B1B3-BB585A7CD1D9}"/>
              </a:ext>
            </a:extLst>
          </p:cNvPr>
          <p:cNvSpPr>
            <a:spLocks noGrp="1"/>
          </p:cNvSpPr>
          <p:nvPr>
            <p:ph type="body" sz="quarter" idx="17" hasCustomPrompt="1"/>
          </p:nvPr>
        </p:nvSpPr>
        <p:spPr>
          <a:xfrm>
            <a:off x="407988" y="2570390"/>
            <a:ext cx="3563938" cy="461665"/>
          </a:xfrm>
          <a:prstGeom prst="rect">
            <a:avLst/>
          </a:prstGeom>
        </p:spPr>
        <p:txBody>
          <a:bodyPr wrap="square">
            <a:spAutoFit/>
          </a:bodyPr>
          <a:lstStyle>
            <a:lvl1pPr>
              <a:lnSpc>
                <a:spcPct val="100000"/>
              </a:lnSpc>
              <a:defRPr/>
            </a:lvl1pPr>
          </a:lstStyle>
          <a:p>
            <a:pPr lvl="0"/>
            <a:r>
              <a:rPr lang="en-US"/>
              <a:t>Click to add text. </a:t>
            </a:r>
          </a:p>
        </p:txBody>
      </p:sp>
      <p:sp>
        <p:nvSpPr>
          <p:cNvPr id="15" name="Text Placeholder 14">
            <a:extLst>
              <a:ext uri="{FF2B5EF4-FFF2-40B4-BE49-F238E27FC236}">
                <a16:creationId xmlns:a16="http://schemas.microsoft.com/office/drawing/2014/main" id="{0B389EFA-BE5F-4B72-ACD5-3C006758495E}"/>
              </a:ext>
            </a:extLst>
          </p:cNvPr>
          <p:cNvSpPr>
            <a:spLocks noGrp="1"/>
          </p:cNvSpPr>
          <p:nvPr>
            <p:ph type="body" sz="quarter" idx="22" hasCustomPrompt="1"/>
          </p:nvPr>
        </p:nvSpPr>
        <p:spPr>
          <a:xfrm>
            <a:off x="1194073"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335459" y="2082157"/>
            <a:ext cx="744061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7" name="Content Placeholder 3">
            <a:extLst>
              <a:ext uri="{FF2B5EF4-FFF2-40B4-BE49-F238E27FC236}">
                <a16:creationId xmlns:a16="http://schemas.microsoft.com/office/drawing/2014/main" id="{E9D64AEF-AC5B-4ACA-95B3-7DD2AC9A9709}"/>
              </a:ext>
            </a:extLst>
          </p:cNvPr>
          <p:cNvSpPr>
            <a:spLocks noGrp="1"/>
          </p:cNvSpPr>
          <p:nvPr>
            <p:ph sz="quarter" idx="20" hasCustomPrompt="1"/>
          </p:nvPr>
        </p:nvSpPr>
        <p:spPr>
          <a:xfrm>
            <a:off x="4335469" y="2570162"/>
            <a:ext cx="7440603" cy="3438000"/>
          </a:xfrm>
          <a:prstGeom prst="rect">
            <a:avLst/>
          </a:prstGeom>
        </p:spPr>
        <p:txBody>
          <a:bodyPr>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6" name="Text Placeholder 96">
            <a:extLst>
              <a:ext uri="{FF2B5EF4-FFF2-40B4-BE49-F238E27FC236}">
                <a16:creationId xmlns:a16="http://schemas.microsoft.com/office/drawing/2014/main" id="{778D2AE8-C71F-4A8C-8D51-3B3AAAF70E51}"/>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4151313" y="1749235"/>
            <a:ext cx="0" cy="4259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3254866"/>
      </p:ext>
    </p:extLst>
  </p:cSld>
  <p:clrMapOvr>
    <a:masterClrMapping/>
  </p:clrMapOvr>
  <p:extLst>
    <p:ext uri="{DCECCB84-F9BA-43D5-87BE-67443E8EF086}">
      <p15:sldGuideLst xmlns:p15="http://schemas.microsoft.com/office/powerpoint/2012/main">
        <p15:guide id="3" pos="2502">
          <p15:clr>
            <a:srgbClr val="A4A3A4"/>
          </p15:clr>
        </p15:guide>
        <p15:guide id="4" pos="2729">
          <p15:clr>
            <a:srgbClr val="A4A3A4"/>
          </p15:clr>
        </p15:guide>
        <p15:guide id="11" orient="horz" pos="890">
          <p15:clr>
            <a:srgbClr val="C35EA4"/>
          </p15:clr>
        </p15:guide>
        <p15:guide id="12" orient="horz" pos="981">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11376026"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11376026"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9">
            <a:extLst>
              <a:ext uri="{FF2B5EF4-FFF2-40B4-BE49-F238E27FC236}">
                <a16:creationId xmlns:a16="http://schemas.microsoft.com/office/drawing/2014/main" id="{D62F3963-DA4D-4494-BBE3-B9E276AB4C0D}"/>
              </a:ext>
              <a:ext uri="{C183D7F6-B498-43B3-948B-1728B52AA6E4}">
                <adec:decorative xmlns:adec="http://schemas.microsoft.com/office/drawing/2017/decorative" val="1"/>
              </a:ext>
            </a:extLst>
          </p:cNvPr>
          <p:cNvSpPr>
            <a:spLocks noGrp="1"/>
          </p:cNvSpPr>
          <p:nvPr>
            <p:ph type="sldNum" sz="quarter" idx="18"/>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ADE2FC00-C8CB-4E19-BA1A-C2DF3D5D8C10}"/>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013136D-000F-468E-82F7-78627545D641}"/>
              </a:ext>
              <a:ext uri="{C183D7F6-B498-43B3-948B-1728B52AA6E4}">
                <adec:decorative xmlns:adec="http://schemas.microsoft.com/office/drawing/2017/decorative" val="1"/>
              </a:ext>
            </a:extLst>
          </p:cNvPr>
          <p:cNvSpPr>
            <a:spLocks noGrp="1"/>
          </p:cNvSpPr>
          <p:nvPr>
            <p:ph type="dt" sz="half" idx="16"/>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686840339"/>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5579311"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5579311"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6203951" y="1741713"/>
            <a:ext cx="5580280"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6203200" y="2559050"/>
            <a:ext cx="5580280"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4">
            <a:extLst>
              <a:ext uri="{FF2B5EF4-FFF2-40B4-BE49-F238E27FC236}">
                <a16:creationId xmlns:a16="http://schemas.microsoft.com/office/drawing/2014/main" id="{F8382FB9-7D18-4174-9B0A-336A77C9A80A}"/>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2637D735-30A5-485A-99EE-308975B4856D}"/>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3" name="Date Placeholder 2">
            <a:extLst>
              <a:ext uri="{FF2B5EF4-FFF2-40B4-BE49-F238E27FC236}">
                <a16:creationId xmlns:a16="http://schemas.microsoft.com/office/drawing/2014/main" id="{7CD3461D-2D14-40AF-A11E-E32A29AD5DD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391662175"/>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72">
          <p15:clr>
            <a:srgbClr val="A4A3A4"/>
          </p15:clr>
        </p15:guide>
        <p15:guide id="4" pos="390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card">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1283E0F7-75A1-A240-94F8-A1F33FBB5AFF}"/>
              </a:ext>
            </a:extLst>
          </p:cNvPr>
          <p:cNvSpPr>
            <a:spLocks noGrp="1"/>
          </p:cNvSpPr>
          <p:nvPr>
            <p:ph type="pic" sz="quarter" idx="13" hasCustomPrompt="1"/>
          </p:nvPr>
        </p:nvSpPr>
        <p:spPr>
          <a:xfrm>
            <a:off x="2588648" y="2266183"/>
            <a:ext cx="2325786" cy="2325635"/>
          </a:xfrm>
          <a:prstGeom prst="ellipse">
            <a:avLst/>
          </a:prstGeom>
          <a:solidFill>
            <a:schemeClr val="bg2">
              <a:lumMod val="50000"/>
            </a:schemeClr>
          </a:solidFill>
          <a:ln>
            <a:noFill/>
          </a:ln>
        </p:spPr>
        <p:txBody>
          <a:bodyPr anchor="ctr"/>
          <a:lstStyle>
            <a:lvl1pPr marL="0" indent="0" algn="ctr">
              <a:buNone/>
              <a:defRPr sz="2000" b="0" i="0">
                <a:solidFill>
                  <a:srgbClr val="FFFFFF"/>
                </a:solidFill>
                <a:latin typeface="Gellix" pitchFamily="2" charset="77"/>
                <a:cs typeface="Gellix" pitchFamily="2" charset="77"/>
              </a:defRPr>
            </a:lvl1pPr>
          </a:lstStyle>
          <a:p>
            <a:r>
              <a:rPr lang="fr-FR"/>
              <a:t>Insert </a:t>
            </a:r>
            <a:br>
              <a:rPr lang="fr-FR"/>
            </a:br>
            <a:r>
              <a:rPr lang="fr-FR" err="1"/>
              <a:t>headshot</a:t>
            </a:r>
            <a:r>
              <a:rPr lang="fr-FR"/>
              <a:t> </a:t>
            </a:r>
            <a:br>
              <a:rPr lang="fr-FR"/>
            </a:br>
            <a:r>
              <a:rPr lang="fr-FR" err="1"/>
              <a:t>here</a:t>
            </a:r>
            <a:endParaRPr lang="fr-FR"/>
          </a:p>
        </p:txBody>
      </p:sp>
      <p:sp>
        <p:nvSpPr>
          <p:cNvPr id="8" name="Espace réservé du texte 7">
            <a:extLst>
              <a:ext uri="{FF2B5EF4-FFF2-40B4-BE49-F238E27FC236}">
                <a16:creationId xmlns:a16="http://schemas.microsoft.com/office/drawing/2014/main" id="{C4E9E973-A84F-ABBF-3DC9-D247C439E03D}"/>
              </a:ext>
            </a:extLst>
          </p:cNvPr>
          <p:cNvSpPr>
            <a:spLocks noGrp="1"/>
          </p:cNvSpPr>
          <p:nvPr>
            <p:ph type="body" sz="quarter" idx="18" hasCustomPrompt="1"/>
          </p:nvPr>
        </p:nvSpPr>
        <p:spPr>
          <a:xfrm>
            <a:off x="5608209" y="3998962"/>
            <a:ext cx="5963221" cy="362303"/>
          </a:xfrm>
          <a:prstGeom prst="rect">
            <a:avLst/>
          </a:prstGeom>
        </p:spPr>
        <p:txBody>
          <a:bodyPr>
            <a:normAutofit/>
          </a:bodyPr>
          <a:lstStyle>
            <a:lvl1pPr marL="0" indent="0" algn="l">
              <a:buNone/>
              <a:defRPr sz="2200" b="1"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Name</a:t>
            </a:r>
          </a:p>
        </p:txBody>
      </p:sp>
      <p:sp>
        <p:nvSpPr>
          <p:cNvPr id="9" name="Espace réservé du texte 19">
            <a:extLst>
              <a:ext uri="{FF2B5EF4-FFF2-40B4-BE49-F238E27FC236}">
                <a16:creationId xmlns:a16="http://schemas.microsoft.com/office/drawing/2014/main" id="{282D8DB3-50C9-1C91-3A39-147A528379E8}"/>
              </a:ext>
            </a:extLst>
          </p:cNvPr>
          <p:cNvSpPr>
            <a:spLocks noGrp="1"/>
          </p:cNvSpPr>
          <p:nvPr>
            <p:ph type="body" sz="quarter" idx="19" hasCustomPrompt="1"/>
          </p:nvPr>
        </p:nvSpPr>
        <p:spPr>
          <a:xfrm>
            <a:off x="5608209" y="465365"/>
            <a:ext cx="5963221" cy="3345251"/>
          </a:xfrm>
          <a:prstGeom prst="rect">
            <a:avLst/>
          </a:prstGeom>
        </p:spPr>
        <p:txBody>
          <a:bodyPr anchor="b"/>
          <a:lstStyle>
            <a:lvl1pPr marL="0" marR="0" indent="0" algn="l" defTabSz="914355" rtl="0" eaLnBrk="1" fontAlgn="auto" latinLnBrk="0" hangingPunct="1">
              <a:lnSpc>
                <a:spcPct val="90000"/>
              </a:lnSpc>
              <a:spcBef>
                <a:spcPts val="1000"/>
              </a:spcBef>
              <a:spcAft>
                <a:spcPts val="0"/>
              </a:spcAft>
              <a:buClrTx/>
              <a:buSzTx/>
              <a:buFont typeface="Arial" panose="020B0604020202020204" pitchFamily="34" charset="0"/>
              <a:buNone/>
              <a:tabLst/>
              <a:defRPr lang="en-GB" sz="3300" b="0" i="0" smtClean="0">
                <a:solidFill>
                  <a:schemeClr val="bg1"/>
                </a:solidFill>
                <a:effectLst/>
                <a:latin typeface="Gellix" pitchFamily="2" charset="77"/>
                <a:cs typeface="Gellix" pitchFamily="2" charset="77"/>
              </a:defRPr>
            </a:lvl1pPr>
            <a:lvl2pPr marL="457177" indent="0">
              <a:buNone/>
              <a:defRPr b="0" i="0">
                <a:solidFill>
                  <a:srgbClr val="FFFFFF"/>
                </a:solidFill>
                <a:latin typeface="Gotham Book" pitchFamily="2" charset="0"/>
              </a:defRPr>
            </a:lvl2pPr>
            <a:lvl3pPr marL="914355" indent="0">
              <a:buNone/>
              <a:defRPr b="0" i="0">
                <a:solidFill>
                  <a:srgbClr val="FFFFFF"/>
                </a:solidFill>
                <a:latin typeface="Gotham Book" pitchFamily="2" charset="0"/>
              </a:defRPr>
            </a:lvl3pPr>
            <a:lvl4pPr marL="1371532" indent="0">
              <a:buNone/>
              <a:defRPr b="0" i="0">
                <a:solidFill>
                  <a:srgbClr val="FFFFFF"/>
                </a:solidFill>
                <a:latin typeface="Gotham Book" pitchFamily="2" charset="0"/>
              </a:defRPr>
            </a:lvl4pPr>
            <a:lvl5pPr marL="1828709" indent="0">
              <a:buNone/>
              <a:defRPr b="0" i="0">
                <a:solidFill>
                  <a:srgbClr val="FFFFFF"/>
                </a:solidFill>
                <a:latin typeface="Gotham Book" pitchFamily="2" charset="0"/>
              </a:defRPr>
            </a:lvl5pPr>
          </a:lstStyle>
          <a:p>
            <a:pPr lvl="0"/>
            <a:r>
              <a:rPr lang="fr-FR"/>
              <a:t>« </a:t>
            </a:r>
            <a:r>
              <a:rPr lang="fr-FR" err="1"/>
              <a:t>Quote</a:t>
            </a:r>
            <a:r>
              <a:rPr lang="fr-FR"/>
              <a:t> »</a:t>
            </a:r>
          </a:p>
        </p:txBody>
      </p:sp>
    </p:spTree>
    <p:extLst>
      <p:ext uri="{BB962C8B-B14F-4D97-AF65-F5344CB8AC3E}">
        <p14:creationId xmlns:p14="http://schemas.microsoft.com/office/powerpoint/2010/main" val="2022492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3707649"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3707649"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4224337" y="1741713"/>
            <a:ext cx="3743325"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4223586" y="2559050"/>
            <a:ext cx="3743325"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8075613" y="1741713"/>
            <a:ext cx="3709149"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8074862" y="2559050"/>
            <a:ext cx="3709149"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879911E2-3D79-4D57-A4A5-99B310315A3A}"/>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2" name="Text Placeholder 96">
            <a:extLst>
              <a:ext uri="{FF2B5EF4-FFF2-40B4-BE49-F238E27FC236}">
                <a16:creationId xmlns:a16="http://schemas.microsoft.com/office/drawing/2014/main" id="{3693997A-5C93-43A3-8084-D3D97075252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2004B821-BCFE-4694-8F07-82AA247F72F5}"/>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258624825"/>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593">
          <p15:clr>
            <a:srgbClr val="A4A3A4"/>
          </p15:clr>
        </p15:guide>
        <p15:guide id="4" pos="2661">
          <p15:clr>
            <a:srgbClr val="A4A3A4"/>
          </p15:clr>
        </p15:guide>
        <p15:guide id="5" pos="5019">
          <p15:clr>
            <a:srgbClr val="A4A3A4"/>
          </p15:clr>
        </p15:guide>
        <p15:guide id="6" pos="5087">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9" y="1741713"/>
            <a:ext cx="2771024"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8" y="2559050"/>
            <a:ext cx="2771024"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3287712" y="1741713"/>
            <a:ext cx="2771024"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3286961" y="2559050"/>
            <a:ext cx="2771024"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6133267" y="1741713"/>
            <a:ext cx="2771022"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6132516" y="2559050"/>
            <a:ext cx="2771022"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14">
            <a:extLst>
              <a:ext uri="{FF2B5EF4-FFF2-40B4-BE49-F238E27FC236}">
                <a16:creationId xmlns:a16="http://schemas.microsoft.com/office/drawing/2014/main" id="{794F06B4-05CB-4425-B43C-90CDB77D4DCD}"/>
              </a:ext>
            </a:extLst>
          </p:cNvPr>
          <p:cNvSpPr>
            <a:spLocks noGrp="1"/>
          </p:cNvSpPr>
          <p:nvPr>
            <p:ph type="body" sz="quarter" idx="21" hasCustomPrompt="1"/>
          </p:nvPr>
        </p:nvSpPr>
        <p:spPr>
          <a:xfrm>
            <a:off x="9012237" y="1741713"/>
            <a:ext cx="2771023" cy="817200"/>
          </a:xfrm>
          <a:solidFill>
            <a:schemeClr val="accent5"/>
          </a:solidFill>
          <a:ln>
            <a:solidFill>
              <a:schemeClr val="accent5"/>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23" name="Text Placeholder 17">
            <a:extLst>
              <a:ext uri="{FF2B5EF4-FFF2-40B4-BE49-F238E27FC236}">
                <a16:creationId xmlns:a16="http://schemas.microsoft.com/office/drawing/2014/main" id="{07483DBB-6AB3-44E8-B476-D691A6DD7796}"/>
              </a:ext>
            </a:extLst>
          </p:cNvPr>
          <p:cNvSpPr>
            <a:spLocks noGrp="1"/>
          </p:cNvSpPr>
          <p:nvPr>
            <p:ph type="body" sz="quarter" idx="20"/>
          </p:nvPr>
        </p:nvSpPr>
        <p:spPr>
          <a:xfrm>
            <a:off x="9011486" y="2559050"/>
            <a:ext cx="2771023" cy="2876550"/>
          </a:xfrm>
          <a:noFill/>
          <a:ln>
            <a:solidFill>
              <a:schemeClr val="accent5"/>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9">
            <a:extLst>
              <a:ext uri="{FF2B5EF4-FFF2-40B4-BE49-F238E27FC236}">
                <a16:creationId xmlns:a16="http://schemas.microsoft.com/office/drawing/2014/main" id="{507ABD0A-0B79-498A-8135-71083AB527F3}"/>
              </a:ext>
              <a:ext uri="{C183D7F6-B498-43B3-948B-1728B52AA6E4}">
                <adec:decorative xmlns:adec="http://schemas.microsoft.com/office/drawing/2017/decorative" val="1"/>
              </a:ext>
            </a:extLst>
          </p:cNvPr>
          <p:cNvSpPr>
            <a:spLocks noGrp="1"/>
          </p:cNvSpPr>
          <p:nvPr>
            <p:ph type="sldNum" sz="quarter" idx="24"/>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C19B5F97-DA6F-4D23-91EB-F783A1590A4A}"/>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8" name="Date Placeholder 7">
            <a:extLst>
              <a:ext uri="{FF2B5EF4-FFF2-40B4-BE49-F238E27FC236}">
                <a16:creationId xmlns:a16="http://schemas.microsoft.com/office/drawing/2014/main" id="{5FDF1C59-75D3-4D44-AA6A-CE846344781C}"/>
              </a:ext>
              <a:ext uri="{C183D7F6-B498-43B3-948B-1728B52AA6E4}">
                <adec:decorative xmlns:adec="http://schemas.microsoft.com/office/drawing/2017/decorative" val="1"/>
              </a:ext>
            </a:extLst>
          </p:cNvPr>
          <p:cNvSpPr>
            <a:spLocks noGrp="1"/>
          </p:cNvSpPr>
          <p:nvPr>
            <p:ph type="dt" sz="half" idx="22"/>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214288630"/>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003">
          <p15:clr>
            <a:srgbClr val="A4A3A4"/>
          </p15:clr>
        </p15:guide>
        <p15:guide id="4" pos="2071">
          <p15:clr>
            <a:srgbClr val="A4A3A4"/>
          </p15:clr>
        </p15:guide>
        <p15:guide id="5" pos="5677">
          <p15:clr>
            <a:srgbClr val="A4A3A4"/>
          </p15:clr>
        </p15:guide>
        <p15:guide id="6" pos="5609">
          <p15:clr>
            <a:srgbClr val="A4A3A4"/>
          </p15:clr>
        </p15:guide>
        <p15:guide id="7" pos="3817">
          <p15:clr>
            <a:srgbClr val="A4A3A4"/>
          </p15:clr>
        </p15:guide>
        <p15:guide id="8" pos="3863">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005847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3891485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Mulberr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4547415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Mulberr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7553151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23" name="Text Placeholder 18">
            <a:extLst>
              <a:ext uri="{FF2B5EF4-FFF2-40B4-BE49-F238E27FC236}">
                <a16:creationId xmlns:a16="http://schemas.microsoft.com/office/drawing/2014/main" id="{908774E5-6317-0685-60C2-4C482EE1C82E}"/>
              </a:ext>
            </a:extLst>
          </p:cNvPr>
          <p:cNvSpPr>
            <a:spLocks noGrp="1"/>
          </p:cNvSpPr>
          <p:nvPr>
            <p:ph type="body" sz="quarter" idx="112" hasCustomPrompt="1"/>
          </p:nvPr>
        </p:nvSpPr>
        <p:spPr>
          <a:xfrm>
            <a:off x="1139499"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24" name="Text Placeholder 9">
            <a:extLst>
              <a:ext uri="{FF2B5EF4-FFF2-40B4-BE49-F238E27FC236}">
                <a16:creationId xmlns:a16="http://schemas.microsoft.com/office/drawing/2014/main" id="{7E1E7FE7-76AF-85F1-4FBC-8E527FBEC9D3}"/>
              </a:ext>
            </a:extLst>
          </p:cNvPr>
          <p:cNvSpPr>
            <a:spLocks noGrp="1"/>
          </p:cNvSpPr>
          <p:nvPr>
            <p:ph type="body" sz="quarter" idx="18" hasCustomPrompt="1"/>
          </p:nvPr>
        </p:nvSpPr>
        <p:spPr>
          <a:xfrm>
            <a:off x="407989"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5" name="Text Placeholder 18">
            <a:extLst>
              <a:ext uri="{FF2B5EF4-FFF2-40B4-BE49-F238E27FC236}">
                <a16:creationId xmlns:a16="http://schemas.microsoft.com/office/drawing/2014/main" id="{3C3D6D1C-EA2A-BC93-1142-0AF07D344827}"/>
              </a:ext>
            </a:extLst>
          </p:cNvPr>
          <p:cNvSpPr>
            <a:spLocks noGrp="1"/>
          </p:cNvSpPr>
          <p:nvPr>
            <p:ph type="body" sz="quarter" idx="113" hasCustomPrompt="1"/>
          </p:nvPr>
        </p:nvSpPr>
        <p:spPr>
          <a:xfrm>
            <a:off x="4968875"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a:t>Click to add callout or key figure</a:t>
            </a:r>
          </a:p>
        </p:txBody>
      </p:sp>
      <p:sp>
        <p:nvSpPr>
          <p:cNvPr id="26" name="Text Placeholder 9">
            <a:extLst>
              <a:ext uri="{FF2B5EF4-FFF2-40B4-BE49-F238E27FC236}">
                <a16:creationId xmlns:a16="http://schemas.microsoft.com/office/drawing/2014/main" id="{CAE97067-E054-F240-2C74-3C276BE7E5AC}"/>
              </a:ext>
            </a:extLst>
          </p:cNvPr>
          <p:cNvSpPr>
            <a:spLocks noGrp="1"/>
          </p:cNvSpPr>
          <p:nvPr>
            <p:ph type="body" sz="quarter" idx="27" hasCustomPrompt="1"/>
          </p:nvPr>
        </p:nvSpPr>
        <p:spPr>
          <a:xfrm>
            <a:off x="4314032"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7" name="Text Placeholder 18">
            <a:extLst>
              <a:ext uri="{FF2B5EF4-FFF2-40B4-BE49-F238E27FC236}">
                <a16:creationId xmlns:a16="http://schemas.microsoft.com/office/drawing/2014/main" id="{7FE1B641-0CB5-ADC0-4697-B06992037923}"/>
              </a:ext>
            </a:extLst>
          </p:cNvPr>
          <p:cNvSpPr>
            <a:spLocks noGrp="1"/>
          </p:cNvSpPr>
          <p:nvPr>
            <p:ph type="body" sz="quarter" idx="114" hasCustomPrompt="1"/>
          </p:nvPr>
        </p:nvSpPr>
        <p:spPr>
          <a:xfrm>
            <a:off x="8799513"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a:t>Click to add callout or key figure</a:t>
            </a:r>
          </a:p>
        </p:txBody>
      </p:sp>
      <p:sp>
        <p:nvSpPr>
          <p:cNvPr id="28" name="Text Placeholder 9">
            <a:extLst>
              <a:ext uri="{FF2B5EF4-FFF2-40B4-BE49-F238E27FC236}">
                <a16:creationId xmlns:a16="http://schemas.microsoft.com/office/drawing/2014/main" id="{57559BB0-B9E5-D570-8CCA-20334B1AC503}"/>
              </a:ext>
            </a:extLst>
          </p:cNvPr>
          <p:cNvSpPr>
            <a:spLocks noGrp="1"/>
          </p:cNvSpPr>
          <p:nvPr>
            <p:ph type="body" sz="quarter" idx="28" hasCustomPrompt="1"/>
          </p:nvPr>
        </p:nvSpPr>
        <p:spPr>
          <a:xfrm>
            <a:off x="8220075"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7" name="Slide Number Placeholder 6">
            <a:extLst>
              <a:ext uri="{FF2B5EF4-FFF2-40B4-BE49-F238E27FC236}">
                <a16:creationId xmlns:a16="http://schemas.microsoft.com/office/drawing/2014/main" id="{A183F930-38D6-455D-84C2-DD9D1E30FD41}"/>
              </a:ext>
              <a:ext uri="{C183D7F6-B498-43B3-948B-1728B52AA6E4}">
                <adec:decorative xmlns:adec="http://schemas.microsoft.com/office/drawing/2017/decorative" val="1"/>
              </a:ext>
            </a:extLst>
          </p:cNvPr>
          <p:cNvSpPr>
            <a:spLocks noGrp="1"/>
          </p:cNvSpPr>
          <p:nvPr>
            <p:ph type="sldNum" sz="quarter" idx="26"/>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AA42A745-9907-45EF-9B18-E061ED71F0D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4" name="Date Placeholder 3">
            <a:extLst>
              <a:ext uri="{FF2B5EF4-FFF2-40B4-BE49-F238E27FC236}">
                <a16:creationId xmlns:a16="http://schemas.microsoft.com/office/drawing/2014/main" id="{C645BA28-9268-48CE-8962-39F56ADB8E1B}"/>
              </a:ext>
              <a:ext uri="{C183D7F6-B498-43B3-948B-1728B52AA6E4}">
                <adec:decorative xmlns:adec="http://schemas.microsoft.com/office/drawing/2017/decorative" val="1"/>
              </a:ext>
            </a:extLst>
          </p:cNvPr>
          <p:cNvSpPr>
            <a:spLocks noGrp="1"/>
          </p:cNvSpPr>
          <p:nvPr>
            <p:ph type="dt" sz="half" idx="24"/>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958056252"/>
      </p:ext>
    </p:extLst>
  </p:cSld>
  <p:clrMapOvr>
    <a:masterClrMapping/>
  </p:clrMapOvr>
  <p:extLst>
    <p:ext uri="{DCECCB84-F9BA-43D5-87BE-67443E8EF086}">
      <p15:sldGuideLst xmlns:p15="http://schemas.microsoft.com/office/powerpoint/2012/main">
        <p15:guide id="3" pos="2502">
          <p15:clr>
            <a:srgbClr val="A4A3A4"/>
          </p15:clr>
        </p15:guide>
        <p15:guide id="4" pos="2706">
          <p15:clr>
            <a:srgbClr val="A4A3A4"/>
          </p15:clr>
        </p15:guide>
        <p15:guide id="7" pos="4974">
          <p15:clr>
            <a:srgbClr val="A4A3A4"/>
          </p15:clr>
        </p15:guide>
        <p15:guide id="8" pos="5178">
          <p15:clr>
            <a:srgbClr val="A4A3A4"/>
          </p15:clr>
        </p15:guide>
        <p15:guide id="11" orient="horz" pos="890">
          <p15:clr>
            <a:srgbClr val="C35EA4"/>
          </p15:clr>
        </p15:guide>
        <p15:guide id="12" orient="horz" pos="981">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29" name="Text Placeholder 18">
            <a:extLst>
              <a:ext uri="{FF2B5EF4-FFF2-40B4-BE49-F238E27FC236}">
                <a16:creationId xmlns:a16="http://schemas.microsoft.com/office/drawing/2014/main" id="{1A29A185-838B-41FF-C98E-2BFDAEBD8434}"/>
              </a:ext>
            </a:extLst>
          </p:cNvPr>
          <p:cNvSpPr>
            <a:spLocks noGrp="1"/>
          </p:cNvSpPr>
          <p:nvPr>
            <p:ph type="body" sz="quarter" idx="112" hasCustomPrompt="1"/>
          </p:nvPr>
        </p:nvSpPr>
        <p:spPr>
          <a:xfrm>
            <a:off x="568658"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30" name="Text Placeholder 9">
            <a:extLst>
              <a:ext uri="{FF2B5EF4-FFF2-40B4-BE49-F238E27FC236}">
                <a16:creationId xmlns:a16="http://schemas.microsoft.com/office/drawing/2014/main" id="{8CC9D214-CAF4-F003-7DEA-8CB09B222F10}"/>
              </a:ext>
            </a:extLst>
          </p:cNvPr>
          <p:cNvSpPr>
            <a:spLocks noGrp="1"/>
          </p:cNvSpPr>
          <p:nvPr>
            <p:ph type="body" sz="quarter" idx="18" hasCustomPrompt="1"/>
          </p:nvPr>
        </p:nvSpPr>
        <p:spPr>
          <a:xfrm>
            <a:off x="407989"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1" name="Text Placeholder 18">
            <a:extLst>
              <a:ext uri="{FF2B5EF4-FFF2-40B4-BE49-F238E27FC236}">
                <a16:creationId xmlns:a16="http://schemas.microsoft.com/office/drawing/2014/main" id="{ACD01662-D7D4-E679-4DA0-FAC63A1FDBFA}"/>
              </a:ext>
            </a:extLst>
          </p:cNvPr>
          <p:cNvSpPr>
            <a:spLocks noGrp="1"/>
          </p:cNvSpPr>
          <p:nvPr>
            <p:ph type="body" sz="quarter" idx="113" hasCustomPrompt="1"/>
          </p:nvPr>
        </p:nvSpPr>
        <p:spPr>
          <a:xfrm>
            <a:off x="3502666"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a:t>Click to add callout or key figure</a:t>
            </a:r>
          </a:p>
        </p:txBody>
      </p:sp>
      <p:sp>
        <p:nvSpPr>
          <p:cNvPr id="32" name="Text Placeholder 9">
            <a:extLst>
              <a:ext uri="{FF2B5EF4-FFF2-40B4-BE49-F238E27FC236}">
                <a16:creationId xmlns:a16="http://schemas.microsoft.com/office/drawing/2014/main" id="{5E7F3C01-9811-E089-2F05-62240D09F64F}"/>
              </a:ext>
            </a:extLst>
          </p:cNvPr>
          <p:cNvSpPr>
            <a:spLocks noGrp="1"/>
          </p:cNvSpPr>
          <p:nvPr>
            <p:ph type="body" sz="quarter" idx="30" hasCustomPrompt="1"/>
          </p:nvPr>
        </p:nvSpPr>
        <p:spPr>
          <a:xfrm>
            <a:off x="3338933"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3" name="Text Placeholder 18">
            <a:extLst>
              <a:ext uri="{FF2B5EF4-FFF2-40B4-BE49-F238E27FC236}">
                <a16:creationId xmlns:a16="http://schemas.microsoft.com/office/drawing/2014/main" id="{AE29663C-8BFD-0CD5-3803-048743082A1D}"/>
              </a:ext>
            </a:extLst>
          </p:cNvPr>
          <p:cNvSpPr>
            <a:spLocks noGrp="1"/>
          </p:cNvSpPr>
          <p:nvPr>
            <p:ph type="body" sz="quarter" idx="114" hasCustomPrompt="1"/>
          </p:nvPr>
        </p:nvSpPr>
        <p:spPr>
          <a:xfrm>
            <a:off x="6436674"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a:t>Click to add callout or key figure</a:t>
            </a:r>
          </a:p>
        </p:txBody>
      </p:sp>
      <p:sp>
        <p:nvSpPr>
          <p:cNvPr id="34" name="Text Placeholder 9">
            <a:extLst>
              <a:ext uri="{FF2B5EF4-FFF2-40B4-BE49-F238E27FC236}">
                <a16:creationId xmlns:a16="http://schemas.microsoft.com/office/drawing/2014/main" id="{BF905CDA-C0A2-1E33-ABD8-291F764868DA}"/>
              </a:ext>
            </a:extLst>
          </p:cNvPr>
          <p:cNvSpPr>
            <a:spLocks noGrp="1"/>
          </p:cNvSpPr>
          <p:nvPr>
            <p:ph type="body" sz="quarter" idx="31" hasCustomPrompt="1"/>
          </p:nvPr>
        </p:nvSpPr>
        <p:spPr>
          <a:xfrm>
            <a:off x="6269877"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5" name="Text Placeholder 18">
            <a:extLst>
              <a:ext uri="{FF2B5EF4-FFF2-40B4-BE49-F238E27FC236}">
                <a16:creationId xmlns:a16="http://schemas.microsoft.com/office/drawing/2014/main" id="{CE640007-E9BE-2277-AD9A-AE01C100C4CA}"/>
              </a:ext>
            </a:extLst>
          </p:cNvPr>
          <p:cNvSpPr>
            <a:spLocks noGrp="1"/>
          </p:cNvSpPr>
          <p:nvPr>
            <p:ph type="body" sz="quarter" idx="115" hasCustomPrompt="1"/>
          </p:nvPr>
        </p:nvSpPr>
        <p:spPr>
          <a:xfrm>
            <a:off x="9370682"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tx2"/>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36" name="Text Placeholder 9">
            <a:extLst>
              <a:ext uri="{FF2B5EF4-FFF2-40B4-BE49-F238E27FC236}">
                <a16:creationId xmlns:a16="http://schemas.microsoft.com/office/drawing/2014/main" id="{FEAAFD62-B4F1-9834-F672-1BB07FEDBDBF}"/>
              </a:ext>
            </a:extLst>
          </p:cNvPr>
          <p:cNvSpPr>
            <a:spLocks noGrp="1"/>
          </p:cNvSpPr>
          <p:nvPr>
            <p:ph type="body" sz="quarter" idx="32" hasCustomPrompt="1"/>
          </p:nvPr>
        </p:nvSpPr>
        <p:spPr>
          <a:xfrm>
            <a:off x="9200820"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8" name="Text Placeholder 96">
            <a:extLst>
              <a:ext uri="{FF2B5EF4-FFF2-40B4-BE49-F238E27FC236}">
                <a16:creationId xmlns:a16="http://schemas.microsoft.com/office/drawing/2014/main" id="{6F65E95C-9C1A-45B9-A2D2-B58B0FB5236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336095485"/>
      </p:ext>
    </p:extLst>
  </p:cSld>
  <p:clrMapOvr>
    <a:masterClrMapping/>
  </p:clrMapOvr>
  <p:extLst>
    <p:ext uri="{DCECCB84-F9BA-43D5-87BE-67443E8EF086}">
      <p15:sldGuideLst xmlns:p15="http://schemas.microsoft.com/office/powerpoint/2012/main">
        <p15:guide id="3" pos="1890">
          <p15:clr>
            <a:srgbClr val="A4A3A4"/>
          </p15:clr>
        </p15:guide>
        <p15:guide id="4" pos="2094">
          <p15:clr>
            <a:srgbClr val="A4A3A4"/>
          </p15:clr>
        </p15:guide>
        <p15:guide id="5" pos="3727">
          <p15:clr>
            <a:srgbClr val="A4A3A4"/>
          </p15:clr>
        </p15:guide>
        <p15:guide id="6" pos="3953">
          <p15:clr>
            <a:srgbClr val="A4A3A4"/>
          </p15:clr>
        </p15:guide>
        <p15:guide id="9" pos="5586">
          <p15:clr>
            <a:srgbClr val="A4A3A4"/>
          </p15:clr>
        </p15:guide>
        <p15:guide id="10" pos="5790">
          <p15:clr>
            <a:srgbClr val="A4A3A4"/>
          </p15:clr>
        </p15:guide>
        <p15:guide id="11" orient="horz" pos="890">
          <p15:clr>
            <a:srgbClr val="C35EA4"/>
          </p15:clr>
        </p15:guide>
        <p15:guide id="12" orient="horz" pos="981">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3" name="Text Placeholder 18">
            <a:extLst>
              <a:ext uri="{FF2B5EF4-FFF2-40B4-BE49-F238E27FC236}">
                <a16:creationId xmlns:a16="http://schemas.microsoft.com/office/drawing/2014/main" id="{FA36CDD2-8C9C-EA14-5271-A8D9555989E5}"/>
              </a:ext>
            </a:extLst>
          </p:cNvPr>
          <p:cNvSpPr>
            <a:spLocks noGrp="1"/>
          </p:cNvSpPr>
          <p:nvPr>
            <p:ph type="body" sz="quarter" idx="112" hasCustomPrompt="1"/>
          </p:nvPr>
        </p:nvSpPr>
        <p:spPr>
          <a:xfrm>
            <a:off x="551619"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a:t>Click to add callout or key figure</a:t>
            </a:r>
          </a:p>
        </p:txBody>
      </p:sp>
      <p:sp>
        <p:nvSpPr>
          <p:cNvPr id="34" name="Text Placeholder 9">
            <a:extLst>
              <a:ext uri="{FF2B5EF4-FFF2-40B4-BE49-F238E27FC236}">
                <a16:creationId xmlns:a16="http://schemas.microsoft.com/office/drawing/2014/main" id="{0E0FE2D6-35F4-8E1A-31AA-6F312886C7B5}"/>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5" name="Text Placeholder 18">
            <a:extLst>
              <a:ext uri="{FF2B5EF4-FFF2-40B4-BE49-F238E27FC236}">
                <a16:creationId xmlns:a16="http://schemas.microsoft.com/office/drawing/2014/main" id="{A330BAED-E9CF-2E69-A2F4-772911766C62}"/>
              </a:ext>
            </a:extLst>
          </p:cNvPr>
          <p:cNvSpPr>
            <a:spLocks noGrp="1"/>
          </p:cNvSpPr>
          <p:nvPr>
            <p:ph type="body" sz="quarter" idx="113" hasCustomPrompt="1"/>
          </p:nvPr>
        </p:nvSpPr>
        <p:spPr>
          <a:xfrm>
            <a:off x="2870147"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sz="2000">
                <a:solidFill>
                  <a:schemeClr val="tx1"/>
                </a:solidFill>
                <a:latin typeface="+mj-lt"/>
              </a:defRPr>
            </a:lvl1pPr>
          </a:lstStyle>
          <a:p>
            <a:pPr lvl="0"/>
            <a:r>
              <a:rPr lang="en-US"/>
              <a:t>Click to add callout or key figure</a:t>
            </a:r>
          </a:p>
        </p:txBody>
      </p:sp>
      <p:sp>
        <p:nvSpPr>
          <p:cNvPr id="36" name="Text Placeholder 9">
            <a:extLst>
              <a:ext uri="{FF2B5EF4-FFF2-40B4-BE49-F238E27FC236}">
                <a16:creationId xmlns:a16="http://schemas.microsoft.com/office/drawing/2014/main" id="{5B9BE5D8-0413-0ACA-741E-13DEE93FF747}"/>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7" name="Text Placeholder 18">
            <a:extLst>
              <a:ext uri="{FF2B5EF4-FFF2-40B4-BE49-F238E27FC236}">
                <a16:creationId xmlns:a16="http://schemas.microsoft.com/office/drawing/2014/main" id="{6B2F2730-F6F9-0FE9-1E9E-8DF9F5395AE5}"/>
              </a:ext>
            </a:extLst>
          </p:cNvPr>
          <p:cNvSpPr>
            <a:spLocks noGrp="1"/>
          </p:cNvSpPr>
          <p:nvPr>
            <p:ph type="body" sz="quarter" idx="114" hasCustomPrompt="1"/>
          </p:nvPr>
        </p:nvSpPr>
        <p:spPr>
          <a:xfrm>
            <a:off x="5188675"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sz="2000">
                <a:solidFill>
                  <a:schemeClr val="tx1"/>
                </a:solidFill>
                <a:latin typeface="+mj-lt"/>
              </a:defRPr>
            </a:lvl1pPr>
          </a:lstStyle>
          <a:p>
            <a:pPr lvl="0"/>
            <a:r>
              <a:rPr lang="en-US"/>
              <a:t>Click to add callout or key figure</a:t>
            </a:r>
          </a:p>
        </p:txBody>
      </p:sp>
      <p:sp>
        <p:nvSpPr>
          <p:cNvPr id="38" name="Text Placeholder 9">
            <a:extLst>
              <a:ext uri="{FF2B5EF4-FFF2-40B4-BE49-F238E27FC236}">
                <a16:creationId xmlns:a16="http://schemas.microsoft.com/office/drawing/2014/main" id="{A28559BD-35F7-45E2-9625-26A01CA62766}"/>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39" name="Text Placeholder 18">
            <a:extLst>
              <a:ext uri="{FF2B5EF4-FFF2-40B4-BE49-F238E27FC236}">
                <a16:creationId xmlns:a16="http://schemas.microsoft.com/office/drawing/2014/main" id="{FF5D1043-80F8-B0C9-61D2-7DBB499435FB}"/>
              </a:ext>
            </a:extLst>
          </p:cNvPr>
          <p:cNvSpPr>
            <a:spLocks noGrp="1"/>
          </p:cNvSpPr>
          <p:nvPr>
            <p:ph type="body" sz="quarter" idx="116" hasCustomPrompt="1"/>
          </p:nvPr>
        </p:nvSpPr>
        <p:spPr>
          <a:xfrm>
            <a:off x="7511188"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3"/>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a:t>Click to add callout or key figure</a:t>
            </a:r>
          </a:p>
        </p:txBody>
      </p:sp>
      <p:sp>
        <p:nvSpPr>
          <p:cNvPr id="40" name="Text Placeholder 9">
            <a:extLst>
              <a:ext uri="{FF2B5EF4-FFF2-40B4-BE49-F238E27FC236}">
                <a16:creationId xmlns:a16="http://schemas.microsoft.com/office/drawing/2014/main" id="{3EC2CEFC-763B-BBF7-0BB9-E9FD3626F383}"/>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41" name="Text Placeholder 18">
            <a:extLst>
              <a:ext uri="{FF2B5EF4-FFF2-40B4-BE49-F238E27FC236}">
                <a16:creationId xmlns:a16="http://schemas.microsoft.com/office/drawing/2014/main" id="{6D7A5137-A4E7-91D5-97A1-83F3228C8EA2}"/>
              </a:ext>
            </a:extLst>
          </p:cNvPr>
          <p:cNvSpPr>
            <a:spLocks noGrp="1"/>
          </p:cNvSpPr>
          <p:nvPr>
            <p:ph type="body" sz="quarter" idx="115" hasCustomPrompt="1"/>
          </p:nvPr>
        </p:nvSpPr>
        <p:spPr>
          <a:xfrm>
            <a:off x="9814650"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tx2"/>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a:t>Click to add callout or key figure</a:t>
            </a:r>
          </a:p>
        </p:txBody>
      </p:sp>
      <p:sp>
        <p:nvSpPr>
          <p:cNvPr id="42" name="Text Placeholder 9">
            <a:extLst>
              <a:ext uri="{FF2B5EF4-FFF2-40B4-BE49-F238E27FC236}">
                <a16:creationId xmlns:a16="http://schemas.microsoft.com/office/drawing/2014/main" id="{95A1032C-67B8-5D48-FBF7-47CA8F6DF40F}"/>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367938080"/>
      </p:ext>
    </p:extLst>
  </p:cSld>
  <p:clrMapOvr>
    <a:masterClrMapping/>
  </p:clrMapOvr>
  <p:extLst>
    <p:ext uri="{DCECCB84-F9BA-43D5-87BE-67443E8EF086}">
      <p15:sldGuideLst xmlns:p15="http://schemas.microsoft.com/office/powerpoint/2012/main">
        <p15:guide id="1" pos="1595">
          <p15:clr>
            <a:srgbClr val="A4A3A4"/>
          </p15:clr>
        </p15:guide>
        <p15:guide id="2" pos="1708">
          <p15:clr>
            <a:srgbClr val="A4A3A4"/>
          </p15:clr>
        </p15:guide>
        <p15:guide id="3" pos="3046">
          <p15:clr>
            <a:srgbClr val="A4A3A4"/>
          </p15:clr>
        </p15:guide>
        <p15:guide id="4" pos="3160">
          <p15:clr>
            <a:srgbClr val="A4A3A4"/>
          </p15:clr>
        </p15:guide>
        <p15:guide id="5" pos="4520">
          <p15:clr>
            <a:srgbClr val="A4A3A4"/>
          </p15:clr>
        </p15:guide>
        <p15:guide id="6" pos="4634">
          <p15:clr>
            <a:srgbClr val="A4A3A4"/>
          </p15:clr>
        </p15:guide>
        <p15:guide id="9" pos="5972">
          <p15:clr>
            <a:srgbClr val="A4A3A4"/>
          </p15:clr>
        </p15:guide>
        <p15:guide id="10" pos="6085">
          <p15:clr>
            <a:srgbClr val="A4A3A4"/>
          </p15:clr>
        </p15:guide>
        <p15:guide id="11" orient="horz" pos="890">
          <p15:clr>
            <a:srgbClr val="C35EA4"/>
          </p15:clr>
        </p15:guide>
        <p15:guide id="12" orient="horz" pos="981">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4FE5B898-DD8A-1B42-B5C8-50EEAD84123B}"/>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113045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B1A54-1DC0-1348-180B-AD5656D4790F}"/>
              </a:ext>
            </a:extLst>
          </p:cNvPr>
          <p:cNvSpPr/>
          <p:nvPr userDrawn="1"/>
        </p:nvSpPr>
        <p:spPr>
          <a:xfrm>
            <a:off x="-668259" y="-152400"/>
            <a:ext cx="13118977" cy="7280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920846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Small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8D32-C108-A1A7-808A-E3243A76AAFC}"/>
              </a:ext>
            </a:extLst>
          </p:cNvPr>
          <p:cNvSpPr>
            <a:spLocks noGrp="1"/>
          </p:cNvSpPr>
          <p:nvPr>
            <p:ph type="title"/>
          </p:nvPr>
        </p:nvSpPr>
        <p:spPr>
          <a:xfrm>
            <a:off x="4238626" y="404812"/>
            <a:ext cx="7545388" cy="1007427"/>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48D69923-15A7-B001-C23D-CC6E24236D85}"/>
              </a:ext>
              <a:ext uri="{C183D7F6-B498-43B3-948B-1728B52AA6E4}">
                <adec:decorative xmlns:adec="http://schemas.microsoft.com/office/drawing/2017/decorative" val="1"/>
              </a:ext>
            </a:extLst>
          </p:cNvPr>
          <p:cNvSpPr>
            <a:spLocks noGrp="1"/>
          </p:cNvSpPr>
          <p:nvPr>
            <p:ph type="pic" sz="quarter" idx="112"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bIns="288000" anchor="ctr" anchorCtr="0">
            <a:noAutofit/>
          </a:bodyPr>
          <a:lstStyle>
            <a:lvl1pPr marL="0" indent="0" algn="ctr">
              <a:spcBef>
                <a:spcPts val="0"/>
              </a:spcBef>
              <a:spcAft>
                <a:spcPts val="0"/>
              </a:spcAft>
              <a:buNone/>
              <a:defRPr sz="12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1567814"/>
            <a:ext cx="7545387" cy="4632999"/>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D2C25B5D-B685-4B55-8498-3486110FDCFE}"/>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10" name="Date Placeholder 9">
            <a:extLst>
              <a:ext uri="{FF2B5EF4-FFF2-40B4-BE49-F238E27FC236}">
                <a16:creationId xmlns:a16="http://schemas.microsoft.com/office/drawing/2014/main" id="{59C580CE-4074-4379-8D68-E5118B13A13A}"/>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64211203"/>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404812"/>
            <a:ext cx="5630862" cy="1007427"/>
          </a:xfrm>
        </p:spPr>
        <p:txBody>
          <a:bodyPr anchor="b" anchorCtr="0"/>
          <a:lstStyle>
            <a:lvl1pPr>
              <a:lnSpc>
                <a:spcPct val="100000"/>
              </a:lnSpc>
              <a:defRPr/>
            </a:lvl1pPr>
          </a:lstStyle>
          <a:p>
            <a:r>
              <a:rPr lang="en-US"/>
              <a:t>Click to enter title here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1741714"/>
            <a:ext cx="5630863" cy="765175"/>
          </a:xfrm>
          <a:prstGeom prst="rect">
            <a:avLst/>
          </a:prstGeom>
        </p:spPr>
        <p:txBody>
          <a:bodyPr anchor="b" anchorCtr="0"/>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4" name="Content Placeholder 3">
            <a:extLst>
              <a:ext uri="{FF2B5EF4-FFF2-40B4-BE49-F238E27FC236}">
                <a16:creationId xmlns:a16="http://schemas.microsoft.com/office/drawing/2014/main" id="{48A40151-B82D-47EF-9056-B4BE571D3090}"/>
              </a:ext>
            </a:extLst>
          </p:cNvPr>
          <p:cNvSpPr>
            <a:spLocks noGrp="1"/>
          </p:cNvSpPr>
          <p:nvPr>
            <p:ph sz="quarter" idx="19" hasCustomPrompt="1"/>
          </p:nvPr>
        </p:nvSpPr>
        <p:spPr>
          <a:xfrm>
            <a:off x="407987" y="2570163"/>
            <a:ext cx="5630862" cy="3630612"/>
          </a:xfrm>
          <a:prstGeom prst="rect">
            <a:avLst/>
          </a:prstGeom>
        </p:spPr>
        <p:txBody>
          <a:bodyPr/>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7" name="Picture Placeholder 16">
            <a:extLst>
              <a:ext uri="{FF2B5EF4-FFF2-40B4-BE49-F238E27FC236}">
                <a16:creationId xmlns:a16="http://schemas.microsoft.com/office/drawing/2014/main" id="{591AE185-7FED-44AB-A9D9-33D6BC5FBBAD}"/>
              </a:ext>
              <a:ext uri="{C183D7F6-B498-43B3-948B-1728B52AA6E4}">
                <adec:decorative xmlns:adec="http://schemas.microsoft.com/office/drawing/2017/decorative" val="1"/>
              </a:ext>
            </a:extLst>
          </p:cNvPr>
          <p:cNvSpPr>
            <a:spLocks noGrp="1"/>
          </p:cNvSpPr>
          <p:nvPr>
            <p:ph type="pic" sz="quarter" idx="20" hasCustomPrompt="1"/>
          </p:nvPr>
        </p:nvSpPr>
        <p:spPr>
          <a:xfrm>
            <a:off x="6096001" y="1"/>
            <a:ext cx="6096001" cy="5693399"/>
          </a:xfrm>
          <a:custGeom>
            <a:avLst/>
            <a:gdLst>
              <a:gd name="connsiteX0" fmla="*/ 613929 w 6096001"/>
              <a:gd name="connsiteY0" fmla="*/ 0 h 5693399"/>
              <a:gd name="connsiteX1" fmla="*/ 6096001 w 6096001"/>
              <a:gd name="connsiteY1" fmla="*/ 0 h 5693399"/>
              <a:gd name="connsiteX2" fmla="*/ 6096001 w 6096001"/>
              <a:gd name="connsiteY2" fmla="*/ 4764882 h 5693399"/>
              <a:gd name="connsiteX3" fmla="*/ 5995011 w 6096001"/>
              <a:gd name="connsiteY3" fmla="*/ 4856669 h 5693399"/>
              <a:gd name="connsiteX4" fmla="*/ 3664224 w 6096001"/>
              <a:gd name="connsiteY4" fmla="*/ 5693399 h 5693399"/>
              <a:gd name="connsiteX5" fmla="*/ 0 w 6096001"/>
              <a:gd name="connsiteY5" fmla="*/ 2029175 h 5693399"/>
              <a:gd name="connsiteX6" fmla="*/ 442252 w 6096001"/>
              <a:gd name="connsiteY6" fmla="*/ 282588 h 569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5693399">
                <a:moveTo>
                  <a:pt x="613929" y="0"/>
                </a:moveTo>
                <a:lnTo>
                  <a:pt x="6096001" y="0"/>
                </a:lnTo>
                <a:lnTo>
                  <a:pt x="6096001" y="4764882"/>
                </a:lnTo>
                <a:lnTo>
                  <a:pt x="5995011" y="4856669"/>
                </a:lnTo>
                <a:cubicBezTo>
                  <a:pt x="5361617" y="5379392"/>
                  <a:pt x="4549591" y="5693399"/>
                  <a:pt x="3664224" y="5693399"/>
                </a:cubicBezTo>
                <a:cubicBezTo>
                  <a:pt x="1640529" y="5693399"/>
                  <a:pt x="0" y="4052870"/>
                  <a:pt x="0" y="2029175"/>
                </a:cubicBezTo>
                <a:cubicBezTo>
                  <a:pt x="0" y="1396770"/>
                  <a:pt x="160208" y="801784"/>
                  <a:pt x="442252" y="282588"/>
                </a:cubicBezTo>
                <a:close/>
              </a:path>
            </a:pathLst>
          </a:custGeom>
          <a:solidFill>
            <a:schemeClr val="accent1"/>
          </a:solidFill>
        </p:spPr>
        <p:txBody>
          <a:bodyPr wrap="square" lIns="396000" tIns="432000" rIns="252000" bIns="731520" anchor="ctr" anchorCtr="0">
            <a:noAutofit/>
          </a:bodyPr>
          <a:lstStyle>
            <a:lvl1pPr marL="0" indent="0" algn="ctr">
              <a:lnSpc>
                <a:spcPct val="100000"/>
              </a:lnSpc>
              <a:spcBef>
                <a:spcPts val="0"/>
              </a:spcBef>
              <a:spcAft>
                <a:spcPts val="0"/>
              </a:spcAft>
              <a:buNone/>
              <a:defRPr sz="16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416731F4-F189-4DCC-AB0D-BFCE5BE61915}"/>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827747606"/>
      </p:ext>
    </p:extLst>
  </p:cSld>
  <p:clrMapOvr>
    <a:masterClrMapping/>
  </p:clrMapOvr>
  <p:extLst>
    <p:ext uri="{DCECCB84-F9BA-43D5-87BE-67443E8EF086}">
      <p15:sldGuideLst xmlns:p15="http://schemas.microsoft.com/office/powerpoint/2012/main">
        <p15:guide id="5" pos="3804">
          <p15:clr>
            <a:srgbClr val="A4A3A4"/>
          </p15:clr>
        </p15:guide>
        <p15:guide id="6" pos="3863">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716357"/>
            <a:ext cx="5630862" cy="553998"/>
          </a:xfrm>
        </p:spPr>
        <p:txBody>
          <a:bodyPr anchor="b" anchorCtr="0">
            <a:spAutoFit/>
          </a:bodyPr>
          <a:lstStyle>
            <a:lvl1pPr>
              <a:lnSpc>
                <a:spcPct val="100000"/>
              </a:lnSpc>
              <a:defRPr/>
            </a:lvl1pPr>
          </a:lstStyle>
          <a:p>
            <a:r>
              <a:rPr lang="en-US"/>
              <a:t>Click to enter title here</a:t>
            </a:r>
          </a:p>
        </p:txBody>
      </p:sp>
      <p:sp>
        <p:nvSpPr>
          <p:cNvPr id="17" name="Picture Placeholder 16">
            <a:extLst>
              <a:ext uri="{FF2B5EF4-FFF2-40B4-BE49-F238E27FC236}">
                <a16:creationId xmlns:a16="http://schemas.microsoft.com/office/drawing/2014/main" id="{D88EB634-77D7-4CDB-AE88-62FA9FC51B33}"/>
              </a:ext>
              <a:ext uri="{C183D7F6-B498-43B3-948B-1728B52AA6E4}">
                <adec:decorative xmlns:adec="http://schemas.microsoft.com/office/drawing/2017/decorative" val="1"/>
              </a:ext>
            </a:extLst>
          </p:cNvPr>
          <p:cNvSpPr>
            <a:spLocks noGrp="1"/>
          </p:cNvSpPr>
          <p:nvPr>
            <p:ph type="pic" sz="quarter" idx="20" hasCustomPrompt="1"/>
          </p:nvPr>
        </p:nvSpPr>
        <p:spPr>
          <a:xfrm>
            <a:off x="6873240" y="1"/>
            <a:ext cx="5318760" cy="3552079"/>
          </a:xfrm>
          <a:custGeom>
            <a:avLst/>
            <a:gdLst>
              <a:gd name="connsiteX0" fmla="*/ 20727 w 5318760"/>
              <a:gd name="connsiteY0" fmla="*/ 0 h 3552079"/>
              <a:gd name="connsiteX1" fmla="*/ 5318760 w 5318760"/>
              <a:gd name="connsiteY1" fmla="*/ 0 h 3552079"/>
              <a:gd name="connsiteX2" fmla="*/ 5318760 w 5318760"/>
              <a:gd name="connsiteY2" fmla="*/ 2741950 h 3552079"/>
              <a:gd name="connsiteX3" fmla="*/ 5230648 w 5318760"/>
              <a:gd name="connsiteY3" fmla="*/ 2822032 h 3552079"/>
              <a:gd name="connsiteX4" fmla="*/ 3197036 w 5318760"/>
              <a:gd name="connsiteY4" fmla="*/ 3552079 h 3552079"/>
              <a:gd name="connsiteX5" fmla="*/ 0 w 5318760"/>
              <a:gd name="connsiteY5" fmla="*/ 355043 h 3552079"/>
              <a:gd name="connsiteX6" fmla="*/ 6487 w 5318760"/>
              <a:gd name="connsiteY6" fmla="*/ 149723 h 35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760" h="3552079">
                <a:moveTo>
                  <a:pt x="20727" y="0"/>
                </a:moveTo>
                <a:lnTo>
                  <a:pt x="5318760" y="0"/>
                </a:lnTo>
                <a:lnTo>
                  <a:pt x="5318760" y="2741950"/>
                </a:lnTo>
                <a:lnTo>
                  <a:pt x="5230648" y="2822032"/>
                </a:lnTo>
                <a:cubicBezTo>
                  <a:pt x="4678012" y="3278108"/>
                  <a:pt x="3969519" y="3552079"/>
                  <a:pt x="3197036" y="3552079"/>
                </a:cubicBezTo>
                <a:cubicBezTo>
                  <a:pt x="1431362" y="3552079"/>
                  <a:pt x="0" y="2120717"/>
                  <a:pt x="0" y="355043"/>
                </a:cubicBezTo>
                <a:cubicBezTo>
                  <a:pt x="0" y="286071"/>
                  <a:pt x="2184" y="217610"/>
                  <a:pt x="6487" y="149723"/>
                </a:cubicBezTo>
                <a:close/>
              </a:path>
            </a:pathLst>
          </a:custGeom>
          <a:solidFill>
            <a:schemeClr val="accent1"/>
          </a:solidFill>
        </p:spPr>
        <p:txBody>
          <a:bodyPr wrap="square" lIns="396000" tIns="0" rIns="252000" bIns="274320" anchor="ctr" anchorCtr="0">
            <a:noAutofit/>
          </a:bodyPr>
          <a:lstStyle>
            <a:lvl1pPr marL="0" indent="0" algn="ctr">
              <a:lnSpc>
                <a:spcPct val="100000"/>
              </a:lnSpc>
              <a:spcBef>
                <a:spcPts val="0"/>
              </a:spcBef>
              <a:spcAft>
                <a:spcPts val="0"/>
              </a:spcAft>
              <a:buNone/>
              <a:defRPr sz="12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25" name="Content Placeholder 3">
            <a:extLst>
              <a:ext uri="{FF2B5EF4-FFF2-40B4-BE49-F238E27FC236}">
                <a16:creationId xmlns:a16="http://schemas.microsoft.com/office/drawing/2014/main" id="{D9E6E49B-9844-4F9B-9E49-C493B4AAE6D5}"/>
              </a:ext>
            </a:extLst>
          </p:cNvPr>
          <p:cNvSpPr>
            <a:spLocks noGrp="1"/>
          </p:cNvSpPr>
          <p:nvPr>
            <p:ph sz="quarter" idx="23" hasCustomPrompt="1"/>
          </p:nvPr>
        </p:nvSpPr>
        <p:spPr>
          <a:xfrm>
            <a:off x="407988" y="3688079"/>
            <a:ext cx="56304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4" name="Content Placeholder 3">
            <a:extLst>
              <a:ext uri="{FF2B5EF4-FFF2-40B4-BE49-F238E27FC236}">
                <a16:creationId xmlns:a16="http://schemas.microsoft.com/office/drawing/2014/main" id="{F0F231B6-1649-4FC7-9870-6F8BBC76458E}"/>
              </a:ext>
            </a:extLst>
          </p:cNvPr>
          <p:cNvSpPr>
            <a:spLocks noGrp="1"/>
          </p:cNvSpPr>
          <p:nvPr>
            <p:ph sz="quarter" idx="22" hasCustomPrompt="1"/>
          </p:nvPr>
        </p:nvSpPr>
        <p:spPr>
          <a:xfrm>
            <a:off x="6153150" y="3688079"/>
            <a:ext cx="56304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08596668-B452-4684-9114-FD6480173A59}"/>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169355061"/>
      </p:ext>
    </p:extLst>
  </p:cSld>
  <p:clrMapOvr>
    <a:masterClrMapping/>
  </p:clrMapOvr>
  <p:extLst>
    <p:ext uri="{DCECCB84-F9BA-43D5-87BE-67443E8EF086}">
      <p15:sldGuideLst xmlns:p15="http://schemas.microsoft.com/office/powerpoint/2012/main">
        <p15:guide id="5" pos="3804">
          <p15:clr>
            <a:srgbClr val="A4A3A4"/>
          </p15:clr>
        </p15:guide>
        <p15:guide id="6" pos="387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716357"/>
            <a:ext cx="5630862" cy="553998"/>
          </a:xfrm>
        </p:spPr>
        <p:txBody>
          <a:bodyPr anchor="b" anchorCtr="0">
            <a:spAutoFit/>
          </a:bodyPr>
          <a:lstStyle>
            <a:lvl1pPr>
              <a:lnSpc>
                <a:spcPct val="100000"/>
              </a:lnSpc>
              <a:defRPr/>
            </a:lvl1pPr>
          </a:lstStyle>
          <a:p>
            <a:r>
              <a:rPr lang="en-US"/>
              <a:t>Click to enter title here</a:t>
            </a:r>
          </a:p>
        </p:txBody>
      </p:sp>
      <p:sp>
        <p:nvSpPr>
          <p:cNvPr id="17" name="Picture Placeholder 16">
            <a:extLst>
              <a:ext uri="{FF2B5EF4-FFF2-40B4-BE49-F238E27FC236}">
                <a16:creationId xmlns:a16="http://schemas.microsoft.com/office/drawing/2014/main" id="{D88EB634-77D7-4CDB-AE88-62FA9FC51B33}"/>
              </a:ext>
              <a:ext uri="{C183D7F6-B498-43B3-948B-1728B52AA6E4}">
                <adec:decorative xmlns:adec="http://schemas.microsoft.com/office/drawing/2017/decorative" val="1"/>
              </a:ext>
            </a:extLst>
          </p:cNvPr>
          <p:cNvSpPr>
            <a:spLocks noGrp="1"/>
          </p:cNvSpPr>
          <p:nvPr>
            <p:ph type="pic" sz="quarter" idx="20" hasCustomPrompt="1"/>
          </p:nvPr>
        </p:nvSpPr>
        <p:spPr>
          <a:xfrm>
            <a:off x="6873240" y="1"/>
            <a:ext cx="5318760" cy="3552079"/>
          </a:xfrm>
          <a:custGeom>
            <a:avLst/>
            <a:gdLst>
              <a:gd name="connsiteX0" fmla="*/ 20727 w 5318760"/>
              <a:gd name="connsiteY0" fmla="*/ 0 h 3552079"/>
              <a:gd name="connsiteX1" fmla="*/ 5318760 w 5318760"/>
              <a:gd name="connsiteY1" fmla="*/ 0 h 3552079"/>
              <a:gd name="connsiteX2" fmla="*/ 5318760 w 5318760"/>
              <a:gd name="connsiteY2" fmla="*/ 2741950 h 3552079"/>
              <a:gd name="connsiteX3" fmla="*/ 5230648 w 5318760"/>
              <a:gd name="connsiteY3" fmla="*/ 2822032 h 3552079"/>
              <a:gd name="connsiteX4" fmla="*/ 3197036 w 5318760"/>
              <a:gd name="connsiteY4" fmla="*/ 3552079 h 3552079"/>
              <a:gd name="connsiteX5" fmla="*/ 0 w 5318760"/>
              <a:gd name="connsiteY5" fmla="*/ 355043 h 3552079"/>
              <a:gd name="connsiteX6" fmla="*/ 6487 w 5318760"/>
              <a:gd name="connsiteY6" fmla="*/ 149723 h 35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760" h="3552079">
                <a:moveTo>
                  <a:pt x="20727" y="0"/>
                </a:moveTo>
                <a:lnTo>
                  <a:pt x="5318760" y="0"/>
                </a:lnTo>
                <a:lnTo>
                  <a:pt x="5318760" y="2741950"/>
                </a:lnTo>
                <a:lnTo>
                  <a:pt x="5230648" y="2822032"/>
                </a:lnTo>
                <a:cubicBezTo>
                  <a:pt x="4678012" y="3278108"/>
                  <a:pt x="3969519" y="3552079"/>
                  <a:pt x="3197036" y="3552079"/>
                </a:cubicBezTo>
                <a:cubicBezTo>
                  <a:pt x="1431362" y="3552079"/>
                  <a:pt x="0" y="2120717"/>
                  <a:pt x="0" y="355043"/>
                </a:cubicBezTo>
                <a:cubicBezTo>
                  <a:pt x="0" y="286071"/>
                  <a:pt x="2184" y="217610"/>
                  <a:pt x="6487" y="149723"/>
                </a:cubicBezTo>
                <a:close/>
              </a:path>
            </a:pathLst>
          </a:custGeom>
          <a:solidFill>
            <a:schemeClr val="accent1"/>
          </a:solidFill>
        </p:spPr>
        <p:txBody>
          <a:bodyPr wrap="square" lIns="396000" tIns="0" rIns="252000" bIns="274320" anchor="ctr" anchorCtr="0">
            <a:noAutofit/>
          </a:bodyPr>
          <a:lstStyle>
            <a:lvl1pPr marL="0" indent="0" algn="ctr">
              <a:lnSpc>
                <a:spcPct val="100000"/>
              </a:lnSpc>
              <a:spcBef>
                <a:spcPts val="0"/>
              </a:spcBef>
              <a:spcAft>
                <a:spcPts val="0"/>
              </a:spcAft>
              <a:buNone/>
              <a:defRPr sz="12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24" name="Content Placeholder 3">
            <a:extLst>
              <a:ext uri="{FF2B5EF4-FFF2-40B4-BE49-F238E27FC236}">
                <a16:creationId xmlns:a16="http://schemas.microsoft.com/office/drawing/2014/main" id="{F0F231B6-1649-4FC7-9870-6F8BBC76458E}"/>
              </a:ext>
            </a:extLst>
          </p:cNvPr>
          <p:cNvSpPr>
            <a:spLocks noGrp="1"/>
          </p:cNvSpPr>
          <p:nvPr>
            <p:ph sz="quarter" idx="22" hasCustomPrompt="1"/>
          </p:nvPr>
        </p:nvSpPr>
        <p:spPr>
          <a:xfrm>
            <a:off x="407988"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3" name="Content Placeholder 3">
            <a:extLst>
              <a:ext uri="{FF2B5EF4-FFF2-40B4-BE49-F238E27FC236}">
                <a16:creationId xmlns:a16="http://schemas.microsoft.com/office/drawing/2014/main" id="{3959B661-E0AC-460F-8B80-1D7A0DE584D0}"/>
              </a:ext>
            </a:extLst>
          </p:cNvPr>
          <p:cNvSpPr>
            <a:spLocks noGrp="1"/>
          </p:cNvSpPr>
          <p:nvPr>
            <p:ph sz="quarter" idx="21" hasCustomPrompt="1"/>
          </p:nvPr>
        </p:nvSpPr>
        <p:spPr>
          <a:xfrm>
            <a:off x="4243390"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5" name="Content Placeholder 3">
            <a:extLst>
              <a:ext uri="{FF2B5EF4-FFF2-40B4-BE49-F238E27FC236}">
                <a16:creationId xmlns:a16="http://schemas.microsoft.com/office/drawing/2014/main" id="{D9E6E49B-9844-4F9B-9E49-C493B4AAE6D5}"/>
              </a:ext>
            </a:extLst>
          </p:cNvPr>
          <p:cNvSpPr>
            <a:spLocks noGrp="1"/>
          </p:cNvSpPr>
          <p:nvPr>
            <p:ph sz="quarter" idx="23" hasCustomPrompt="1"/>
          </p:nvPr>
        </p:nvSpPr>
        <p:spPr>
          <a:xfrm>
            <a:off x="8072441"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B863F956-22D4-4C3A-A009-E80F1E169DCD}"/>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 </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845915755"/>
      </p:ext>
    </p:extLst>
  </p:cSld>
  <p:clrMapOvr>
    <a:masterClrMapping/>
  </p:clrMapOvr>
  <p:extLst>
    <p:ext uri="{DCECCB84-F9BA-43D5-87BE-67443E8EF086}">
      <p15:sldGuideLst xmlns:p15="http://schemas.microsoft.com/office/powerpoint/2012/main">
        <p15:guide id="3" pos="2598">
          <p15:clr>
            <a:srgbClr val="A4A3A4"/>
          </p15:clr>
        </p15:guide>
        <p15:guide id="4" pos="2669">
          <p15:clr>
            <a:srgbClr val="A4A3A4"/>
          </p15:clr>
        </p15:guide>
        <p15:guide id="7" pos="5009">
          <p15:clr>
            <a:srgbClr val="A4A3A4"/>
          </p15:clr>
        </p15:guide>
        <p15:guide id="8" pos="5082">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4475163" y="404812"/>
            <a:ext cx="7308849" cy="1017588"/>
          </a:xfrm>
        </p:spPr>
        <p:txBody>
          <a:bodyPr anchor="b" anchorCtr="0"/>
          <a:lstStyle>
            <a:lvl1pPr>
              <a:lnSpc>
                <a:spcPct val="100000"/>
              </a:lnSpc>
              <a:defRPr/>
            </a:lvl1pPr>
          </a:lstStyle>
          <a:p>
            <a:r>
              <a:rPr lang="en-US"/>
              <a:t>Click to enter title here</a:t>
            </a:r>
          </a:p>
        </p:txBody>
      </p:sp>
      <p:sp>
        <p:nvSpPr>
          <p:cNvPr id="14" name="Picture Placeholder 13">
            <a:extLst>
              <a:ext uri="{FF2B5EF4-FFF2-40B4-BE49-F238E27FC236}">
                <a16:creationId xmlns:a16="http://schemas.microsoft.com/office/drawing/2014/main" id="{61878CEE-058E-4CA0-A804-58BE7BD4CE9F}"/>
              </a:ext>
              <a:ext uri="{C183D7F6-B498-43B3-948B-1728B52AA6E4}">
                <adec:decorative xmlns:adec="http://schemas.microsoft.com/office/drawing/2017/decorative" val="1"/>
              </a:ext>
            </a:extLst>
          </p:cNvPr>
          <p:cNvSpPr>
            <a:spLocks noGrp="1"/>
          </p:cNvSpPr>
          <p:nvPr>
            <p:ph type="pic" sz="quarter" idx="20" hasCustomPrompt="1"/>
          </p:nvPr>
        </p:nvSpPr>
        <p:spPr>
          <a:xfrm>
            <a:off x="1" y="0"/>
            <a:ext cx="4622041" cy="6858000"/>
          </a:xfrm>
          <a:custGeom>
            <a:avLst/>
            <a:gdLst>
              <a:gd name="connsiteX0" fmla="*/ 0 w 4622041"/>
              <a:gd name="connsiteY0" fmla="*/ 0 h 6858000"/>
              <a:gd name="connsiteX1" fmla="*/ 1524909 w 4622041"/>
              <a:gd name="connsiteY1" fmla="*/ 0 h 6858000"/>
              <a:gd name="connsiteX2" fmla="*/ 3181350 w 4622041"/>
              <a:gd name="connsiteY2" fmla="*/ 0 h 6858000"/>
              <a:gd name="connsiteX3" fmla="*/ 3848100 w 4622041"/>
              <a:gd name="connsiteY3" fmla="*/ 0 h 6858000"/>
              <a:gd name="connsiteX4" fmla="*/ 4203480 w 4622041"/>
              <a:gd name="connsiteY4" fmla="*/ 0 h 6858000"/>
              <a:gd name="connsiteX5" fmla="*/ 4622041 w 4622041"/>
              <a:gd name="connsiteY5" fmla="*/ 0 h 6858000"/>
              <a:gd name="connsiteX6" fmla="*/ 4491391 w 4622041"/>
              <a:gd name="connsiteY6" fmla="*/ 203795 h 6858000"/>
              <a:gd name="connsiteX7" fmla="*/ 3590925 w 4622041"/>
              <a:gd name="connsiteY7" fmla="*/ 3429000 h 6858000"/>
              <a:gd name="connsiteX8" fmla="*/ 4491391 w 4622041"/>
              <a:gd name="connsiteY8" fmla="*/ 6654205 h 6858000"/>
              <a:gd name="connsiteX9" fmla="*/ 4622041 w 4622041"/>
              <a:gd name="connsiteY9" fmla="*/ 6858000 h 6858000"/>
              <a:gd name="connsiteX10" fmla="*/ 4452454 w 4622041"/>
              <a:gd name="connsiteY10" fmla="*/ 6858000 h 6858000"/>
              <a:gd name="connsiteX11" fmla="*/ 3848100 w 4622041"/>
              <a:gd name="connsiteY11" fmla="*/ 6858000 h 6858000"/>
              <a:gd name="connsiteX12" fmla="*/ 3181350 w 4622041"/>
              <a:gd name="connsiteY12" fmla="*/ 6858000 h 6858000"/>
              <a:gd name="connsiteX13" fmla="*/ 1275934 w 4622041"/>
              <a:gd name="connsiteY13" fmla="*/ 6858000 h 6858000"/>
              <a:gd name="connsiteX14" fmla="*/ 0 w 4622041"/>
              <a:gd name="connsiteY14" fmla="*/ 6858000 h 6858000"/>
              <a:gd name="connsiteX15" fmla="*/ 0 w 4622041"/>
              <a:gd name="connsiteY15" fmla="*/ 5860486 h 6858000"/>
              <a:gd name="connsiteX16" fmla="*/ 0 w 4622041"/>
              <a:gd name="connsiteY16"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041" h="6858000">
                <a:moveTo>
                  <a:pt x="0" y="0"/>
                </a:moveTo>
                <a:lnTo>
                  <a:pt x="1524909" y="0"/>
                </a:lnTo>
                <a:lnTo>
                  <a:pt x="3181350" y="0"/>
                </a:lnTo>
                <a:lnTo>
                  <a:pt x="3848100" y="0"/>
                </a:lnTo>
                <a:lnTo>
                  <a:pt x="4203480" y="0"/>
                </a:lnTo>
                <a:lnTo>
                  <a:pt x="4622041" y="0"/>
                </a:lnTo>
                <a:lnTo>
                  <a:pt x="4491391" y="203795"/>
                </a:lnTo>
                <a:cubicBezTo>
                  <a:pt x="3919978" y="1144214"/>
                  <a:pt x="3590925" y="2248180"/>
                  <a:pt x="3590925" y="3429000"/>
                </a:cubicBezTo>
                <a:cubicBezTo>
                  <a:pt x="3590925" y="4609821"/>
                  <a:pt x="3919978" y="5713787"/>
                  <a:pt x="4491391" y="6654205"/>
                </a:cubicBezTo>
                <a:lnTo>
                  <a:pt x="4622041" y="6858000"/>
                </a:lnTo>
                <a:lnTo>
                  <a:pt x="4452454" y="6858000"/>
                </a:lnTo>
                <a:lnTo>
                  <a:pt x="3848100" y="6858000"/>
                </a:lnTo>
                <a:lnTo>
                  <a:pt x="3181350" y="6858000"/>
                </a:lnTo>
                <a:lnTo>
                  <a:pt x="1275934" y="6858000"/>
                </a:lnTo>
                <a:lnTo>
                  <a:pt x="0" y="6858000"/>
                </a:lnTo>
                <a:lnTo>
                  <a:pt x="0" y="5860486"/>
                </a:lnTo>
                <a:lnTo>
                  <a:pt x="0" y="1104402"/>
                </a:lnTo>
                <a:close/>
              </a:path>
            </a:pathLst>
          </a:custGeom>
          <a:solidFill>
            <a:schemeClr val="accent1"/>
          </a:solidFill>
        </p:spPr>
        <p:txBody>
          <a:bodyPr vert="horz" wrap="square" lIns="396000" tIns="612000" rIns="576000" bIns="822960" rtlCol="0" anchor="ctr" anchorCtr="0">
            <a:noAutofit/>
          </a:bodyPr>
          <a:lstStyle>
            <a:lvl1pPr marL="0" indent="0" algn="l">
              <a:lnSpc>
                <a:spcPct val="100000"/>
              </a:lnSpc>
              <a:spcBef>
                <a:spcPts val="0"/>
              </a:spcBef>
              <a:spcAft>
                <a:spcPts val="0"/>
              </a:spcAft>
              <a:buNone/>
              <a:defRPr lang="en-US" sz="1600" b="1" dirty="0">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a:t>
            </a:r>
            <a:br>
              <a:rPr lang="en-US"/>
            </a:br>
            <a:r>
              <a:rPr lang="en-US"/>
              <a:t>Brand Pictures, or insert a </a:t>
            </a:r>
            <a:br>
              <a:rPr lang="en-US"/>
            </a:br>
            <a:r>
              <a:rPr lang="en-US"/>
              <a:t>file from your computer.</a:t>
            </a:r>
            <a:br>
              <a:rPr lang="en-US"/>
            </a:br>
            <a:br>
              <a:rPr lang="en-US"/>
            </a:br>
            <a:br>
              <a:rPr lang="en-US"/>
            </a:br>
            <a:br>
              <a:rPr lang="en-US"/>
            </a:br>
            <a:r>
              <a:rPr lang="en-US"/>
              <a:t>The image can then be scaled </a:t>
            </a:r>
            <a:br>
              <a:rPr lang="en-US"/>
            </a:br>
            <a:r>
              <a:rPr lang="en-US"/>
              <a:t>within the frame by using the </a:t>
            </a:r>
            <a:br>
              <a:rPr lang="en-US"/>
            </a:br>
            <a:r>
              <a:rPr lang="en-US"/>
              <a:t>Crop feature in the Picture </a:t>
            </a:r>
            <a:br>
              <a:rPr lang="en-US"/>
            </a:br>
            <a:r>
              <a:rPr lang="en-US"/>
              <a:t>Format tab of the ribbon.</a:t>
            </a:r>
            <a:br>
              <a:rPr lang="en-US"/>
            </a:br>
            <a:r>
              <a:rPr lang="en-US"/>
              <a:t>_______________________________</a:t>
            </a:r>
          </a:p>
        </p:txBody>
      </p:sp>
      <p:sp>
        <p:nvSpPr>
          <p:cNvPr id="11" name="Content Placeholder 3">
            <a:extLst>
              <a:ext uri="{FF2B5EF4-FFF2-40B4-BE49-F238E27FC236}">
                <a16:creationId xmlns:a16="http://schemas.microsoft.com/office/drawing/2014/main" id="{76875AC1-186F-4F1F-B7EF-24D7150A24FB}"/>
              </a:ext>
            </a:extLst>
          </p:cNvPr>
          <p:cNvSpPr>
            <a:spLocks noGrp="1"/>
          </p:cNvSpPr>
          <p:nvPr>
            <p:ph sz="quarter" idx="19" hasCustomPrompt="1"/>
          </p:nvPr>
        </p:nvSpPr>
        <p:spPr>
          <a:xfrm>
            <a:off x="4475163" y="1557338"/>
            <a:ext cx="7308850" cy="3877200"/>
          </a:xfrm>
          <a:prstGeom prst="rect">
            <a:avLst/>
          </a:prstGeom>
        </p:spPr>
        <p:txBody>
          <a:bodyPr lIns="0" rIns="0"/>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E7097FB9-E2D3-4E4F-B628-163A151D14B3}"/>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1DDC5128-F40F-4587-ABA6-C65DA8D4F347}"/>
              </a:ext>
            </a:extLst>
          </p:cNvPr>
          <p:cNvSpPr>
            <a:spLocks noGrp="1"/>
          </p:cNvSpPr>
          <p:nvPr>
            <p:ph type="body" sz="quarter" idx="111" hasCustomPrompt="1"/>
          </p:nvPr>
        </p:nvSpPr>
        <p:spPr>
          <a:xfrm>
            <a:off x="4475163" y="5513070"/>
            <a:ext cx="7308850" cy="687705"/>
          </a:xfrm>
        </p:spPr>
        <p:txBody>
          <a:bodyPr lIns="0" tIns="0" rIns="0" bIns="0" anchor="b" anchorCtr="0">
            <a:no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184B23E2-5E06-49DB-8204-880C851063B7}"/>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002592229"/>
      </p:ext>
    </p:extLst>
  </p:cSld>
  <p:clrMapOvr>
    <a:masterClrMapping/>
  </p:clrMapOvr>
  <p:extLst>
    <p:ext uri="{DCECCB84-F9BA-43D5-87BE-67443E8EF086}">
      <p15:sldGuideLst xmlns:p15="http://schemas.microsoft.com/office/powerpoint/2012/main">
        <p15:guide id="1" pos="2819">
          <p15:clr>
            <a:srgbClr val="A4A3A4"/>
          </p15:clr>
        </p15:guide>
        <p15:guide id="2" orient="horz" pos="890">
          <p15:clr>
            <a:srgbClr val="A4A3A4"/>
          </p15:clr>
        </p15:guide>
        <p15:guide id="3" orient="horz" pos="98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6888163" y="404812"/>
            <a:ext cx="4895849" cy="1017588"/>
          </a:xfrm>
        </p:spPr>
        <p:txBody>
          <a:bodyPr anchor="b" anchorCtr="0"/>
          <a:lstStyle>
            <a:lvl1pPr>
              <a:lnSpc>
                <a:spcPct val="100000"/>
              </a:lnSpc>
              <a:defRPr/>
            </a:lvl1pPr>
          </a:lstStyle>
          <a:p>
            <a:r>
              <a:rPr lang="en-US"/>
              <a:t>Click to enter </a:t>
            </a:r>
            <a:br>
              <a:rPr lang="en-US"/>
            </a:br>
            <a:r>
              <a:rPr lang="en-US"/>
              <a:t>title here</a:t>
            </a:r>
          </a:p>
        </p:txBody>
      </p:sp>
      <p:sp>
        <p:nvSpPr>
          <p:cNvPr id="9" name="Picture Placeholder 8">
            <a:extLst>
              <a:ext uri="{FF2B5EF4-FFF2-40B4-BE49-F238E27FC236}">
                <a16:creationId xmlns:a16="http://schemas.microsoft.com/office/drawing/2014/main" id="{EAD9F5C2-E3CA-4137-B291-3F738B45F561}"/>
              </a:ext>
              <a:ext uri="{C183D7F6-B498-43B3-948B-1728B52AA6E4}">
                <adec:decorative xmlns:adec="http://schemas.microsoft.com/office/drawing/2017/decorative" val="1"/>
              </a:ext>
            </a:extLst>
          </p:cNvPr>
          <p:cNvSpPr>
            <a:spLocks noGrp="1"/>
          </p:cNvSpPr>
          <p:nvPr>
            <p:ph type="pic" sz="quarter" idx="21" hasCustomPrompt="1"/>
          </p:nvPr>
        </p:nvSpPr>
        <p:spPr>
          <a:xfrm>
            <a:off x="1" y="0"/>
            <a:ext cx="7020377" cy="6858000"/>
          </a:xfrm>
          <a:custGeom>
            <a:avLst/>
            <a:gdLst>
              <a:gd name="connsiteX0" fmla="*/ 0 w 7020377"/>
              <a:gd name="connsiteY0" fmla="*/ 0 h 6858000"/>
              <a:gd name="connsiteX1" fmla="*/ 1524909 w 7020377"/>
              <a:gd name="connsiteY1" fmla="*/ 0 h 6858000"/>
              <a:gd name="connsiteX2" fmla="*/ 2398336 w 7020377"/>
              <a:gd name="connsiteY2" fmla="*/ 0 h 6858000"/>
              <a:gd name="connsiteX3" fmla="*/ 3120570 w 7020377"/>
              <a:gd name="connsiteY3" fmla="*/ 0 h 6858000"/>
              <a:gd name="connsiteX4" fmla="*/ 3181350 w 7020377"/>
              <a:gd name="connsiteY4" fmla="*/ 0 h 6858000"/>
              <a:gd name="connsiteX5" fmla="*/ 3848100 w 7020377"/>
              <a:gd name="connsiteY5" fmla="*/ 0 h 6858000"/>
              <a:gd name="connsiteX6" fmla="*/ 3923245 w 7020377"/>
              <a:gd name="connsiteY6" fmla="*/ 0 h 6858000"/>
              <a:gd name="connsiteX7" fmla="*/ 4203480 w 7020377"/>
              <a:gd name="connsiteY7" fmla="*/ 0 h 6858000"/>
              <a:gd name="connsiteX8" fmla="*/ 4622041 w 7020377"/>
              <a:gd name="connsiteY8" fmla="*/ 0 h 6858000"/>
              <a:gd name="connsiteX9" fmla="*/ 5579686 w 7020377"/>
              <a:gd name="connsiteY9" fmla="*/ 0 h 6858000"/>
              <a:gd name="connsiteX10" fmla="*/ 6246436 w 7020377"/>
              <a:gd name="connsiteY10" fmla="*/ 0 h 6858000"/>
              <a:gd name="connsiteX11" fmla="*/ 6601816 w 7020377"/>
              <a:gd name="connsiteY11" fmla="*/ 0 h 6858000"/>
              <a:gd name="connsiteX12" fmla="*/ 7020377 w 7020377"/>
              <a:gd name="connsiteY12" fmla="*/ 0 h 6858000"/>
              <a:gd name="connsiteX13" fmla="*/ 6889727 w 7020377"/>
              <a:gd name="connsiteY13" fmla="*/ 203795 h 6858000"/>
              <a:gd name="connsiteX14" fmla="*/ 5989261 w 7020377"/>
              <a:gd name="connsiteY14" fmla="*/ 3429000 h 6858000"/>
              <a:gd name="connsiteX15" fmla="*/ 6889727 w 7020377"/>
              <a:gd name="connsiteY15" fmla="*/ 6654205 h 6858000"/>
              <a:gd name="connsiteX16" fmla="*/ 7020377 w 7020377"/>
              <a:gd name="connsiteY16" fmla="*/ 6858000 h 6858000"/>
              <a:gd name="connsiteX17" fmla="*/ 6850790 w 7020377"/>
              <a:gd name="connsiteY17" fmla="*/ 6858000 h 6858000"/>
              <a:gd name="connsiteX18" fmla="*/ 6246436 w 7020377"/>
              <a:gd name="connsiteY18" fmla="*/ 6858000 h 6858000"/>
              <a:gd name="connsiteX19" fmla="*/ 5579686 w 7020377"/>
              <a:gd name="connsiteY19" fmla="*/ 6858000 h 6858000"/>
              <a:gd name="connsiteX20" fmla="*/ 4622041 w 7020377"/>
              <a:gd name="connsiteY20" fmla="*/ 6858000 h 6858000"/>
              <a:gd name="connsiteX21" fmla="*/ 4452454 w 7020377"/>
              <a:gd name="connsiteY21" fmla="*/ 6858000 h 6858000"/>
              <a:gd name="connsiteX22" fmla="*/ 3848100 w 7020377"/>
              <a:gd name="connsiteY22" fmla="*/ 6858000 h 6858000"/>
              <a:gd name="connsiteX23" fmla="*/ 3674270 w 7020377"/>
              <a:gd name="connsiteY23" fmla="*/ 6858000 h 6858000"/>
              <a:gd name="connsiteX24" fmla="*/ 3181350 w 7020377"/>
              <a:gd name="connsiteY24" fmla="*/ 6858000 h 6858000"/>
              <a:gd name="connsiteX25" fmla="*/ 3120570 w 7020377"/>
              <a:gd name="connsiteY25" fmla="*/ 6858000 h 6858000"/>
              <a:gd name="connsiteX26" fmla="*/ 2398336 w 7020377"/>
              <a:gd name="connsiteY26" fmla="*/ 6858000 h 6858000"/>
              <a:gd name="connsiteX27" fmla="*/ 1275934 w 7020377"/>
              <a:gd name="connsiteY27" fmla="*/ 6858000 h 6858000"/>
              <a:gd name="connsiteX28" fmla="*/ 0 w 7020377"/>
              <a:gd name="connsiteY28" fmla="*/ 6858000 h 6858000"/>
              <a:gd name="connsiteX29" fmla="*/ 0 w 7020377"/>
              <a:gd name="connsiteY29" fmla="*/ 5860486 h 6858000"/>
              <a:gd name="connsiteX30" fmla="*/ 0 w 7020377"/>
              <a:gd name="connsiteY30"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20377" h="6858000">
                <a:moveTo>
                  <a:pt x="0" y="0"/>
                </a:moveTo>
                <a:lnTo>
                  <a:pt x="1524909" y="0"/>
                </a:lnTo>
                <a:lnTo>
                  <a:pt x="2398336" y="0"/>
                </a:lnTo>
                <a:lnTo>
                  <a:pt x="3120570" y="0"/>
                </a:lnTo>
                <a:lnTo>
                  <a:pt x="3181350" y="0"/>
                </a:lnTo>
                <a:lnTo>
                  <a:pt x="3848100" y="0"/>
                </a:lnTo>
                <a:lnTo>
                  <a:pt x="3923245" y="0"/>
                </a:lnTo>
                <a:lnTo>
                  <a:pt x="4203480" y="0"/>
                </a:lnTo>
                <a:lnTo>
                  <a:pt x="4622041" y="0"/>
                </a:lnTo>
                <a:lnTo>
                  <a:pt x="5579686" y="0"/>
                </a:lnTo>
                <a:lnTo>
                  <a:pt x="6246436" y="0"/>
                </a:lnTo>
                <a:lnTo>
                  <a:pt x="6601816" y="0"/>
                </a:lnTo>
                <a:lnTo>
                  <a:pt x="7020377" y="0"/>
                </a:lnTo>
                <a:lnTo>
                  <a:pt x="6889727" y="203795"/>
                </a:lnTo>
                <a:cubicBezTo>
                  <a:pt x="6318314" y="1144214"/>
                  <a:pt x="5989261" y="2248180"/>
                  <a:pt x="5989261" y="3429000"/>
                </a:cubicBezTo>
                <a:cubicBezTo>
                  <a:pt x="5989261" y="4609821"/>
                  <a:pt x="6318314" y="5713787"/>
                  <a:pt x="6889727" y="6654205"/>
                </a:cubicBezTo>
                <a:lnTo>
                  <a:pt x="7020377" y="6858000"/>
                </a:lnTo>
                <a:lnTo>
                  <a:pt x="6850790" y="6858000"/>
                </a:lnTo>
                <a:lnTo>
                  <a:pt x="6246436" y="6858000"/>
                </a:lnTo>
                <a:lnTo>
                  <a:pt x="5579686" y="6858000"/>
                </a:lnTo>
                <a:lnTo>
                  <a:pt x="4622041" y="6858000"/>
                </a:lnTo>
                <a:lnTo>
                  <a:pt x="4452454" y="6858000"/>
                </a:lnTo>
                <a:lnTo>
                  <a:pt x="3848100" y="6858000"/>
                </a:lnTo>
                <a:lnTo>
                  <a:pt x="3674270" y="6858000"/>
                </a:lnTo>
                <a:lnTo>
                  <a:pt x="3181350" y="6858000"/>
                </a:lnTo>
                <a:lnTo>
                  <a:pt x="3120570" y="6858000"/>
                </a:lnTo>
                <a:lnTo>
                  <a:pt x="2398336" y="6858000"/>
                </a:lnTo>
                <a:lnTo>
                  <a:pt x="1275934" y="6858000"/>
                </a:lnTo>
                <a:lnTo>
                  <a:pt x="0" y="6858000"/>
                </a:lnTo>
                <a:lnTo>
                  <a:pt x="0" y="5860486"/>
                </a:lnTo>
                <a:lnTo>
                  <a:pt x="0" y="1104402"/>
                </a:lnTo>
                <a:close/>
              </a:path>
            </a:pathLst>
          </a:custGeom>
          <a:solidFill>
            <a:schemeClr val="accent1"/>
          </a:solidFill>
        </p:spPr>
        <p:txBody>
          <a:bodyPr vert="horz" wrap="square" lIns="396000" tIns="612000" rIns="576000" bIns="914400" rtlCol="0" anchor="ctr" anchorCtr="0">
            <a:noAutofit/>
          </a:bodyPr>
          <a:lstStyle>
            <a:lvl1pPr marL="0" indent="0" algn="ctr">
              <a:lnSpc>
                <a:spcPct val="100000"/>
              </a:lnSpc>
              <a:spcBef>
                <a:spcPts val="0"/>
              </a:spcBef>
              <a:spcAft>
                <a:spcPts val="0"/>
              </a:spcAft>
              <a:buNone/>
              <a:defRPr lang="en-US" sz="1600" b="1" dirty="0">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1" name="Content Placeholder 3">
            <a:extLst>
              <a:ext uri="{FF2B5EF4-FFF2-40B4-BE49-F238E27FC236}">
                <a16:creationId xmlns:a16="http://schemas.microsoft.com/office/drawing/2014/main" id="{76875AC1-186F-4F1F-B7EF-24D7150A24FB}"/>
              </a:ext>
            </a:extLst>
          </p:cNvPr>
          <p:cNvSpPr>
            <a:spLocks noGrp="1"/>
          </p:cNvSpPr>
          <p:nvPr>
            <p:ph sz="quarter" idx="19" hasCustomPrompt="1"/>
          </p:nvPr>
        </p:nvSpPr>
        <p:spPr>
          <a:xfrm>
            <a:off x="6888164" y="1557339"/>
            <a:ext cx="4895850" cy="3877200"/>
          </a:xfrm>
          <a:prstGeom prst="rect">
            <a:avLst/>
          </a:prstGeom>
        </p:spPr>
        <p:txBody>
          <a:bodyPr lIns="0" rIns="0"/>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4">
            <a:extLst>
              <a:ext uri="{FF2B5EF4-FFF2-40B4-BE49-F238E27FC236}">
                <a16:creationId xmlns:a16="http://schemas.microsoft.com/office/drawing/2014/main" id="{3D99530C-C25D-41F5-8CBD-274088C900B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73C6320D-F937-4522-9E69-DB2AAD8AEA21}"/>
              </a:ext>
            </a:extLst>
          </p:cNvPr>
          <p:cNvSpPr>
            <a:spLocks noGrp="1"/>
          </p:cNvSpPr>
          <p:nvPr>
            <p:ph type="body" sz="quarter" idx="111" hasCustomPrompt="1"/>
          </p:nvPr>
        </p:nvSpPr>
        <p:spPr>
          <a:xfrm>
            <a:off x="6888163" y="5513070"/>
            <a:ext cx="4895850" cy="687705"/>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3" name="Date Placeholder 2">
            <a:extLst>
              <a:ext uri="{FF2B5EF4-FFF2-40B4-BE49-F238E27FC236}">
                <a16:creationId xmlns:a16="http://schemas.microsoft.com/office/drawing/2014/main" id="{8EDCC698-5F0A-4A1C-B64E-2817FBBBC11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630307829"/>
      </p:ext>
    </p:extLst>
  </p:cSld>
  <p:clrMapOvr>
    <a:masterClrMapping/>
  </p:clrMapOvr>
  <p:extLst>
    <p:ext uri="{DCECCB84-F9BA-43D5-87BE-67443E8EF086}">
      <p15:sldGuideLst xmlns:p15="http://schemas.microsoft.com/office/powerpoint/2012/main">
        <p15:guide id="1" pos="4339">
          <p15:clr>
            <a:srgbClr val="A4A3A4"/>
          </p15:clr>
        </p15:guide>
        <p15:guide id="2" orient="horz" pos="890">
          <p15:clr>
            <a:srgbClr val="A4A3A4"/>
          </p15:clr>
        </p15:guide>
        <p15:guide id="3" orient="horz" pos="98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1139499" y="1871971"/>
            <a:ext cx="2252662" cy="22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a:t> </a:t>
            </a:r>
          </a:p>
        </p:txBody>
      </p:sp>
      <p:sp>
        <p:nvSpPr>
          <p:cNvPr id="10" name="Text Placeholder 9">
            <a:extLst>
              <a:ext uri="{FF2B5EF4-FFF2-40B4-BE49-F238E27FC236}">
                <a16:creationId xmlns:a16="http://schemas.microsoft.com/office/drawing/2014/main" id="{1BB83890-60A2-4CD7-8433-61AD833DB442}"/>
              </a:ext>
            </a:extLst>
          </p:cNvPr>
          <p:cNvSpPr>
            <a:spLocks noGrp="1"/>
          </p:cNvSpPr>
          <p:nvPr>
            <p:ph type="body" sz="quarter" idx="18" hasCustomPrompt="1"/>
          </p:nvPr>
        </p:nvSpPr>
        <p:spPr>
          <a:xfrm>
            <a:off x="407989"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4968875" y="1871971"/>
            <a:ext cx="2252662" cy="2251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2" name="Text Placeholder 9">
            <a:extLst>
              <a:ext uri="{FF2B5EF4-FFF2-40B4-BE49-F238E27FC236}">
                <a16:creationId xmlns:a16="http://schemas.microsoft.com/office/drawing/2014/main" id="{897F438E-420B-4461-8166-2D78133EC322}"/>
              </a:ext>
            </a:extLst>
          </p:cNvPr>
          <p:cNvSpPr>
            <a:spLocks noGrp="1"/>
          </p:cNvSpPr>
          <p:nvPr>
            <p:ph type="body" sz="quarter" idx="27" hasCustomPrompt="1"/>
          </p:nvPr>
        </p:nvSpPr>
        <p:spPr>
          <a:xfrm>
            <a:off x="4314032"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8799513" y="1871971"/>
            <a:ext cx="2252662" cy="22510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3" name="Text Placeholder 9">
            <a:extLst>
              <a:ext uri="{FF2B5EF4-FFF2-40B4-BE49-F238E27FC236}">
                <a16:creationId xmlns:a16="http://schemas.microsoft.com/office/drawing/2014/main" id="{09ECF59E-500C-4172-89D4-A1C57F00AC7C}"/>
              </a:ext>
            </a:extLst>
          </p:cNvPr>
          <p:cNvSpPr>
            <a:spLocks noGrp="1"/>
          </p:cNvSpPr>
          <p:nvPr>
            <p:ph type="body" sz="quarter" idx="28" hasCustomPrompt="1"/>
          </p:nvPr>
        </p:nvSpPr>
        <p:spPr>
          <a:xfrm>
            <a:off x="8220075" y="4213225"/>
            <a:ext cx="3563936" cy="1728000"/>
          </a:xfrm>
        </p:spPr>
        <p:txBody>
          <a:bodyPr/>
          <a:lstStyle>
            <a:lvl1pPr marL="0" indent="0" algn="ctr">
              <a:lnSpc>
                <a:spcPct val="100000"/>
              </a:lnSpc>
              <a:buNone/>
              <a:defRPr/>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7" name="Slide Number Placeholder 6">
            <a:extLst>
              <a:ext uri="{FF2B5EF4-FFF2-40B4-BE49-F238E27FC236}">
                <a16:creationId xmlns:a16="http://schemas.microsoft.com/office/drawing/2014/main" id="{A183F930-38D6-455D-84C2-DD9D1E30FD41}"/>
              </a:ext>
              <a:ext uri="{C183D7F6-B498-43B3-948B-1728B52AA6E4}">
                <adec:decorative xmlns:adec="http://schemas.microsoft.com/office/drawing/2017/decorative" val="1"/>
              </a:ext>
            </a:extLst>
          </p:cNvPr>
          <p:cNvSpPr>
            <a:spLocks noGrp="1"/>
          </p:cNvSpPr>
          <p:nvPr>
            <p:ph type="sldNum" sz="quarter" idx="26"/>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AA42A745-9907-45EF-9B18-E061ED71F0D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4" name="Date Placeholder 3">
            <a:extLst>
              <a:ext uri="{FF2B5EF4-FFF2-40B4-BE49-F238E27FC236}">
                <a16:creationId xmlns:a16="http://schemas.microsoft.com/office/drawing/2014/main" id="{C645BA28-9268-48CE-8962-39F56ADB8E1B}"/>
              </a:ext>
              <a:ext uri="{C183D7F6-B498-43B3-948B-1728B52AA6E4}">
                <adec:decorative xmlns:adec="http://schemas.microsoft.com/office/drawing/2017/decorative" val="1"/>
              </a:ext>
            </a:extLst>
          </p:cNvPr>
          <p:cNvSpPr>
            <a:spLocks noGrp="1"/>
          </p:cNvSpPr>
          <p:nvPr>
            <p:ph type="dt" sz="half" idx="24"/>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889112675"/>
      </p:ext>
    </p:extLst>
  </p:cSld>
  <p:clrMapOvr>
    <a:masterClrMapping/>
  </p:clrMapOvr>
  <p:extLst>
    <p:ext uri="{DCECCB84-F9BA-43D5-87BE-67443E8EF086}">
      <p15:sldGuideLst xmlns:p15="http://schemas.microsoft.com/office/powerpoint/2012/main">
        <p15:guide id="3" pos="2502">
          <p15:clr>
            <a:srgbClr val="A4A3A4"/>
          </p15:clr>
        </p15:guide>
        <p15:guide id="4" pos="2706">
          <p15:clr>
            <a:srgbClr val="A4A3A4"/>
          </p15:clr>
        </p15:guide>
        <p15:guide id="7" pos="4974">
          <p15:clr>
            <a:srgbClr val="A4A3A4"/>
          </p15:clr>
        </p15:guide>
        <p15:guide id="8" pos="5178">
          <p15:clr>
            <a:srgbClr val="A4A3A4"/>
          </p15:clr>
        </p15:guide>
        <p15:guide id="11" orient="horz" pos="890">
          <p15:clr>
            <a:srgbClr val="C35EA4"/>
          </p15:clr>
        </p15:guide>
        <p15:guide id="12" orient="horz" pos="981">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568658" y="1871971"/>
            <a:ext cx="2252662" cy="22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a:t> </a:t>
            </a:r>
          </a:p>
        </p:txBody>
      </p:sp>
      <p:sp>
        <p:nvSpPr>
          <p:cNvPr id="17" name="Text Placeholder 9">
            <a:extLst>
              <a:ext uri="{FF2B5EF4-FFF2-40B4-BE49-F238E27FC236}">
                <a16:creationId xmlns:a16="http://schemas.microsoft.com/office/drawing/2014/main" id="{31A1C981-C34F-4AC8-BCBC-EF60A8404DE9}"/>
              </a:ext>
            </a:extLst>
          </p:cNvPr>
          <p:cNvSpPr>
            <a:spLocks noGrp="1"/>
          </p:cNvSpPr>
          <p:nvPr>
            <p:ph type="body" sz="quarter" idx="18" hasCustomPrompt="1"/>
          </p:nvPr>
        </p:nvSpPr>
        <p:spPr>
          <a:xfrm>
            <a:off x="407989"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3502666" y="1871971"/>
            <a:ext cx="2252662" cy="2251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4" name="Text Placeholder 9">
            <a:extLst>
              <a:ext uri="{FF2B5EF4-FFF2-40B4-BE49-F238E27FC236}">
                <a16:creationId xmlns:a16="http://schemas.microsoft.com/office/drawing/2014/main" id="{E6C688A6-EC75-41E6-89E3-785616D8821B}"/>
              </a:ext>
            </a:extLst>
          </p:cNvPr>
          <p:cNvSpPr>
            <a:spLocks noGrp="1"/>
          </p:cNvSpPr>
          <p:nvPr>
            <p:ph type="body" sz="quarter" idx="30" hasCustomPrompt="1"/>
          </p:nvPr>
        </p:nvSpPr>
        <p:spPr>
          <a:xfrm>
            <a:off x="3338933"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6436674" y="1871971"/>
            <a:ext cx="2252662" cy="22510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5" name="Text Placeholder 9">
            <a:extLst>
              <a:ext uri="{FF2B5EF4-FFF2-40B4-BE49-F238E27FC236}">
                <a16:creationId xmlns:a16="http://schemas.microsoft.com/office/drawing/2014/main" id="{6349FDEF-1604-484C-9A37-E1053654FA00}"/>
              </a:ext>
            </a:extLst>
          </p:cNvPr>
          <p:cNvSpPr>
            <a:spLocks noGrp="1"/>
          </p:cNvSpPr>
          <p:nvPr>
            <p:ph type="body" sz="quarter" idx="31" hasCustomPrompt="1"/>
          </p:nvPr>
        </p:nvSpPr>
        <p:spPr>
          <a:xfrm>
            <a:off x="6269877"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6" name="Picture Placeholder 18">
            <a:extLst>
              <a:ext uri="{FF2B5EF4-FFF2-40B4-BE49-F238E27FC236}">
                <a16:creationId xmlns:a16="http://schemas.microsoft.com/office/drawing/2014/main" id="{1B57E0F9-4409-404D-8624-8F353C89B7BF}"/>
              </a:ext>
              <a:ext uri="{C183D7F6-B498-43B3-948B-1728B52AA6E4}">
                <adec:decorative xmlns:adec="http://schemas.microsoft.com/office/drawing/2017/decorative" val="1"/>
              </a:ext>
            </a:extLst>
          </p:cNvPr>
          <p:cNvSpPr>
            <a:spLocks noGrp="1"/>
          </p:cNvSpPr>
          <p:nvPr>
            <p:ph type="pic" sz="quarter" idx="28" hasCustomPrompt="1"/>
          </p:nvPr>
        </p:nvSpPr>
        <p:spPr>
          <a:xfrm>
            <a:off x="9370682" y="1871971"/>
            <a:ext cx="2252662" cy="22510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6" name="Text Placeholder 9">
            <a:extLst>
              <a:ext uri="{FF2B5EF4-FFF2-40B4-BE49-F238E27FC236}">
                <a16:creationId xmlns:a16="http://schemas.microsoft.com/office/drawing/2014/main" id="{10DF9533-79B3-42E2-8B9E-0451E535180B}"/>
              </a:ext>
            </a:extLst>
          </p:cNvPr>
          <p:cNvSpPr>
            <a:spLocks noGrp="1"/>
          </p:cNvSpPr>
          <p:nvPr>
            <p:ph type="body" sz="quarter" idx="32" hasCustomPrompt="1"/>
          </p:nvPr>
        </p:nvSpPr>
        <p:spPr>
          <a:xfrm>
            <a:off x="9200820" y="4213225"/>
            <a:ext cx="2592386" cy="1754326"/>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8" name="Text Placeholder 96">
            <a:extLst>
              <a:ext uri="{FF2B5EF4-FFF2-40B4-BE49-F238E27FC236}">
                <a16:creationId xmlns:a16="http://schemas.microsoft.com/office/drawing/2014/main" id="{6F65E95C-9C1A-45B9-A2D2-B58B0FB5236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560987868"/>
      </p:ext>
    </p:extLst>
  </p:cSld>
  <p:clrMapOvr>
    <a:masterClrMapping/>
  </p:clrMapOvr>
  <p:extLst>
    <p:ext uri="{DCECCB84-F9BA-43D5-87BE-67443E8EF086}">
      <p15:sldGuideLst xmlns:p15="http://schemas.microsoft.com/office/powerpoint/2012/main">
        <p15:guide id="3" pos="1890">
          <p15:clr>
            <a:srgbClr val="A4A3A4"/>
          </p15:clr>
        </p15:guide>
        <p15:guide id="4" pos="2094">
          <p15:clr>
            <a:srgbClr val="A4A3A4"/>
          </p15:clr>
        </p15:guide>
        <p15:guide id="5" pos="3727">
          <p15:clr>
            <a:srgbClr val="A4A3A4"/>
          </p15:clr>
        </p15:guide>
        <p15:guide id="6" pos="3953">
          <p15:clr>
            <a:srgbClr val="A4A3A4"/>
          </p15:clr>
        </p15:guide>
        <p15:guide id="9" pos="5586">
          <p15:clr>
            <a:srgbClr val="A4A3A4"/>
          </p15:clr>
        </p15:guide>
        <p15:guide id="10" pos="5790">
          <p15:clr>
            <a:srgbClr val="A4A3A4"/>
          </p15:clr>
        </p15:guide>
        <p15:guide id="11" orient="horz" pos="890">
          <p15:clr>
            <a:srgbClr val="C35EA4"/>
          </p15:clr>
        </p15:guide>
        <p15:guide id="12" orient="horz" pos="981">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551619" y="1871971"/>
            <a:ext cx="1814648" cy="1813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a:t> </a:t>
            </a:r>
          </a:p>
        </p:txBody>
      </p:sp>
      <p:sp>
        <p:nvSpPr>
          <p:cNvPr id="16" name="Text Placeholder 9">
            <a:extLst>
              <a:ext uri="{FF2B5EF4-FFF2-40B4-BE49-F238E27FC236}">
                <a16:creationId xmlns:a16="http://schemas.microsoft.com/office/drawing/2014/main" id="{D71BD9E1-B9EE-42D7-BC3C-DA841714C776}"/>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2870147" y="1871971"/>
            <a:ext cx="1814648" cy="1813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3" name="Text Placeholder 9">
            <a:extLst>
              <a:ext uri="{FF2B5EF4-FFF2-40B4-BE49-F238E27FC236}">
                <a16:creationId xmlns:a16="http://schemas.microsoft.com/office/drawing/2014/main" id="{6CCE0E71-4EE2-4453-811E-324C358A3D52}"/>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5188675" y="1871971"/>
            <a:ext cx="1814648" cy="1813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4" name="Text Placeholder 9">
            <a:extLst>
              <a:ext uri="{FF2B5EF4-FFF2-40B4-BE49-F238E27FC236}">
                <a16:creationId xmlns:a16="http://schemas.microsoft.com/office/drawing/2014/main" id="{029DFBF2-A17F-4774-A847-25FC10C36767}"/>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6" name="Picture Placeholder 18">
            <a:extLst>
              <a:ext uri="{FF2B5EF4-FFF2-40B4-BE49-F238E27FC236}">
                <a16:creationId xmlns:a16="http://schemas.microsoft.com/office/drawing/2014/main" id="{1B57E0F9-4409-404D-8624-8F353C89B7BF}"/>
              </a:ext>
              <a:ext uri="{C183D7F6-B498-43B3-948B-1728B52AA6E4}">
                <adec:decorative xmlns:adec="http://schemas.microsoft.com/office/drawing/2017/decorative" val="1"/>
              </a:ext>
            </a:extLst>
          </p:cNvPr>
          <p:cNvSpPr>
            <a:spLocks noGrp="1"/>
          </p:cNvSpPr>
          <p:nvPr>
            <p:ph type="pic" sz="quarter" idx="28" hasCustomPrompt="1"/>
          </p:nvPr>
        </p:nvSpPr>
        <p:spPr>
          <a:xfrm>
            <a:off x="7511188" y="1871971"/>
            <a:ext cx="1814648" cy="1813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5" name="Text Placeholder 9">
            <a:extLst>
              <a:ext uri="{FF2B5EF4-FFF2-40B4-BE49-F238E27FC236}">
                <a16:creationId xmlns:a16="http://schemas.microsoft.com/office/drawing/2014/main" id="{D72086D3-E443-4D05-8160-29E2B792B70A}"/>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15" name="Picture Placeholder 18">
            <a:extLst>
              <a:ext uri="{FF2B5EF4-FFF2-40B4-BE49-F238E27FC236}">
                <a16:creationId xmlns:a16="http://schemas.microsoft.com/office/drawing/2014/main" id="{1DFC729E-ACCA-470B-9E2F-8BB96EC99FA7}"/>
              </a:ext>
              <a:ext uri="{C183D7F6-B498-43B3-948B-1728B52AA6E4}">
                <adec:decorative xmlns:adec="http://schemas.microsoft.com/office/drawing/2017/decorative" val="1"/>
              </a:ext>
            </a:extLst>
          </p:cNvPr>
          <p:cNvSpPr>
            <a:spLocks noGrp="1"/>
          </p:cNvSpPr>
          <p:nvPr>
            <p:ph type="pic" sz="quarter" idx="30" hasCustomPrompt="1"/>
          </p:nvPr>
        </p:nvSpPr>
        <p:spPr>
          <a:xfrm>
            <a:off x="9814650" y="1871971"/>
            <a:ext cx="1814648" cy="1813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7" name="Text Placeholder 9">
            <a:extLst>
              <a:ext uri="{FF2B5EF4-FFF2-40B4-BE49-F238E27FC236}">
                <a16:creationId xmlns:a16="http://schemas.microsoft.com/office/drawing/2014/main" id="{D7CFDA92-B7D3-45FE-997C-88AF5348E988}"/>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966663596"/>
      </p:ext>
    </p:extLst>
  </p:cSld>
  <p:clrMapOvr>
    <a:masterClrMapping/>
  </p:clrMapOvr>
  <p:extLst>
    <p:ext uri="{DCECCB84-F9BA-43D5-87BE-67443E8EF086}">
      <p15:sldGuideLst xmlns:p15="http://schemas.microsoft.com/office/powerpoint/2012/main">
        <p15:guide id="1" pos="1595">
          <p15:clr>
            <a:srgbClr val="A4A3A4"/>
          </p15:clr>
        </p15:guide>
        <p15:guide id="2" pos="1708">
          <p15:clr>
            <a:srgbClr val="A4A3A4"/>
          </p15:clr>
        </p15:guide>
        <p15:guide id="3" pos="3046">
          <p15:clr>
            <a:srgbClr val="A4A3A4"/>
          </p15:clr>
        </p15:guide>
        <p15:guide id="4" pos="3160">
          <p15:clr>
            <a:srgbClr val="A4A3A4"/>
          </p15:clr>
        </p15:guide>
        <p15:guide id="5" pos="4520">
          <p15:clr>
            <a:srgbClr val="A4A3A4"/>
          </p15:clr>
        </p15:guide>
        <p15:guide id="6" pos="4634">
          <p15:clr>
            <a:srgbClr val="A4A3A4"/>
          </p15:clr>
        </p15:guide>
        <p15:guide id="9" pos="5972">
          <p15:clr>
            <a:srgbClr val="A4A3A4"/>
          </p15:clr>
        </p15:guide>
        <p15:guide id="10" pos="6085">
          <p15:clr>
            <a:srgbClr val="A4A3A4"/>
          </p15:clr>
        </p15:guide>
        <p15:guide id="11" orient="horz" pos="890">
          <p15:clr>
            <a:srgbClr val="C35EA4"/>
          </p15:clr>
        </p15:guide>
        <p15:guide id="12" orient="horz" pos="981">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3" name="DO NOT DELETE (BRANDIN)">
            <a:extLst>
              <a:ext uri="{FF2B5EF4-FFF2-40B4-BE49-F238E27FC236}">
                <a16:creationId xmlns:a16="http://schemas.microsoft.com/office/drawing/2014/main" id="{FA623EFF-7CE7-F648-8FCD-6272DCC6DDEC}"/>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428980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643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26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vent text">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9B85B3FA-6E72-AA85-6270-AB424C5AF4A1}"/>
              </a:ext>
            </a:extLst>
          </p:cNvPr>
          <p:cNvSpPr/>
          <p:nvPr userDrawn="1"/>
        </p:nvSpPr>
        <p:spPr>
          <a:xfrm>
            <a:off x="753805" y="130787"/>
            <a:ext cx="4800600" cy="623476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a:p>
        </p:txBody>
      </p:sp>
      <p:pic>
        <p:nvPicPr>
          <p:cNvPr id="4" name="Image 3" descr="Une image contenant texte&#10;&#10;Description générée automatiquement">
            <a:extLst>
              <a:ext uri="{FF2B5EF4-FFF2-40B4-BE49-F238E27FC236}">
                <a16:creationId xmlns:a16="http://schemas.microsoft.com/office/drawing/2014/main" id="{0B769923-6217-1642-9321-3070050D9C5C}"/>
              </a:ext>
            </a:extLst>
          </p:cNvPr>
          <p:cNvPicPr>
            <a:picLocks noChangeAspect="1"/>
          </p:cNvPicPr>
          <p:nvPr userDrawn="1"/>
        </p:nvPicPr>
        <p:blipFill>
          <a:blip r:embed="rId2"/>
          <a:stretch>
            <a:fillRect/>
          </a:stretch>
        </p:blipFill>
        <p:spPr>
          <a:xfrm>
            <a:off x="838255" y="6077415"/>
            <a:ext cx="0" cy="0"/>
          </a:xfrm>
          <a:prstGeom prst="rect">
            <a:avLst/>
          </a:prstGeom>
        </p:spPr>
      </p:pic>
      <p:sp>
        <p:nvSpPr>
          <p:cNvPr id="11" name="ZoneTexte 10">
            <a:extLst>
              <a:ext uri="{FF2B5EF4-FFF2-40B4-BE49-F238E27FC236}">
                <a16:creationId xmlns:a16="http://schemas.microsoft.com/office/drawing/2014/main" id="{61C71423-F5C7-3D45-BD67-92D704988660}"/>
              </a:ext>
            </a:extLst>
          </p:cNvPr>
          <p:cNvSpPr txBox="1"/>
          <p:nvPr userDrawn="1"/>
        </p:nvSpPr>
        <p:spPr>
          <a:xfrm>
            <a:off x="2663163" y="7403432"/>
            <a:ext cx="0" cy="0"/>
          </a:xfrm>
          <a:prstGeom prst="rect">
            <a:avLst/>
          </a:prstGeom>
        </p:spPr>
        <p:txBody>
          <a:bodyPr wrap="none" rtlCol="0">
            <a:normAutofit fontScale="25000" lnSpcReduction="20000"/>
          </a:bodyPr>
          <a:lstStyle/>
          <a:p>
            <a:pPr algn="l">
              <a:lnSpc>
                <a:spcPct val="100000"/>
              </a:lnSpc>
            </a:pPr>
            <a:endParaRPr lang="fr-FR" sz="900">
              <a:latin typeface="+mj-lt"/>
            </a:endParaRPr>
          </a:p>
        </p:txBody>
      </p:sp>
      <p:sp>
        <p:nvSpPr>
          <p:cNvPr id="7" name="Titre 8">
            <a:extLst>
              <a:ext uri="{FF2B5EF4-FFF2-40B4-BE49-F238E27FC236}">
                <a16:creationId xmlns:a16="http://schemas.microsoft.com/office/drawing/2014/main" id="{3EE24BA6-05D3-9682-783D-9A6268F98DFA}"/>
              </a:ext>
            </a:extLst>
          </p:cNvPr>
          <p:cNvSpPr>
            <a:spLocks noGrp="1"/>
          </p:cNvSpPr>
          <p:nvPr>
            <p:ph type="title" hasCustomPrompt="1"/>
          </p:nvPr>
        </p:nvSpPr>
        <p:spPr>
          <a:xfrm>
            <a:off x="4018984" y="984813"/>
            <a:ext cx="6978530" cy="609209"/>
          </a:xfrm>
          <a:prstGeom prst="rect">
            <a:avLst/>
          </a:prstGeom>
        </p:spPr>
        <p:txBody>
          <a:bodyPr anchor="t" anchorCtr="0">
            <a:normAutofit/>
          </a:bodyPr>
          <a:lstStyle>
            <a:lvl1pPr algn="l">
              <a:defRPr sz="2800" b="0" i="0" spc="0">
                <a:solidFill>
                  <a:schemeClr val="bg1"/>
                </a:solidFill>
                <a:latin typeface="Gellix" pitchFamily="2" charset="77"/>
                <a:cs typeface="Gellix" pitchFamily="2" charset="77"/>
              </a:defRPr>
            </a:lvl1pPr>
          </a:lstStyle>
          <a:p>
            <a:r>
              <a:rPr lang="fr-FR" err="1"/>
              <a:t>Title</a:t>
            </a:r>
            <a:endParaRPr lang="fr-FR"/>
          </a:p>
        </p:txBody>
      </p:sp>
      <p:sp>
        <p:nvSpPr>
          <p:cNvPr id="13" name="Espace réservé du texte 7">
            <a:extLst>
              <a:ext uri="{FF2B5EF4-FFF2-40B4-BE49-F238E27FC236}">
                <a16:creationId xmlns:a16="http://schemas.microsoft.com/office/drawing/2014/main" id="{EE0FEE07-ECF7-0DF0-358F-4D0E4F2DDE25}"/>
              </a:ext>
            </a:extLst>
          </p:cNvPr>
          <p:cNvSpPr>
            <a:spLocks noGrp="1"/>
          </p:cNvSpPr>
          <p:nvPr>
            <p:ph type="body" sz="quarter" idx="13" hasCustomPrompt="1"/>
          </p:nvPr>
        </p:nvSpPr>
        <p:spPr>
          <a:xfrm>
            <a:off x="4018984" y="1846067"/>
            <a:ext cx="6978530" cy="4208744"/>
          </a:xfrm>
          <a:prstGeom prst="rect">
            <a:avLst/>
          </a:prstGeom>
        </p:spPr>
        <p:txBody>
          <a:bodyPr>
            <a:normAutofit/>
          </a:bodyPr>
          <a:lstStyle>
            <a:lvl1pPr marL="342900" indent="-342900" algn="l">
              <a:lnSpc>
                <a:spcPct val="120000"/>
              </a:lnSpc>
              <a:spcBef>
                <a:spcPts val="0"/>
              </a:spcBef>
              <a:spcAft>
                <a:spcPts val="1200"/>
              </a:spcAft>
              <a:buFont typeface="Arial" panose="020B0604020202020204" pitchFamily="34" charset="0"/>
              <a:buChar char="•"/>
              <a:defRPr sz="2400" b="0" i="0" spc="0" baseline="0">
                <a:solidFill>
                  <a:schemeClr val="bg1"/>
                </a:solidFill>
                <a:latin typeface="Gellix" pitchFamily="2" charset="77"/>
                <a:cs typeface="Gellix" pitchFamily="2" charset="77"/>
              </a:defRPr>
            </a:lvl1pPr>
            <a:lvl2pPr marL="457177"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fr-FR"/>
              <a:t>Content</a:t>
            </a:r>
          </a:p>
        </p:txBody>
      </p:sp>
      <p:sp>
        <p:nvSpPr>
          <p:cNvPr id="3" name="textruta 2">
            <a:extLst>
              <a:ext uri="{FF2B5EF4-FFF2-40B4-BE49-F238E27FC236}">
                <a16:creationId xmlns:a16="http://schemas.microsoft.com/office/drawing/2014/main" id="{6F2EAFF7-97CB-4EBF-3900-18D437871C4D}"/>
              </a:ext>
            </a:extLst>
          </p:cNvPr>
          <p:cNvSpPr txBox="1"/>
          <p:nvPr userDrawn="1"/>
        </p:nvSpPr>
        <p:spPr>
          <a:xfrm>
            <a:off x="4460789" y="6400800"/>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cxnSp>
        <p:nvCxnSpPr>
          <p:cNvPr id="5" name="Rak 4">
            <a:extLst>
              <a:ext uri="{FF2B5EF4-FFF2-40B4-BE49-F238E27FC236}">
                <a16:creationId xmlns:a16="http://schemas.microsoft.com/office/drawing/2014/main" id="{EC11C1A8-9C59-5393-9514-EA2736CE621A}"/>
              </a:ext>
            </a:extLst>
          </p:cNvPr>
          <p:cNvCxnSpPr>
            <a:cxnSpLocks/>
          </p:cNvCxnSpPr>
          <p:nvPr userDrawn="1"/>
        </p:nvCxnSpPr>
        <p:spPr>
          <a:xfrm>
            <a:off x="1977081" y="6400021"/>
            <a:ext cx="8822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37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B1A54-1DC0-1348-180B-AD5656D4790F}"/>
              </a:ext>
            </a:extLst>
          </p:cNvPr>
          <p:cNvSpPr/>
          <p:nvPr userDrawn="1"/>
        </p:nvSpPr>
        <p:spPr>
          <a:xfrm>
            <a:off x="-463489" y="-211016"/>
            <a:ext cx="13118977" cy="7280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699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2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sv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1.xml"/><Relationship Id="rId5" Type="http://schemas.openxmlformats.org/officeDocument/2006/relationships/slideLayout" Target="../slideLayouts/slideLayout24.xml"/><Relationship Id="rId10"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6.sv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5.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ags" Target="../tags/tag1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ags" Target="../tags/tag3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7.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sv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841C9-C9B4-28C0-8A2A-EB95E4FD9D21}"/>
              </a:ext>
            </a:extLst>
          </p:cNvPr>
          <p:cNvPicPr>
            <a:picLocks noChangeAspect="1"/>
          </p:cNvPicPr>
          <p:nvPr userDrawn="1"/>
        </p:nvPicPr>
        <p:blipFill>
          <a:blip r:embed="rId8"/>
          <a:stretch>
            <a:fillRect/>
          </a:stretch>
        </p:blipFill>
        <p:spPr>
          <a:xfrm>
            <a:off x="1" y="1525"/>
            <a:ext cx="3465669" cy="6869660"/>
          </a:xfrm>
          <a:prstGeom prst="rect">
            <a:avLst/>
          </a:prstGeom>
        </p:spPr>
      </p:pic>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35025" y="5075767"/>
            <a:ext cx="1848912" cy="1337765"/>
          </a:xfrm>
          <a:prstGeom prst="rect">
            <a:avLst/>
          </a:prstGeom>
        </p:spPr>
      </p:pic>
      <p:sp>
        <p:nvSpPr>
          <p:cNvPr id="2" name="Rektangel 1">
            <a:extLst>
              <a:ext uri="{FF2B5EF4-FFF2-40B4-BE49-F238E27FC236}">
                <a16:creationId xmlns:a16="http://schemas.microsoft.com/office/drawing/2014/main" id="{CDCF91E5-ECBA-5278-F407-22608EECD114}"/>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Teckensnitt, logotyp, grafisk design&#10;&#10;Automatiskt genererad beskrivning">
            <a:extLst>
              <a:ext uri="{FF2B5EF4-FFF2-40B4-BE49-F238E27FC236}">
                <a16:creationId xmlns:a16="http://schemas.microsoft.com/office/drawing/2014/main" id="{3292F056-7789-042B-1A1D-27E61B147FC8}"/>
              </a:ext>
            </a:extLst>
          </p:cNvPr>
          <p:cNvPicPr>
            <a:picLocks noChangeAspect="1"/>
          </p:cNvPicPr>
          <p:nvPr userDrawn="1"/>
        </p:nvPicPr>
        <p:blipFill rotWithShape="1">
          <a:blip r:embed="rId10"/>
          <a:srcRect l="57232"/>
          <a:stretch/>
        </p:blipFill>
        <p:spPr>
          <a:xfrm>
            <a:off x="11261124" y="6186034"/>
            <a:ext cx="252959" cy="427975"/>
          </a:xfrm>
          <a:prstGeom prst="rect">
            <a:avLst/>
          </a:prstGeom>
        </p:spPr>
      </p:pic>
      <p:cxnSp>
        <p:nvCxnSpPr>
          <p:cNvPr id="6" name="Rak 5">
            <a:extLst>
              <a:ext uri="{FF2B5EF4-FFF2-40B4-BE49-F238E27FC236}">
                <a16:creationId xmlns:a16="http://schemas.microsoft.com/office/drawing/2014/main" id="{CF591E8C-B8F0-E71B-89F0-8F278CC636AE}"/>
              </a:ext>
            </a:extLst>
          </p:cNvPr>
          <p:cNvCxnSpPr>
            <a:cxnSpLocks/>
          </p:cNvCxnSpPr>
          <p:nvPr userDrawn="1"/>
        </p:nvCxnSpPr>
        <p:spPr>
          <a:xfrm>
            <a:off x="4018984" y="6400021"/>
            <a:ext cx="67803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16839F3-A229-2F97-C0F6-AC0A7904F94B}"/>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Tree>
    <p:extLst>
      <p:ext uri="{BB962C8B-B14F-4D97-AF65-F5344CB8AC3E}">
        <p14:creationId xmlns:p14="http://schemas.microsoft.com/office/powerpoint/2010/main" val="437486186"/>
      </p:ext>
    </p:extLst>
  </p:cSld>
  <p:clrMap bg1="lt1" tx1="dk1" bg2="lt2" tx2="dk2" accent1="accent1" accent2="accent2" accent3="accent3" accent4="accent4" accent5="accent5" accent6="accent6" hlink="hlink" folHlink="folHlink"/>
  <p:sldLayoutIdLst>
    <p:sldLayoutId id="2147483734" r:id="rId1"/>
    <p:sldLayoutId id="2147483816" r:id="rId2"/>
    <p:sldLayoutId id="2147483813" r:id="rId3"/>
    <p:sldLayoutId id="2147483735" r:id="rId4"/>
    <p:sldLayoutId id="2147483742" r:id="rId5"/>
    <p:sldLayoutId id="2147483818" r:id="rId6"/>
  </p:sldLayoutIdLst>
  <p:txStyles>
    <p:titleStyle>
      <a:lvl1pPr algn="l" defTabSz="914355"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6"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35025" y="5075767"/>
            <a:ext cx="1848912" cy="1337765"/>
          </a:xfrm>
          <a:prstGeom prst="rect">
            <a:avLst/>
          </a:prstGeom>
        </p:spPr>
      </p:pic>
      <p:sp>
        <p:nvSpPr>
          <p:cNvPr id="2" name="Rektangel 1">
            <a:extLst>
              <a:ext uri="{FF2B5EF4-FFF2-40B4-BE49-F238E27FC236}">
                <a16:creationId xmlns:a16="http://schemas.microsoft.com/office/drawing/2014/main" id="{CDCF91E5-ECBA-5278-F407-22608EECD114}"/>
              </a:ext>
            </a:extLst>
          </p:cNvPr>
          <p:cNvSpPr/>
          <p:nvPr userDrawn="1"/>
        </p:nvSpPr>
        <p:spPr>
          <a:xfrm>
            <a:off x="9460523" y="4958862"/>
            <a:ext cx="2450123" cy="1746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Teckensnitt, logotyp, grafisk design&#10;&#10;Automatiskt genererad beskrivning">
            <a:extLst>
              <a:ext uri="{FF2B5EF4-FFF2-40B4-BE49-F238E27FC236}">
                <a16:creationId xmlns:a16="http://schemas.microsoft.com/office/drawing/2014/main" id="{3292F056-7789-042B-1A1D-27E61B147FC8}"/>
              </a:ext>
            </a:extLst>
          </p:cNvPr>
          <p:cNvPicPr>
            <a:picLocks noChangeAspect="1"/>
          </p:cNvPicPr>
          <p:nvPr userDrawn="1"/>
        </p:nvPicPr>
        <p:blipFill rotWithShape="1">
          <a:blip r:embed="rId6"/>
          <a:srcRect l="57232"/>
          <a:stretch/>
        </p:blipFill>
        <p:spPr>
          <a:xfrm>
            <a:off x="11261124" y="6186034"/>
            <a:ext cx="252959" cy="427975"/>
          </a:xfrm>
          <a:prstGeom prst="rect">
            <a:avLst/>
          </a:prstGeom>
        </p:spPr>
      </p:pic>
      <p:cxnSp>
        <p:nvCxnSpPr>
          <p:cNvPr id="6" name="Rak 5">
            <a:extLst>
              <a:ext uri="{FF2B5EF4-FFF2-40B4-BE49-F238E27FC236}">
                <a16:creationId xmlns:a16="http://schemas.microsoft.com/office/drawing/2014/main" id="{CF591E8C-B8F0-E71B-89F0-8F278CC636AE}"/>
              </a:ext>
            </a:extLst>
          </p:cNvPr>
          <p:cNvCxnSpPr>
            <a:cxnSpLocks/>
          </p:cNvCxnSpPr>
          <p:nvPr userDrawn="1"/>
        </p:nvCxnSpPr>
        <p:spPr>
          <a:xfrm>
            <a:off x="123568" y="6400021"/>
            <a:ext cx="10675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16839F3-A229-2F97-C0F6-AC0A7904F94B}"/>
              </a:ext>
            </a:extLst>
          </p:cNvPr>
          <p:cNvSpPr txBox="1"/>
          <p:nvPr userDrawn="1"/>
        </p:nvSpPr>
        <p:spPr>
          <a:xfrm>
            <a:off x="10883109" y="6186034"/>
            <a:ext cx="444354" cy="427975"/>
          </a:xfrm>
          <a:prstGeom prst="rect">
            <a:avLst/>
          </a:prstGeom>
        </p:spPr>
        <p:txBody>
          <a:bodyPr wrap="square" rtlCol="0" anchor="ctr">
            <a:normAutofit/>
          </a:bodyPr>
          <a:lstStyle/>
          <a:p>
            <a:pPr algn="ctr">
              <a:lnSpc>
                <a:spcPct val="100000"/>
              </a:lnSpc>
            </a:pPr>
            <a:fld id="{C6E9D63C-B07E-E049-94B5-01D9AEA301C3}" type="slidenum">
              <a:rPr lang="sv-SE" sz="1100" smtClean="0">
                <a:solidFill>
                  <a:schemeClr val="bg1"/>
                </a:solidFill>
                <a:latin typeface="Gotham Medium" pitchFamily="2" charset="0"/>
              </a:rPr>
              <a:pPr algn="ctr">
                <a:lnSpc>
                  <a:spcPct val="100000"/>
                </a:lnSpc>
              </a:pPr>
              <a:t>‹#›</a:t>
            </a:fld>
            <a:endParaRPr lang="sv-SE">
              <a:solidFill>
                <a:schemeClr val="bg1"/>
              </a:solidFill>
              <a:latin typeface="Gotham Medium" pitchFamily="2" charset="0"/>
            </a:endParaRPr>
          </a:p>
        </p:txBody>
      </p:sp>
    </p:spTree>
    <p:extLst>
      <p:ext uri="{BB962C8B-B14F-4D97-AF65-F5344CB8AC3E}">
        <p14:creationId xmlns:p14="http://schemas.microsoft.com/office/powerpoint/2010/main" val="140066145"/>
      </p:ext>
    </p:extLst>
  </p:cSld>
  <p:clrMap bg1="lt1" tx1="dk1" bg2="lt2" tx2="dk2" accent1="accent1" accent2="accent2" accent3="accent3" accent4="accent4" accent5="accent5" accent6="accent6" hlink="hlink" folHlink="folHlink"/>
  <p:sldLayoutIdLst>
    <p:sldLayoutId id="2147483893" r:id="rId1"/>
    <p:sldLayoutId id="2147483896" r:id="rId2"/>
    <p:sldLayoutId id="2147483897" r:id="rId3"/>
  </p:sldLayoutIdLst>
  <p:txStyles>
    <p:titleStyle>
      <a:lvl1pPr algn="l" defTabSz="914355"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6"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841C9-C9B4-28C0-8A2A-EB95E4FD9D21}"/>
              </a:ext>
            </a:extLst>
          </p:cNvPr>
          <p:cNvPicPr>
            <a:picLocks noChangeAspect="1"/>
          </p:cNvPicPr>
          <p:nvPr userDrawn="1"/>
        </p:nvPicPr>
        <p:blipFill>
          <a:blip r:embed="rId7"/>
          <a:stretch>
            <a:fillRect/>
          </a:stretch>
        </p:blipFill>
        <p:spPr>
          <a:xfrm>
            <a:off x="1" y="1525"/>
            <a:ext cx="3465669" cy="6869660"/>
          </a:xfrm>
          <a:prstGeom prst="rect">
            <a:avLst/>
          </a:prstGeom>
        </p:spPr>
      </p:pic>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35025" y="5075767"/>
            <a:ext cx="1848912" cy="1337765"/>
          </a:xfrm>
          <a:prstGeom prst="rect">
            <a:avLst/>
          </a:prstGeom>
        </p:spPr>
      </p:pic>
    </p:spTree>
    <p:extLst>
      <p:ext uri="{BB962C8B-B14F-4D97-AF65-F5344CB8AC3E}">
        <p14:creationId xmlns:p14="http://schemas.microsoft.com/office/powerpoint/2010/main" val="47218790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815" r:id="rId3"/>
    <p:sldLayoutId id="2147483817" r:id="rId4"/>
    <p:sldLayoutId id="2147483898" r:id="rId5"/>
  </p:sldLayoutIdLst>
  <p:txStyles>
    <p:titleStyle>
      <a:lvl1pPr algn="l" defTabSz="914355"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6"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841C9-C9B4-28C0-8A2A-EB95E4FD9D21}"/>
              </a:ext>
            </a:extLst>
          </p:cNvPr>
          <p:cNvPicPr>
            <a:picLocks noChangeAspect="1"/>
          </p:cNvPicPr>
          <p:nvPr userDrawn="1"/>
        </p:nvPicPr>
        <p:blipFill>
          <a:blip r:embed="rId7"/>
          <a:stretch>
            <a:fillRect/>
          </a:stretch>
        </p:blipFill>
        <p:spPr>
          <a:xfrm>
            <a:off x="0" y="1525"/>
            <a:ext cx="3465669" cy="6869660"/>
          </a:xfrm>
          <a:prstGeom prst="rect">
            <a:avLst/>
          </a:prstGeom>
        </p:spPr>
      </p:pic>
      <p:pic>
        <p:nvPicPr>
          <p:cNvPr id="5" name="Image 4">
            <a:extLst>
              <a:ext uri="{FF2B5EF4-FFF2-40B4-BE49-F238E27FC236}">
                <a16:creationId xmlns:a16="http://schemas.microsoft.com/office/drawing/2014/main" id="{4157F269-883C-3CD5-4B7E-377E34E88E4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35025" y="5075767"/>
            <a:ext cx="1848912" cy="1337765"/>
          </a:xfrm>
          <a:prstGeom prst="rect">
            <a:avLst/>
          </a:prstGeom>
        </p:spPr>
      </p:pic>
    </p:spTree>
    <p:extLst>
      <p:ext uri="{BB962C8B-B14F-4D97-AF65-F5344CB8AC3E}">
        <p14:creationId xmlns:p14="http://schemas.microsoft.com/office/powerpoint/2010/main" val="58579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Lst>
  <p:txStyles>
    <p:titleStyle>
      <a:lvl1pPr algn="l" defTabSz="914355"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12">
              <a:extLst>
                <a:ext uri="{96DAC541-7B7A-43D3-8B79-37D633B846F1}">
                  <asvg:svgBlip xmlns:asvg="http://schemas.microsoft.com/office/drawing/2016/SVG/main" r:embed="rId1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1"/>
    </p:custDataLst>
    <p:extLst>
      <p:ext uri="{BB962C8B-B14F-4D97-AF65-F5344CB8AC3E}">
        <p14:creationId xmlns:p14="http://schemas.microsoft.com/office/powerpoint/2010/main" val="267240108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24">
              <a:extLst>
                <a:ext uri="{96DAC541-7B7A-43D3-8B79-37D633B846F1}">
                  <asvg:svgBlip xmlns:asvg="http://schemas.microsoft.com/office/drawing/2016/SVG/main" r:embed="rId25"/>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23"/>
    </p:custDataLst>
    <p:extLst>
      <p:ext uri="{BB962C8B-B14F-4D97-AF65-F5344CB8AC3E}">
        <p14:creationId xmlns:p14="http://schemas.microsoft.com/office/powerpoint/2010/main" val="414154671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13">
              <a:extLst>
                <a:ext uri="{96DAC541-7B7A-43D3-8B79-37D633B846F1}">
                  <asvg:svgBlip xmlns:asvg="http://schemas.microsoft.com/office/drawing/2016/SVG/main" r:embed="rId1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12"/>
    </p:custDataLst>
    <p:extLst>
      <p:ext uri="{BB962C8B-B14F-4D97-AF65-F5344CB8AC3E}">
        <p14:creationId xmlns:p14="http://schemas.microsoft.com/office/powerpoint/2010/main" val="405739684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E2E3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706450"/>
          </a:xfrm>
          <a:prstGeom prst="rect">
            <a:avLst/>
          </a:prstGeom>
        </p:spPr>
        <p:txBody>
          <a:bodyPr vert="horz" lIns="0" tIns="0" rIns="0" bIns="0" rtlCol="0" anchor="t" anchorCtr="0">
            <a:noAutofit/>
          </a:bodyPr>
          <a:lstStyle/>
          <a:p>
            <a:r>
              <a:rPr lang="en-US"/>
              <a:t>Click to edit Master title style</a:t>
            </a:r>
            <a:endParaRPr lang="nb-NO"/>
          </a:p>
        </p:txBody>
      </p:sp>
      <p:sp>
        <p:nvSpPr>
          <p:cNvPr id="3" name="Text Placeholder 2"/>
          <p:cNvSpPr>
            <a:spLocks noGrp="1"/>
          </p:cNvSpPr>
          <p:nvPr>
            <p:ph type="body" idx="1"/>
          </p:nvPr>
        </p:nvSpPr>
        <p:spPr>
          <a:xfrm>
            <a:off x="609600" y="1160464"/>
            <a:ext cx="10972800" cy="49641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8" name="Date Placeholder 2">
            <a:extLst>
              <a:ext uri="{FF2B5EF4-FFF2-40B4-BE49-F238E27FC236}">
                <a16:creationId xmlns:a16="http://schemas.microsoft.com/office/drawing/2014/main" id="{F7EC0923-9639-4FC0-8FED-006D669F5522}"/>
              </a:ext>
            </a:extLst>
          </p:cNvPr>
          <p:cNvSpPr>
            <a:spLocks noGrp="1"/>
          </p:cNvSpPr>
          <p:nvPr>
            <p:ph type="dt" sz="half" idx="2"/>
          </p:nvPr>
        </p:nvSpPr>
        <p:spPr>
          <a:xfrm>
            <a:off x="1871133" y="6557218"/>
            <a:ext cx="2305051" cy="184150"/>
          </a:xfrm>
          <a:prstGeom prst="rect">
            <a:avLst/>
          </a:prstGeom>
        </p:spPr>
        <p:txBody>
          <a:bodyPr/>
          <a:lstStyle>
            <a:lvl1pPr>
              <a:defRPr sz="900">
                <a:solidFill>
                  <a:schemeClr val="bg1"/>
                </a:solidFill>
              </a:defRPr>
            </a:lvl1pPr>
          </a:lstStyle>
          <a:p>
            <a:endParaRPr lang="nb-NO"/>
          </a:p>
        </p:txBody>
      </p:sp>
      <p:sp>
        <p:nvSpPr>
          <p:cNvPr id="9" name="Slide Number Placeholder 3">
            <a:extLst>
              <a:ext uri="{FF2B5EF4-FFF2-40B4-BE49-F238E27FC236}">
                <a16:creationId xmlns:a16="http://schemas.microsoft.com/office/drawing/2014/main" id="{D480836F-4BBF-4EA7-A8A9-004354C19CFA}"/>
              </a:ext>
            </a:extLst>
          </p:cNvPr>
          <p:cNvSpPr>
            <a:spLocks noGrp="1"/>
          </p:cNvSpPr>
          <p:nvPr>
            <p:ph type="sldNum" sz="quarter" idx="4"/>
          </p:nvPr>
        </p:nvSpPr>
        <p:spPr>
          <a:xfrm>
            <a:off x="562845" y="6557218"/>
            <a:ext cx="1054100" cy="184150"/>
          </a:xfrm>
          <a:prstGeom prst="rect">
            <a:avLst/>
          </a:prstGeom>
        </p:spPr>
        <p:txBody>
          <a:bodyPr lIns="72000"/>
          <a:lstStyle>
            <a:lvl1pPr>
              <a:defRPr sz="900">
                <a:solidFill>
                  <a:schemeClr val="bg1"/>
                </a:solidFill>
              </a:defRPr>
            </a:lvl1pPr>
          </a:lstStyle>
          <a:p>
            <a:r>
              <a:rPr lang="nb-NO"/>
              <a:t>Side </a:t>
            </a:r>
            <a:fld id="{6CA168A9-9E77-41BF-9769-C23ACF85BEDF}" type="slidenum">
              <a:rPr lang="nb-NO" smtClean="0"/>
              <a:pPr/>
              <a:t>‹#›</a:t>
            </a:fld>
            <a:endParaRPr lang="nb-NO"/>
          </a:p>
        </p:txBody>
      </p:sp>
      <p:sp>
        <p:nvSpPr>
          <p:cNvPr id="10" name="Footer Placeholder 4">
            <a:extLst>
              <a:ext uri="{FF2B5EF4-FFF2-40B4-BE49-F238E27FC236}">
                <a16:creationId xmlns:a16="http://schemas.microsoft.com/office/drawing/2014/main" id="{236CE506-B068-4A70-842F-65C63688B1F8}"/>
              </a:ext>
            </a:extLst>
          </p:cNvPr>
          <p:cNvSpPr>
            <a:spLocks noGrp="1"/>
          </p:cNvSpPr>
          <p:nvPr>
            <p:ph type="ftr" sz="quarter" idx="3"/>
          </p:nvPr>
        </p:nvSpPr>
        <p:spPr>
          <a:xfrm>
            <a:off x="4271434" y="6557218"/>
            <a:ext cx="4974167" cy="184150"/>
          </a:xfrm>
          <a:prstGeom prst="rect">
            <a:avLst/>
          </a:prstGeom>
        </p:spPr>
        <p:txBody>
          <a:bodyPr/>
          <a:lstStyle>
            <a:lvl1pPr>
              <a:defRPr sz="900">
                <a:solidFill>
                  <a:schemeClr val="bg1"/>
                </a:solidFill>
              </a:defRPr>
            </a:lvl1pPr>
          </a:lstStyle>
          <a:p>
            <a:endParaRPr lang="nb-NO"/>
          </a:p>
        </p:txBody>
      </p:sp>
      <p:pic>
        <p:nvPicPr>
          <p:cNvPr id="11" name="Picture 10">
            <a:extLst>
              <a:ext uri="{FF2B5EF4-FFF2-40B4-BE49-F238E27FC236}">
                <a16:creationId xmlns:a16="http://schemas.microsoft.com/office/drawing/2014/main" id="{7258CAA6-D720-492D-8A4D-13E0242AC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6293" y="6327648"/>
            <a:ext cx="402504" cy="411480"/>
          </a:xfrm>
          <a:prstGeom prst="rect">
            <a:avLst/>
          </a:prstGeom>
        </p:spPr>
      </p:pic>
    </p:spTree>
    <p:extLst>
      <p:ext uri="{BB962C8B-B14F-4D97-AF65-F5344CB8AC3E}">
        <p14:creationId xmlns:p14="http://schemas.microsoft.com/office/powerpoint/2010/main" val="1451636697"/>
      </p:ext>
    </p:extLst>
  </p:cSld>
  <p:clrMap bg1="lt1" tx1="dk1" bg2="lt2" tx2="dk2" accent1="accent1" accent2="accent2" accent3="accent3" accent4="accent4" accent5="accent5" accent6="accent6" hlink="hlink" folHlink="folHlink"/>
  <p:sldLayoutIdLst>
    <p:sldLayoutId id="2147483890" r:id="rId1"/>
  </p:sldLayoutIdLst>
  <p:hf sldNum="0" hdr="0" ftr="0" dt="0"/>
  <p:txStyles>
    <p:titleStyle>
      <a:lvl1pPr algn="l" defTabSz="914400" rtl="0" eaLnBrk="1" latinLnBrk="0" hangingPunct="1">
        <a:lnSpc>
          <a:spcPct val="85000"/>
        </a:lnSpc>
        <a:spcBef>
          <a:spcPct val="0"/>
        </a:spcBef>
        <a:buNone/>
        <a:defRPr sz="2400" b="0"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anose="020B0604020202020204"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rgbClr val="FFE600"/>
        </a:buClr>
        <a:buSzPct val="70000"/>
        <a:buFont typeface="Arial" panose="020B0604020202020204"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211">
          <p15:clr>
            <a:srgbClr val="F26B43"/>
          </p15:clr>
        </p15:guide>
        <p15:guide id="3" orient="horz" pos="731">
          <p15:clr>
            <a:srgbClr val="F26B43"/>
          </p15:clr>
        </p15:guide>
        <p15:guide id="4" pos="74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8A668-854E-791E-0751-33B887533651}"/>
              </a:ext>
            </a:extLst>
          </p:cNvPr>
          <p:cNvSpPr>
            <a:spLocks noGrp="1"/>
          </p:cNvSpPr>
          <p:nvPr>
            <p:ph type="title" idx="4294967295"/>
          </p:nvPr>
        </p:nvSpPr>
        <p:spPr>
          <a:xfrm>
            <a:off x="4341210" y="2663825"/>
            <a:ext cx="7660417" cy="1530350"/>
          </a:xfrm>
          <a:prstGeom prst="rect">
            <a:avLst/>
          </a:prstGeom>
        </p:spPr>
        <p:txBody>
          <a:bodyPr lIns="45720" tIns="22860" rIns="45720" bIns="22860" anchor="b">
            <a:normAutofit/>
          </a:bodyPr>
          <a:lstStyle/>
          <a:p>
            <a:pPr>
              <a:lnSpc>
                <a:spcPct val="114000"/>
              </a:lnSpc>
            </a:pPr>
            <a:r>
              <a:rPr lang="sv-SE" sz="3600" b="1" dirty="0">
                <a:solidFill>
                  <a:schemeClr val="bg1"/>
                </a:solidFill>
                <a:latin typeface="Gellix"/>
                <a:ea typeface="Helvetica Neue" panose="02000503000000020004" pitchFamily="2" charset="0"/>
              </a:rPr>
              <a:t>EU </a:t>
            </a:r>
            <a:r>
              <a:rPr lang="sv-SE" sz="3600" b="1" dirty="0" err="1">
                <a:solidFill>
                  <a:schemeClr val="bg1"/>
                </a:solidFill>
                <a:latin typeface="Gellix"/>
                <a:ea typeface="Helvetica Neue" panose="02000503000000020004" pitchFamily="2" charset="0"/>
              </a:rPr>
              <a:t>Foreign</a:t>
            </a:r>
            <a:r>
              <a:rPr lang="sv-SE" sz="3600" b="1" dirty="0">
                <a:solidFill>
                  <a:schemeClr val="bg1"/>
                </a:solidFill>
                <a:latin typeface="Gellix"/>
                <a:ea typeface="Helvetica Neue" panose="02000503000000020004" pitchFamily="2" charset="0"/>
              </a:rPr>
              <a:t> </a:t>
            </a:r>
            <a:r>
              <a:rPr lang="sv-SE" sz="3600" b="1" dirty="0" err="1">
                <a:solidFill>
                  <a:schemeClr val="bg1"/>
                </a:solidFill>
                <a:latin typeface="Gellix"/>
                <a:ea typeface="Helvetica Neue" panose="02000503000000020004" pitchFamily="2" charset="0"/>
              </a:rPr>
              <a:t>Subsidy</a:t>
            </a:r>
            <a:r>
              <a:rPr lang="sv-SE" sz="3600" b="1" dirty="0">
                <a:solidFill>
                  <a:schemeClr val="bg1"/>
                </a:solidFill>
                <a:latin typeface="Gellix"/>
                <a:ea typeface="Helvetica Neue" panose="02000503000000020004" pitchFamily="2" charset="0"/>
              </a:rPr>
              <a:t> </a:t>
            </a:r>
            <a:r>
              <a:rPr lang="sv-SE" sz="3600" b="1" dirty="0" err="1">
                <a:solidFill>
                  <a:schemeClr val="bg1"/>
                </a:solidFill>
                <a:latin typeface="Gellix"/>
                <a:ea typeface="Helvetica Neue" panose="02000503000000020004" pitchFamily="2" charset="0"/>
              </a:rPr>
              <a:t>Regulation</a:t>
            </a:r>
            <a:r>
              <a:rPr lang="sv-SE" sz="3600" b="1" dirty="0">
                <a:solidFill>
                  <a:schemeClr val="bg1"/>
                </a:solidFill>
                <a:latin typeface="Gellix"/>
                <a:ea typeface="Helvetica Neue" panose="02000503000000020004" pitchFamily="2" charset="0"/>
              </a:rPr>
              <a:t> (FSR)</a:t>
            </a:r>
            <a:br>
              <a:rPr lang="sv-SE" sz="3800" b="1" dirty="0">
                <a:solidFill>
                  <a:schemeClr val="bg1"/>
                </a:solidFill>
                <a:ea typeface="Helvetica Neue" panose="02000503000000020004" pitchFamily="2" charset="0"/>
              </a:rPr>
            </a:br>
            <a:r>
              <a:rPr lang="sv-SE" sz="2700" dirty="0">
                <a:solidFill>
                  <a:schemeClr val="bg1"/>
                </a:solidFill>
                <a:latin typeface="Gellix"/>
                <a:ea typeface="Helvetica Neue" panose="02000503000000020004" pitchFamily="2" charset="0"/>
              </a:rPr>
              <a:t>ICC Sweden </a:t>
            </a:r>
            <a:r>
              <a:rPr lang="sv-SE" sz="2700" dirty="0" err="1">
                <a:solidFill>
                  <a:schemeClr val="bg1"/>
                </a:solidFill>
                <a:latin typeface="Gellix"/>
                <a:ea typeface="Helvetica Neue" panose="02000503000000020004" pitchFamily="2" charset="0"/>
              </a:rPr>
              <a:t>Discussion</a:t>
            </a:r>
            <a:r>
              <a:rPr lang="sv-SE" sz="2700" dirty="0">
                <a:solidFill>
                  <a:schemeClr val="bg1"/>
                </a:solidFill>
                <a:latin typeface="Gellix"/>
                <a:ea typeface="Helvetica Neue" panose="02000503000000020004" pitchFamily="2" charset="0"/>
              </a:rPr>
              <a:t> Paper</a:t>
            </a:r>
            <a:br>
              <a:rPr lang="sv-SE" sz="3800" dirty="0">
                <a:solidFill>
                  <a:schemeClr val="bg1"/>
                </a:solidFill>
                <a:latin typeface="Gotham Light" pitchFamily="2" charset="0"/>
              </a:rPr>
            </a:br>
            <a:endParaRPr lang="sv-SE" sz="2000" dirty="0">
              <a:solidFill>
                <a:schemeClr val="bg1"/>
              </a:solidFill>
              <a:latin typeface="Gotham Light" pitchFamily="2" charset="0"/>
            </a:endParaRPr>
          </a:p>
        </p:txBody>
      </p:sp>
      <p:pic>
        <p:nvPicPr>
          <p:cNvPr id="5" name="Bildobjekt 6">
            <a:extLst>
              <a:ext uri="{FF2B5EF4-FFF2-40B4-BE49-F238E27FC236}">
                <a16:creationId xmlns:a16="http://schemas.microsoft.com/office/drawing/2014/main" id="{70B28EEC-2408-0A61-74C1-7E850553B43F}"/>
              </a:ext>
            </a:extLst>
          </p:cNvPr>
          <p:cNvPicPr>
            <a:picLocks noChangeAspect="1"/>
          </p:cNvPicPr>
          <p:nvPr/>
        </p:nvPicPr>
        <p:blipFill>
          <a:blip r:embed="rId3" cstate="print">
            <a:extLst>
              <a:ext uri="{28A0092B-C50C-407E-A947-70E740481C1C}">
                <a14:useLocalDpi xmlns:a14="http://schemas.microsoft.com/office/drawing/2010/main" val="0"/>
              </a:ext>
            </a:extLst>
          </a:blip>
          <a:srcRect l="6030" r="6030"/>
          <a:stretch/>
        </p:blipFill>
        <p:spPr>
          <a:xfrm>
            <a:off x="0" y="0"/>
            <a:ext cx="4020583" cy="6858000"/>
          </a:xfrm>
          <a:custGeom>
            <a:avLst/>
            <a:gdLst>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000"/>
              <a:gd name="connsiteY0" fmla="*/ 0 h 13716000"/>
              <a:gd name="connsiteX1" fmla="*/ 6858000 w 13716000"/>
              <a:gd name="connsiteY1" fmla="*/ 0 h 13716000"/>
              <a:gd name="connsiteX2" fmla="*/ 13716000 w 13716000"/>
              <a:gd name="connsiteY2" fmla="*/ 6858000 h 13716000"/>
              <a:gd name="connsiteX3" fmla="*/ 6858000 w 13716000"/>
              <a:gd name="connsiteY3" fmla="*/ 13716000 h 13716000"/>
              <a:gd name="connsiteX4" fmla="*/ 0 w 13716000"/>
              <a:gd name="connsiteY4" fmla="*/ 13716000 h 13716000"/>
              <a:gd name="connsiteX5" fmla="*/ 0 w 13716000"/>
              <a:gd name="connsiteY5" fmla="*/ 0 h 13716000"/>
              <a:gd name="connsiteX0" fmla="*/ 0 w 13716104"/>
              <a:gd name="connsiteY0" fmla="*/ 0 h 13716000"/>
              <a:gd name="connsiteX1" fmla="*/ 6858000 w 13716104"/>
              <a:gd name="connsiteY1" fmla="*/ 0 h 13716000"/>
              <a:gd name="connsiteX2" fmla="*/ 13716000 w 13716104"/>
              <a:gd name="connsiteY2" fmla="*/ 6858000 h 13716000"/>
              <a:gd name="connsiteX3" fmla="*/ 6858000 w 13716104"/>
              <a:gd name="connsiteY3" fmla="*/ 13716000 h 13716000"/>
              <a:gd name="connsiteX4" fmla="*/ 0 w 13716104"/>
              <a:gd name="connsiteY4" fmla="*/ 13716000 h 13716000"/>
              <a:gd name="connsiteX5" fmla="*/ 0 w 13716104"/>
              <a:gd name="connsiteY5" fmla="*/ 0 h 13716000"/>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3709"/>
              <a:gd name="connsiteX1" fmla="*/ 6858000 w 13716104"/>
              <a:gd name="connsiteY1" fmla="*/ 0 h 13743709"/>
              <a:gd name="connsiteX2" fmla="*/ 13716000 w 13716104"/>
              <a:gd name="connsiteY2" fmla="*/ 6858000 h 13743709"/>
              <a:gd name="connsiteX3" fmla="*/ 6858000 w 13716104"/>
              <a:gd name="connsiteY3" fmla="*/ 13716000 h 13743709"/>
              <a:gd name="connsiteX4" fmla="*/ 0 w 13716104"/>
              <a:gd name="connsiteY4" fmla="*/ 13716000 h 13743709"/>
              <a:gd name="connsiteX5" fmla="*/ 0 w 13716104"/>
              <a:gd name="connsiteY5" fmla="*/ 0 h 13743709"/>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40710"/>
              <a:gd name="connsiteX1" fmla="*/ 6858000 w 13716104"/>
              <a:gd name="connsiteY1" fmla="*/ 0 h 13740710"/>
              <a:gd name="connsiteX2" fmla="*/ 13716000 w 13716104"/>
              <a:gd name="connsiteY2" fmla="*/ 6858000 h 13740710"/>
              <a:gd name="connsiteX3" fmla="*/ 6858000 w 13716104"/>
              <a:gd name="connsiteY3" fmla="*/ 13716000 h 13740710"/>
              <a:gd name="connsiteX4" fmla="*/ 0 w 13716104"/>
              <a:gd name="connsiteY4" fmla="*/ 13716000 h 13740710"/>
              <a:gd name="connsiteX5" fmla="*/ 0 w 13716104"/>
              <a:gd name="connsiteY5" fmla="*/ 0 h 13740710"/>
              <a:gd name="connsiteX0" fmla="*/ 0 w 13716104"/>
              <a:gd name="connsiteY0" fmla="*/ 0 h 13725236"/>
              <a:gd name="connsiteX1" fmla="*/ 6858000 w 13716104"/>
              <a:gd name="connsiteY1" fmla="*/ 0 h 13725236"/>
              <a:gd name="connsiteX2" fmla="*/ 13716000 w 13716104"/>
              <a:gd name="connsiteY2" fmla="*/ 6858000 h 13725236"/>
              <a:gd name="connsiteX3" fmla="*/ 6858000 w 13716104"/>
              <a:gd name="connsiteY3" fmla="*/ 13716000 h 13725236"/>
              <a:gd name="connsiteX4" fmla="*/ 0 w 13716104"/>
              <a:gd name="connsiteY4" fmla="*/ 13716000 h 13725236"/>
              <a:gd name="connsiteX5" fmla="*/ 0 w 13716104"/>
              <a:gd name="connsiteY5" fmla="*/ 0 h 13725236"/>
              <a:gd name="connsiteX0" fmla="*/ 0 w 13718480"/>
              <a:gd name="connsiteY0" fmla="*/ 0 h 13725236"/>
              <a:gd name="connsiteX1" fmla="*/ 6858000 w 13718480"/>
              <a:gd name="connsiteY1" fmla="*/ 0 h 13725236"/>
              <a:gd name="connsiteX2" fmla="*/ 13716000 w 13718480"/>
              <a:gd name="connsiteY2" fmla="*/ 6858000 h 13725236"/>
              <a:gd name="connsiteX3" fmla="*/ 6858000 w 13718480"/>
              <a:gd name="connsiteY3" fmla="*/ 13716000 h 13725236"/>
              <a:gd name="connsiteX4" fmla="*/ 0 w 13718480"/>
              <a:gd name="connsiteY4" fmla="*/ 13716000 h 13725236"/>
              <a:gd name="connsiteX5" fmla="*/ 0 w 13718480"/>
              <a:gd name="connsiteY5" fmla="*/ 0 h 13725236"/>
              <a:gd name="connsiteX0" fmla="*/ 0 w 11541124"/>
              <a:gd name="connsiteY0" fmla="*/ 0 h 13725236"/>
              <a:gd name="connsiteX1" fmla="*/ 6858000 w 11541124"/>
              <a:gd name="connsiteY1" fmla="*/ 0 h 13725236"/>
              <a:gd name="connsiteX2" fmla="*/ 11533909 w 11541124"/>
              <a:gd name="connsiteY2" fmla="*/ 7045036 h 13725236"/>
              <a:gd name="connsiteX3" fmla="*/ 6858000 w 11541124"/>
              <a:gd name="connsiteY3" fmla="*/ 13716000 h 13725236"/>
              <a:gd name="connsiteX4" fmla="*/ 0 w 11541124"/>
              <a:gd name="connsiteY4" fmla="*/ 13716000 h 13725236"/>
              <a:gd name="connsiteX5" fmla="*/ 0 w 11541124"/>
              <a:gd name="connsiteY5" fmla="*/ 0 h 13725236"/>
              <a:gd name="connsiteX0" fmla="*/ 0 w 10742920"/>
              <a:gd name="connsiteY0" fmla="*/ 0 h 13725236"/>
              <a:gd name="connsiteX1" fmla="*/ 6858000 w 10742920"/>
              <a:gd name="connsiteY1" fmla="*/ 0 h 13725236"/>
              <a:gd name="connsiteX2" fmla="*/ 10723418 w 10742920"/>
              <a:gd name="connsiteY2" fmla="*/ 7065817 h 13725236"/>
              <a:gd name="connsiteX3" fmla="*/ 6858000 w 10742920"/>
              <a:gd name="connsiteY3" fmla="*/ 13716000 h 13725236"/>
              <a:gd name="connsiteX4" fmla="*/ 0 w 10742920"/>
              <a:gd name="connsiteY4" fmla="*/ 13716000 h 13725236"/>
              <a:gd name="connsiteX5" fmla="*/ 0 w 10742920"/>
              <a:gd name="connsiteY5" fmla="*/ 0 h 13725236"/>
              <a:gd name="connsiteX0" fmla="*/ 0 w 10748541"/>
              <a:gd name="connsiteY0" fmla="*/ 0 h 13725236"/>
              <a:gd name="connsiteX1" fmla="*/ 6858000 w 10748541"/>
              <a:gd name="connsiteY1" fmla="*/ 0 h 13725236"/>
              <a:gd name="connsiteX2" fmla="*/ 10723418 w 10748541"/>
              <a:gd name="connsiteY2" fmla="*/ 7065817 h 13725236"/>
              <a:gd name="connsiteX3" fmla="*/ 6858000 w 10748541"/>
              <a:gd name="connsiteY3" fmla="*/ 13716000 h 13725236"/>
              <a:gd name="connsiteX4" fmla="*/ 0 w 10748541"/>
              <a:gd name="connsiteY4" fmla="*/ 13716000 h 13725236"/>
              <a:gd name="connsiteX5" fmla="*/ 0 w 10748541"/>
              <a:gd name="connsiteY5" fmla="*/ 0 h 13725236"/>
              <a:gd name="connsiteX0" fmla="*/ 0 w 10728816"/>
              <a:gd name="connsiteY0" fmla="*/ 0 h 13725236"/>
              <a:gd name="connsiteX1" fmla="*/ 6858000 w 10728816"/>
              <a:gd name="connsiteY1" fmla="*/ 0 h 13725236"/>
              <a:gd name="connsiteX2" fmla="*/ 10723418 w 10728816"/>
              <a:gd name="connsiteY2" fmla="*/ 7065817 h 13725236"/>
              <a:gd name="connsiteX3" fmla="*/ 6858000 w 10728816"/>
              <a:gd name="connsiteY3" fmla="*/ 13716000 h 13725236"/>
              <a:gd name="connsiteX4" fmla="*/ 0 w 10728816"/>
              <a:gd name="connsiteY4" fmla="*/ 13716000 h 13725236"/>
              <a:gd name="connsiteX5" fmla="*/ 0 w 10728816"/>
              <a:gd name="connsiteY5" fmla="*/ 0 h 13725236"/>
              <a:gd name="connsiteX0" fmla="*/ 0 w 10726293"/>
              <a:gd name="connsiteY0" fmla="*/ 24 h 13725260"/>
              <a:gd name="connsiteX1" fmla="*/ 6858000 w 10726293"/>
              <a:gd name="connsiteY1" fmla="*/ 24 h 13725260"/>
              <a:gd name="connsiteX2" fmla="*/ 10723418 w 10726293"/>
              <a:gd name="connsiteY2" fmla="*/ 7065841 h 13725260"/>
              <a:gd name="connsiteX3" fmla="*/ 6858000 w 10726293"/>
              <a:gd name="connsiteY3" fmla="*/ 13716024 h 13725260"/>
              <a:gd name="connsiteX4" fmla="*/ 0 w 10726293"/>
              <a:gd name="connsiteY4" fmla="*/ 13716024 h 13725260"/>
              <a:gd name="connsiteX5" fmla="*/ 0 w 10726293"/>
              <a:gd name="connsiteY5" fmla="*/ 24 h 13725260"/>
              <a:gd name="connsiteX0" fmla="*/ 0 w 10723438"/>
              <a:gd name="connsiteY0" fmla="*/ 24 h 13725260"/>
              <a:gd name="connsiteX1" fmla="*/ 6858000 w 10723438"/>
              <a:gd name="connsiteY1" fmla="*/ 24 h 13725260"/>
              <a:gd name="connsiteX2" fmla="*/ 10723418 w 10723438"/>
              <a:gd name="connsiteY2" fmla="*/ 7065841 h 13725260"/>
              <a:gd name="connsiteX3" fmla="*/ 6858000 w 10723438"/>
              <a:gd name="connsiteY3" fmla="*/ 13716024 h 13725260"/>
              <a:gd name="connsiteX4" fmla="*/ 0 w 10723438"/>
              <a:gd name="connsiteY4" fmla="*/ 13716024 h 13725260"/>
              <a:gd name="connsiteX5" fmla="*/ 0 w 10723438"/>
              <a:gd name="connsiteY5" fmla="*/ 24 h 13725260"/>
              <a:gd name="connsiteX0" fmla="*/ 0 w 9066104"/>
              <a:gd name="connsiteY0" fmla="*/ 24 h 13725260"/>
              <a:gd name="connsiteX1" fmla="*/ 6858000 w 9066104"/>
              <a:gd name="connsiteY1" fmla="*/ 24 h 13725260"/>
              <a:gd name="connsiteX2" fmla="*/ 9066068 w 9066104"/>
              <a:gd name="connsiteY2" fmla="*/ 7080128 h 13725260"/>
              <a:gd name="connsiteX3" fmla="*/ 6858000 w 9066104"/>
              <a:gd name="connsiteY3" fmla="*/ 13716024 h 13725260"/>
              <a:gd name="connsiteX4" fmla="*/ 0 w 9066104"/>
              <a:gd name="connsiteY4" fmla="*/ 13716024 h 13725260"/>
              <a:gd name="connsiteX5" fmla="*/ 0 w 9066104"/>
              <a:gd name="connsiteY5" fmla="*/ 24 h 13725260"/>
              <a:gd name="connsiteX0" fmla="*/ 0 w 8723211"/>
              <a:gd name="connsiteY0" fmla="*/ 24 h 13725260"/>
              <a:gd name="connsiteX1" fmla="*/ 6858000 w 8723211"/>
              <a:gd name="connsiteY1" fmla="*/ 24 h 13725260"/>
              <a:gd name="connsiteX2" fmla="*/ 8723168 w 8723211"/>
              <a:gd name="connsiteY2" fmla="*/ 7080128 h 13725260"/>
              <a:gd name="connsiteX3" fmla="*/ 6858000 w 8723211"/>
              <a:gd name="connsiteY3" fmla="*/ 13716024 h 13725260"/>
              <a:gd name="connsiteX4" fmla="*/ 0 w 8723211"/>
              <a:gd name="connsiteY4" fmla="*/ 13716024 h 13725260"/>
              <a:gd name="connsiteX5" fmla="*/ 0 w 8723211"/>
              <a:gd name="connsiteY5" fmla="*/ 24 h 13725260"/>
              <a:gd name="connsiteX0" fmla="*/ 0 w 8851796"/>
              <a:gd name="connsiteY0" fmla="*/ 24 h 13725260"/>
              <a:gd name="connsiteX1" fmla="*/ 6858000 w 8851796"/>
              <a:gd name="connsiteY1" fmla="*/ 24 h 13725260"/>
              <a:gd name="connsiteX2" fmla="*/ 8851756 w 8851796"/>
              <a:gd name="connsiteY2" fmla="*/ 7094415 h 13725260"/>
              <a:gd name="connsiteX3" fmla="*/ 6858000 w 8851796"/>
              <a:gd name="connsiteY3" fmla="*/ 13716024 h 13725260"/>
              <a:gd name="connsiteX4" fmla="*/ 0 w 8851796"/>
              <a:gd name="connsiteY4" fmla="*/ 13716024 h 13725260"/>
              <a:gd name="connsiteX5" fmla="*/ 0 w 8851796"/>
              <a:gd name="connsiteY5" fmla="*/ 24 h 13725260"/>
              <a:gd name="connsiteX0" fmla="*/ 0 w 8851796"/>
              <a:gd name="connsiteY0" fmla="*/ 24 h 13716463"/>
              <a:gd name="connsiteX1" fmla="*/ 6858000 w 8851796"/>
              <a:gd name="connsiteY1" fmla="*/ 24 h 13716463"/>
              <a:gd name="connsiteX2" fmla="*/ 8851756 w 8851796"/>
              <a:gd name="connsiteY2" fmla="*/ 7094415 h 13716463"/>
              <a:gd name="connsiteX3" fmla="*/ 6858000 w 8851796"/>
              <a:gd name="connsiteY3" fmla="*/ 13716024 h 13716463"/>
              <a:gd name="connsiteX4" fmla="*/ 0 w 8851796"/>
              <a:gd name="connsiteY4" fmla="*/ 13716024 h 13716463"/>
              <a:gd name="connsiteX5" fmla="*/ 0 w 8851796"/>
              <a:gd name="connsiteY5" fmla="*/ 24 h 13716463"/>
              <a:gd name="connsiteX0" fmla="*/ 0 w 9022293"/>
              <a:gd name="connsiteY0" fmla="*/ 25 h 13716440"/>
              <a:gd name="connsiteX1" fmla="*/ 6858000 w 9022293"/>
              <a:gd name="connsiteY1" fmla="*/ 25 h 13716440"/>
              <a:gd name="connsiteX2" fmla="*/ 9022256 w 9022293"/>
              <a:gd name="connsiteY2" fmla="*/ 6923917 h 13716440"/>
              <a:gd name="connsiteX3" fmla="*/ 6858000 w 9022293"/>
              <a:gd name="connsiteY3" fmla="*/ 13716025 h 13716440"/>
              <a:gd name="connsiteX4" fmla="*/ 0 w 9022293"/>
              <a:gd name="connsiteY4" fmla="*/ 13716025 h 13716440"/>
              <a:gd name="connsiteX5" fmla="*/ 0 w 9022293"/>
              <a:gd name="connsiteY5" fmla="*/ 25 h 13716440"/>
              <a:gd name="connsiteX0" fmla="*/ 0 w 8993877"/>
              <a:gd name="connsiteY0" fmla="*/ 25 h 13716440"/>
              <a:gd name="connsiteX1" fmla="*/ 6858000 w 8993877"/>
              <a:gd name="connsiteY1" fmla="*/ 25 h 13716440"/>
              <a:gd name="connsiteX2" fmla="*/ 8993840 w 8993877"/>
              <a:gd name="connsiteY2" fmla="*/ 6923917 h 13716440"/>
              <a:gd name="connsiteX3" fmla="*/ 6858000 w 8993877"/>
              <a:gd name="connsiteY3" fmla="*/ 13716025 h 13716440"/>
              <a:gd name="connsiteX4" fmla="*/ 0 w 8993877"/>
              <a:gd name="connsiteY4" fmla="*/ 13716025 h 13716440"/>
              <a:gd name="connsiteX5" fmla="*/ 0 w 8993877"/>
              <a:gd name="connsiteY5" fmla="*/ 25 h 13716440"/>
              <a:gd name="connsiteX0" fmla="*/ 0 w 12081381"/>
              <a:gd name="connsiteY0" fmla="*/ 25 h 13716440"/>
              <a:gd name="connsiteX1" fmla="*/ 9945504 w 12081381"/>
              <a:gd name="connsiteY1" fmla="*/ 25 h 13716440"/>
              <a:gd name="connsiteX2" fmla="*/ 12081344 w 12081381"/>
              <a:gd name="connsiteY2" fmla="*/ 6923917 h 13716440"/>
              <a:gd name="connsiteX3" fmla="*/ 9945504 w 12081381"/>
              <a:gd name="connsiteY3" fmla="*/ 13716025 h 13716440"/>
              <a:gd name="connsiteX4" fmla="*/ 3087504 w 12081381"/>
              <a:gd name="connsiteY4" fmla="*/ 13716025 h 13716440"/>
              <a:gd name="connsiteX5" fmla="*/ 0 w 12081381"/>
              <a:gd name="connsiteY5" fmla="*/ 25 h 13716440"/>
              <a:gd name="connsiteX0" fmla="*/ 42294 w 12123675"/>
              <a:gd name="connsiteY0" fmla="*/ 25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42294 w 12123675"/>
              <a:gd name="connsiteY5" fmla="*/ 25 h 13716440"/>
              <a:gd name="connsiteX0" fmla="*/ 0 w 12123675"/>
              <a:gd name="connsiteY0" fmla="*/ 21172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1172 h 13716440"/>
              <a:gd name="connsiteX0" fmla="*/ 0 w 12123675"/>
              <a:gd name="connsiteY0" fmla="*/ 24 h 13716440"/>
              <a:gd name="connsiteX1" fmla="*/ 9987798 w 12123675"/>
              <a:gd name="connsiteY1" fmla="*/ 25 h 13716440"/>
              <a:gd name="connsiteX2" fmla="*/ 12123638 w 12123675"/>
              <a:gd name="connsiteY2" fmla="*/ 6923917 h 13716440"/>
              <a:gd name="connsiteX3" fmla="*/ 9987798 w 12123675"/>
              <a:gd name="connsiteY3" fmla="*/ 13716025 h 13716440"/>
              <a:gd name="connsiteX4" fmla="*/ 0 w 12123675"/>
              <a:gd name="connsiteY4" fmla="*/ 13694878 h 13716440"/>
              <a:gd name="connsiteX5" fmla="*/ 0 w 12123675"/>
              <a:gd name="connsiteY5" fmla="*/ 24 h 1371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3675" h="13716440">
                <a:moveTo>
                  <a:pt x="0" y="24"/>
                </a:moveTo>
                <a:lnTo>
                  <a:pt x="9987798" y="25"/>
                </a:lnTo>
                <a:cubicBezTo>
                  <a:pt x="10005982" y="-10367"/>
                  <a:pt x="12134029" y="3168903"/>
                  <a:pt x="12123638" y="6923917"/>
                </a:cubicBezTo>
                <a:cubicBezTo>
                  <a:pt x="12113247" y="10678931"/>
                  <a:pt x="10008580" y="13757588"/>
                  <a:pt x="9987798" y="13716025"/>
                </a:cubicBezTo>
                <a:lnTo>
                  <a:pt x="0" y="13694878"/>
                </a:lnTo>
                <a:lnTo>
                  <a:pt x="0" y="24"/>
                </a:lnTo>
                <a:close/>
              </a:path>
            </a:pathLst>
          </a:custGeom>
        </p:spPr>
      </p:pic>
      <p:sp>
        <p:nvSpPr>
          <p:cNvPr id="2" name="textruta 1">
            <a:extLst>
              <a:ext uri="{FF2B5EF4-FFF2-40B4-BE49-F238E27FC236}">
                <a16:creationId xmlns:a16="http://schemas.microsoft.com/office/drawing/2014/main" id="{96D3F188-B810-72C1-C3C8-27B687A9B5DE}"/>
              </a:ext>
            </a:extLst>
          </p:cNvPr>
          <p:cNvSpPr txBox="1"/>
          <p:nvPr/>
        </p:nvSpPr>
        <p:spPr>
          <a:xfrm>
            <a:off x="10267122" y="5506278"/>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
        <p:nvSpPr>
          <p:cNvPr id="3" name="textruta 2">
            <a:extLst>
              <a:ext uri="{FF2B5EF4-FFF2-40B4-BE49-F238E27FC236}">
                <a16:creationId xmlns:a16="http://schemas.microsoft.com/office/drawing/2014/main" id="{1FCEA0C7-5FF0-F0A2-A836-7736F228F801}"/>
              </a:ext>
            </a:extLst>
          </p:cNvPr>
          <p:cNvSpPr txBox="1"/>
          <p:nvPr/>
        </p:nvSpPr>
        <p:spPr>
          <a:xfrm>
            <a:off x="8807669" y="3195145"/>
            <a:ext cx="0" cy="0"/>
          </a:xfrm>
          <a:prstGeom prst="rect">
            <a:avLst/>
          </a:prstGeom>
        </p:spPr>
        <p:txBody>
          <a:bodyPr wrap="none" rtlCol="0">
            <a:normAutofit fontScale="25000" lnSpcReduction="20000"/>
          </a:bodyPr>
          <a:lstStyle/>
          <a:p>
            <a:pPr algn="l">
              <a:lnSpc>
                <a:spcPct val="100000"/>
              </a:lnSpc>
            </a:pPr>
            <a:endParaRPr lang="en-GB">
              <a:latin typeface="Gotham Medium" pitchFamily="2" charset="0"/>
            </a:endParaRPr>
          </a:p>
        </p:txBody>
      </p:sp>
    </p:spTree>
    <p:extLst>
      <p:ext uri="{BB962C8B-B14F-4D97-AF65-F5344CB8AC3E}">
        <p14:creationId xmlns:p14="http://schemas.microsoft.com/office/powerpoint/2010/main" val="215491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9FD77A-9392-6D80-4C5A-1F64B580A4B7}"/>
              </a:ext>
            </a:extLst>
          </p:cNvPr>
          <p:cNvSpPr txBox="1">
            <a:spLocks/>
          </p:cNvSpPr>
          <p:nvPr/>
        </p:nvSpPr>
        <p:spPr>
          <a:xfrm>
            <a:off x="1198178" y="443055"/>
            <a:ext cx="10417667" cy="1007427"/>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Gellix" pitchFamily="2" charset="77"/>
                <a:cs typeface="Gellix" pitchFamily="2" charset="77"/>
              </a:rPr>
              <a:t>FSR: a (tax data reporting) barrier to trading in the EU</a:t>
            </a:r>
          </a:p>
        </p:txBody>
      </p:sp>
      <p:sp>
        <p:nvSpPr>
          <p:cNvPr id="14" name="Title 1">
            <a:extLst>
              <a:ext uri="{FF2B5EF4-FFF2-40B4-BE49-F238E27FC236}">
                <a16:creationId xmlns:a16="http://schemas.microsoft.com/office/drawing/2014/main" id="{4EEAF1D5-D356-88A1-65E5-479225AB4874}"/>
              </a:ext>
            </a:extLst>
          </p:cNvPr>
          <p:cNvSpPr txBox="1">
            <a:spLocks/>
          </p:cNvSpPr>
          <p:nvPr/>
        </p:nvSpPr>
        <p:spPr>
          <a:xfrm>
            <a:off x="4866798" y="1055401"/>
            <a:ext cx="6315322" cy="51831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a:lstStyle>
          <a:p>
            <a:r>
              <a:rPr lang="en-GB" sz="1600" b="1" dirty="0">
                <a:solidFill>
                  <a:schemeClr val="bg1"/>
                </a:solidFill>
                <a:latin typeface="Gellix" pitchFamily="2" charset="77"/>
                <a:cs typeface="Gellix" pitchFamily="2" charset="77"/>
              </a:rPr>
              <a:t>A significant reporting challenge for businesses and material non-compliance risks</a:t>
            </a:r>
          </a:p>
        </p:txBody>
      </p:sp>
      <p:sp>
        <p:nvSpPr>
          <p:cNvPr id="72" name="TextBox 71">
            <a:extLst>
              <a:ext uri="{FF2B5EF4-FFF2-40B4-BE49-F238E27FC236}">
                <a16:creationId xmlns:a16="http://schemas.microsoft.com/office/drawing/2014/main" id="{BA277758-36C8-373D-E032-E7A2FC6D7B46}"/>
              </a:ext>
            </a:extLst>
          </p:cNvPr>
          <p:cNvSpPr txBox="1"/>
          <p:nvPr/>
        </p:nvSpPr>
        <p:spPr>
          <a:xfrm>
            <a:off x="999453" y="1661539"/>
            <a:ext cx="3388300" cy="3785652"/>
          </a:xfrm>
          <a:prstGeom prst="rect">
            <a:avLst/>
          </a:prstGeom>
          <a:noFill/>
        </p:spPr>
        <p:txBody>
          <a:bodyPr wrap="square" lIns="91440" tIns="45720" rIns="91440" bIns="45720" anchor="t">
            <a:spAutoFit/>
          </a:bodyPr>
          <a:lstStyle/>
          <a:p>
            <a:pPr>
              <a:spcAft>
                <a:spcPct val="15000"/>
              </a:spcAft>
            </a:pPr>
            <a:r>
              <a:rPr lang="en-GB" sz="1600" b="1" dirty="0">
                <a:solidFill>
                  <a:schemeClr val="bg1"/>
                </a:solidFill>
                <a:latin typeface="Gellix" pitchFamily="2" charset="77"/>
                <a:cs typeface="Gellix" pitchFamily="2" charset="77"/>
              </a:rPr>
              <a:t>In brief:</a:t>
            </a:r>
            <a:r>
              <a:rPr lang="en-GB" sz="1600" dirty="0">
                <a:solidFill>
                  <a:schemeClr val="bg1"/>
                </a:solidFill>
                <a:latin typeface="Gellix" pitchFamily="2" charset="77"/>
                <a:cs typeface="Gellix" pitchFamily="2" charset="77"/>
              </a:rPr>
              <a:t> the EU Foreign Subsidy Regulation (FSR) aims to identify and combat distortions of competition on the EU internal market caused by </a:t>
            </a:r>
            <a:r>
              <a:rPr lang="en-GB" sz="1600" b="1" dirty="0">
                <a:latin typeface="Gellix" pitchFamily="2" charset="77"/>
                <a:cs typeface="Gellix" pitchFamily="2" charset="77"/>
              </a:rPr>
              <a:t>foreign subsidies</a:t>
            </a:r>
            <a:r>
              <a:rPr lang="en-GB" sz="1600" dirty="0">
                <a:solidFill>
                  <a:schemeClr val="bg1"/>
                </a:solidFill>
                <a:latin typeface="Gellix" pitchFamily="2" charset="77"/>
                <a:cs typeface="Gellix" pitchFamily="2" charset="77"/>
              </a:rPr>
              <a:t> akin to the EU concept of state-aid. However, the interpretation of more broadly defined </a:t>
            </a:r>
            <a:r>
              <a:rPr lang="en-GB" sz="1600" b="1" dirty="0">
                <a:latin typeface="Gellix" pitchFamily="2" charset="77"/>
                <a:cs typeface="Gellix" pitchFamily="2" charset="77"/>
              </a:rPr>
              <a:t>‘foreign financial contributions’ (FFCs)</a:t>
            </a:r>
            <a:r>
              <a:rPr lang="en-GB" sz="1600" dirty="0">
                <a:solidFill>
                  <a:schemeClr val="bg1"/>
                </a:solidFill>
                <a:latin typeface="Gellix" pitchFamily="2" charset="77"/>
                <a:cs typeface="Gellix" pitchFamily="2" charset="77"/>
              </a:rPr>
              <a:t>, specifically as it relates to taxes, places a disproportionate burden on businesses who have not benefitted from any such foreign subsidies. It also risks overwhelming the European Commission with unnecessary information. </a:t>
            </a:r>
          </a:p>
        </p:txBody>
      </p:sp>
      <p:grpSp>
        <p:nvGrpSpPr>
          <p:cNvPr id="4" name="Grupp 3">
            <a:extLst>
              <a:ext uri="{FF2B5EF4-FFF2-40B4-BE49-F238E27FC236}">
                <a16:creationId xmlns:a16="http://schemas.microsoft.com/office/drawing/2014/main" id="{EA7D9B84-9A9E-EF29-3AD9-9E3EEB9F47B7}"/>
              </a:ext>
            </a:extLst>
          </p:cNvPr>
          <p:cNvGrpSpPr/>
          <p:nvPr/>
        </p:nvGrpSpPr>
        <p:grpSpPr>
          <a:xfrm>
            <a:off x="4866798" y="1652740"/>
            <a:ext cx="6662142" cy="4212501"/>
            <a:chOff x="4589398" y="1545776"/>
            <a:chExt cx="6662142" cy="4212501"/>
          </a:xfrm>
        </p:grpSpPr>
        <p:sp>
          <p:nvSpPr>
            <p:cNvPr id="5" name="Rektangel med rundade hörn diagonalt 4">
              <a:extLst>
                <a:ext uri="{FF2B5EF4-FFF2-40B4-BE49-F238E27FC236}">
                  <a16:creationId xmlns:a16="http://schemas.microsoft.com/office/drawing/2014/main" id="{8E6C568B-A742-3453-7377-16E08368878A}"/>
                </a:ext>
              </a:extLst>
            </p:cNvPr>
            <p:cNvSpPr/>
            <p:nvPr/>
          </p:nvSpPr>
          <p:spPr>
            <a:xfrm>
              <a:off x="4589398" y="1545776"/>
              <a:ext cx="2610057" cy="748564"/>
            </a:xfrm>
            <a:prstGeom prst="round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b="1" dirty="0" err="1">
                  <a:solidFill>
                    <a:schemeClr val="bg2"/>
                  </a:solidFill>
                  <a:latin typeface="Gellix" pitchFamily="2" charset="77"/>
                  <a:cs typeface="Gellix" pitchFamily="2" charset="77"/>
                </a:rPr>
                <a:t>Uncertain</a:t>
              </a:r>
              <a:r>
                <a:rPr lang="sv-SE" sz="1400" dirty="0">
                  <a:solidFill>
                    <a:schemeClr val="bg2"/>
                  </a:solidFill>
                  <a:latin typeface="Gellix" pitchFamily="2" charset="77"/>
                  <a:cs typeface="Gellix" pitchFamily="2" charset="77"/>
                </a:rPr>
                <a:t> interpretation and </a:t>
              </a:r>
              <a:r>
                <a:rPr lang="sv-SE" sz="1400" dirty="0" err="1">
                  <a:solidFill>
                    <a:schemeClr val="bg2"/>
                  </a:solidFill>
                  <a:latin typeface="Gellix" pitchFamily="2" charset="77"/>
                  <a:cs typeface="Gellix" pitchFamily="2" charset="77"/>
                </a:rPr>
                <a:t>application</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of</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rules</a:t>
              </a:r>
              <a:endParaRPr lang="sv-SE" sz="1400" dirty="0">
                <a:solidFill>
                  <a:schemeClr val="bg2"/>
                </a:solidFill>
                <a:latin typeface="Gellix" pitchFamily="2" charset="77"/>
                <a:cs typeface="Gellix" pitchFamily="2" charset="77"/>
              </a:endParaRPr>
            </a:p>
          </p:txBody>
        </p:sp>
        <p:sp>
          <p:nvSpPr>
            <p:cNvPr id="6" name="Rektangel med rundade hörn diagonalt 5">
              <a:extLst>
                <a:ext uri="{FF2B5EF4-FFF2-40B4-BE49-F238E27FC236}">
                  <a16:creationId xmlns:a16="http://schemas.microsoft.com/office/drawing/2014/main" id="{552A424B-E849-C865-6D86-DCAA4937ABD3}"/>
                </a:ext>
              </a:extLst>
            </p:cNvPr>
            <p:cNvSpPr/>
            <p:nvPr/>
          </p:nvSpPr>
          <p:spPr>
            <a:xfrm>
              <a:off x="4589398" y="2415206"/>
              <a:ext cx="2610057" cy="748564"/>
            </a:xfrm>
            <a:prstGeom prst="round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00000"/>
                </a:lnSpc>
              </a:pPr>
              <a:r>
                <a:rPr lang="sv-SE" sz="1400" b="1" dirty="0" err="1">
                  <a:solidFill>
                    <a:schemeClr val="bg2"/>
                  </a:solidFill>
                  <a:latin typeface="Gellix" pitchFamily="2" charset="77"/>
                  <a:cs typeface="Gellix" pitchFamily="2" charset="77"/>
                </a:rPr>
                <a:t>Significant</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volume</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of</a:t>
              </a:r>
              <a:r>
                <a:rPr lang="sv-SE" sz="1400" dirty="0">
                  <a:solidFill>
                    <a:schemeClr val="bg2"/>
                  </a:solidFill>
                  <a:latin typeface="Gellix" pitchFamily="2" charset="77"/>
                  <a:cs typeface="Gellix" pitchFamily="2" charset="77"/>
                </a:rPr>
                <a:t> data to </a:t>
              </a:r>
              <a:r>
                <a:rPr lang="sv-SE" sz="1400" dirty="0" err="1">
                  <a:solidFill>
                    <a:schemeClr val="bg2"/>
                  </a:solidFill>
                  <a:latin typeface="Gellix" pitchFamily="2" charset="77"/>
                  <a:cs typeface="Gellix" pitchFamily="2" charset="77"/>
                </a:rPr>
                <a:t>gather</a:t>
              </a:r>
              <a:r>
                <a:rPr lang="sv-SE" sz="1400" dirty="0">
                  <a:solidFill>
                    <a:schemeClr val="bg2"/>
                  </a:solidFill>
                  <a:latin typeface="Gellix" pitchFamily="2" charset="77"/>
                  <a:cs typeface="Gellix" pitchFamily="2" charset="77"/>
                </a:rPr>
                <a:t> and </a:t>
              </a:r>
              <a:r>
                <a:rPr lang="sv-SE" sz="1400" dirty="0" err="1">
                  <a:solidFill>
                    <a:schemeClr val="bg2"/>
                  </a:solidFill>
                  <a:latin typeface="Gellix" pitchFamily="2" charset="77"/>
                  <a:cs typeface="Gellix" pitchFamily="2" charset="77"/>
                </a:rPr>
                <a:t>review</a:t>
              </a:r>
              <a:endParaRPr lang="sv-SE" sz="1400" dirty="0">
                <a:solidFill>
                  <a:schemeClr val="bg2"/>
                </a:solidFill>
                <a:latin typeface="Gellix" pitchFamily="2" charset="77"/>
                <a:cs typeface="Gellix" pitchFamily="2" charset="77"/>
              </a:endParaRPr>
            </a:p>
          </p:txBody>
        </p:sp>
        <p:sp>
          <p:nvSpPr>
            <p:cNvPr id="7" name="Rektangel med rundade hörn diagonalt 6">
              <a:extLst>
                <a:ext uri="{FF2B5EF4-FFF2-40B4-BE49-F238E27FC236}">
                  <a16:creationId xmlns:a16="http://schemas.microsoft.com/office/drawing/2014/main" id="{37DECF23-173D-E2DD-D161-DB938C3FC364}"/>
                </a:ext>
              </a:extLst>
            </p:cNvPr>
            <p:cNvSpPr/>
            <p:nvPr/>
          </p:nvSpPr>
          <p:spPr>
            <a:xfrm>
              <a:off x="4589398" y="3284636"/>
              <a:ext cx="2610057" cy="748564"/>
            </a:xfrm>
            <a:prstGeom prst="round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b="1" dirty="0" err="1">
                  <a:solidFill>
                    <a:schemeClr val="bg2"/>
                  </a:solidFill>
                  <a:latin typeface="Gellix" pitchFamily="2" charset="77"/>
                  <a:cs typeface="Gellix" pitchFamily="2" charset="77"/>
                </a:rPr>
                <a:t>Unique</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reporting</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document</a:t>
              </a:r>
              <a:endParaRPr lang="sv-SE" sz="1400" dirty="0">
                <a:solidFill>
                  <a:schemeClr val="bg2"/>
                </a:solidFill>
                <a:latin typeface="Gellix" pitchFamily="2" charset="77"/>
                <a:cs typeface="Gellix" pitchFamily="2" charset="77"/>
              </a:endParaRPr>
            </a:p>
          </p:txBody>
        </p:sp>
        <p:sp>
          <p:nvSpPr>
            <p:cNvPr id="8" name="Rektangel med rundade hörn diagonalt 7">
              <a:extLst>
                <a:ext uri="{FF2B5EF4-FFF2-40B4-BE49-F238E27FC236}">
                  <a16:creationId xmlns:a16="http://schemas.microsoft.com/office/drawing/2014/main" id="{F8C7F383-D7A7-A4CA-DCE4-83B7089EA15B}"/>
                </a:ext>
              </a:extLst>
            </p:cNvPr>
            <p:cNvSpPr/>
            <p:nvPr/>
          </p:nvSpPr>
          <p:spPr>
            <a:xfrm>
              <a:off x="4589398" y="4154066"/>
              <a:ext cx="2610057" cy="748564"/>
            </a:xfrm>
            <a:prstGeom prst="round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b="1" dirty="0">
                  <a:solidFill>
                    <a:schemeClr val="bg2"/>
                  </a:solidFill>
                  <a:latin typeface="Gellix" pitchFamily="2" charset="77"/>
                  <a:cs typeface="Gellix" pitchFamily="2" charset="77"/>
                </a:rPr>
                <a:t>Urgent</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filing</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requirement</a:t>
              </a:r>
              <a:endParaRPr lang="sv-SE" sz="1400" dirty="0">
                <a:solidFill>
                  <a:schemeClr val="bg2"/>
                </a:solidFill>
                <a:latin typeface="Gellix" pitchFamily="2" charset="77"/>
                <a:cs typeface="Gellix" pitchFamily="2" charset="77"/>
              </a:endParaRPr>
            </a:p>
          </p:txBody>
        </p:sp>
        <p:sp>
          <p:nvSpPr>
            <p:cNvPr id="9" name="Rektangel med rundade hörn diagonalt 8">
              <a:extLst>
                <a:ext uri="{FF2B5EF4-FFF2-40B4-BE49-F238E27FC236}">
                  <a16:creationId xmlns:a16="http://schemas.microsoft.com/office/drawing/2014/main" id="{9816B60B-F095-A81B-70FE-FF5C0E1D4AF5}"/>
                </a:ext>
              </a:extLst>
            </p:cNvPr>
            <p:cNvSpPr/>
            <p:nvPr/>
          </p:nvSpPr>
          <p:spPr>
            <a:xfrm>
              <a:off x="4589399" y="4995589"/>
              <a:ext cx="2610056" cy="748564"/>
            </a:xfrm>
            <a:prstGeom prst="round2Diag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b="1" dirty="0" err="1">
                  <a:solidFill>
                    <a:schemeClr val="bg2"/>
                  </a:solidFill>
                  <a:latin typeface="Gellix" pitchFamily="2" charset="77"/>
                  <a:cs typeface="Gellix" pitchFamily="2" charset="77"/>
                </a:rPr>
                <a:t>Serious</a:t>
              </a:r>
              <a:r>
                <a:rPr lang="sv-SE" sz="1400" dirty="0">
                  <a:solidFill>
                    <a:schemeClr val="bg2"/>
                  </a:solidFill>
                  <a:latin typeface="Gellix" pitchFamily="2" charset="77"/>
                  <a:cs typeface="Gellix" pitchFamily="2" charset="77"/>
                </a:rPr>
                <a:t> </a:t>
              </a:r>
              <a:r>
                <a:rPr lang="sv-SE" sz="1400" dirty="0" err="1">
                  <a:solidFill>
                    <a:schemeClr val="bg2"/>
                  </a:solidFill>
                  <a:latin typeface="Gellix" pitchFamily="2" charset="77"/>
                  <a:cs typeface="Gellix" pitchFamily="2" charset="77"/>
                </a:rPr>
                <a:t>penalties</a:t>
              </a:r>
              <a:r>
                <a:rPr lang="sv-SE" sz="1400" dirty="0">
                  <a:solidFill>
                    <a:schemeClr val="bg2"/>
                  </a:solidFill>
                  <a:latin typeface="Gellix" pitchFamily="2" charset="77"/>
                  <a:cs typeface="Gellix" pitchFamily="2" charset="77"/>
                </a:rPr>
                <a:t> for non-</a:t>
              </a:r>
              <a:r>
                <a:rPr lang="sv-SE" sz="1400" dirty="0" err="1">
                  <a:solidFill>
                    <a:schemeClr val="bg2"/>
                  </a:solidFill>
                  <a:latin typeface="Gellix" pitchFamily="2" charset="77"/>
                  <a:cs typeface="Gellix" pitchFamily="2" charset="77"/>
                </a:rPr>
                <a:t>compliance</a:t>
              </a:r>
              <a:endParaRPr lang="sv-SE" sz="1400" dirty="0">
                <a:solidFill>
                  <a:schemeClr val="bg2"/>
                </a:solidFill>
                <a:latin typeface="Gellix" pitchFamily="2" charset="77"/>
                <a:cs typeface="Gellix" pitchFamily="2" charset="77"/>
              </a:endParaRPr>
            </a:p>
          </p:txBody>
        </p:sp>
        <p:sp>
          <p:nvSpPr>
            <p:cNvPr id="10" name="Rektangel med rundade hörn diagonalt 9">
              <a:extLst>
                <a:ext uri="{FF2B5EF4-FFF2-40B4-BE49-F238E27FC236}">
                  <a16:creationId xmlns:a16="http://schemas.microsoft.com/office/drawing/2014/main" id="{4ED94EBF-9CCC-0136-E377-F4214709A03B}"/>
                </a:ext>
              </a:extLst>
            </p:cNvPr>
            <p:cNvSpPr/>
            <p:nvPr/>
          </p:nvSpPr>
          <p:spPr>
            <a:xfrm>
              <a:off x="7330482" y="1545776"/>
              <a:ext cx="3921058" cy="748564"/>
            </a:xfrm>
            <a:prstGeom prst="round2DiagRect">
              <a:avLst/>
            </a:prstGeom>
            <a:noFill/>
            <a:ln w="3175">
              <a:solidFill>
                <a:srgbClr val="007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00000"/>
                </a:lnSpc>
              </a:pPr>
              <a:r>
                <a:rPr lang="sv-SE" sz="1400" dirty="0">
                  <a:solidFill>
                    <a:schemeClr val="tx1"/>
                  </a:solidFill>
                  <a:latin typeface="Gellix" pitchFamily="2" charset="77"/>
                  <a:cs typeface="Gellix" pitchFamily="2" charset="77"/>
                </a:rPr>
                <a:t>FFC definition is broad and </a:t>
              </a:r>
              <a:r>
                <a:rPr lang="sv-SE" sz="1400" dirty="0" err="1">
                  <a:solidFill>
                    <a:schemeClr val="tx1"/>
                  </a:solidFill>
                  <a:latin typeface="Gellix" pitchFamily="2" charset="77"/>
                  <a:cs typeface="Gellix" pitchFamily="2" charset="77"/>
                </a:rPr>
                <a:t>very</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unclear</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especially</a:t>
              </a:r>
              <a:r>
                <a:rPr lang="sv-SE" sz="1400" dirty="0">
                  <a:solidFill>
                    <a:schemeClr val="tx1"/>
                  </a:solidFill>
                  <a:latin typeface="Gellix" pitchFamily="2" charset="77"/>
                  <a:cs typeface="Gellix" pitchFamily="2" charset="77"/>
                </a:rPr>
                <a:t> in tax </a:t>
              </a:r>
              <a:r>
                <a:rPr lang="sv-SE" sz="1400" dirty="0" err="1">
                  <a:solidFill>
                    <a:schemeClr val="tx1"/>
                  </a:solidFill>
                  <a:latin typeface="Gellix" pitchFamily="2" charset="77"/>
                  <a:cs typeface="Gellix" pitchFamily="2" charset="77"/>
                </a:rPr>
                <a:t>context</a:t>
              </a:r>
              <a:endParaRPr lang="sv-SE" sz="1400" dirty="0">
                <a:solidFill>
                  <a:schemeClr val="tx1"/>
                </a:solidFill>
                <a:latin typeface="Gellix" pitchFamily="2" charset="77"/>
                <a:cs typeface="Gellix" pitchFamily="2" charset="77"/>
              </a:endParaRPr>
            </a:p>
          </p:txBody>
        </p:sp>
        <p:sp>
          <p:nvSpPr>
            <p:cNvPr id="11" name="Rektangel med rundade hörn diagonalt 10">
              <a:extLst>
                <a:ext uri="{FF2B5EF4-FFF2-40B4-BE49-F238E27FC236}">
                  <a16:creationId xmlns:a16="http://schemas.microsoft.com/office/drawing/2014/main" id="{ECD84A6F-6E57-22F3-D094-ACEEF312C214}"/>
                </a:ext>
              </a:extLst>
            </p:cNvPr>
            <p:cNvSpPr/>
            <p:nvPr/>
          </p:nvSpPr>
          <p:spPr>
            <a:xfrm>
              <a:off x="7325827" y="2415206"/>
              <a:ext cx="3900669" cy="762688"/>
            </a:xfrm>
            <a:prstGeom prst="round2DiagRect">
              <a:avLst/>
            </a:prstGeom>
            <a:noFill/>
            <a:ln w="3175">
              <a:solidFill>
                <a:srgbClr val="007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latin typeface="Gellix" pitchFamily="2" charset="77"/>
                  <a:cs typeface="Gellix" pitchFamily="2" charset="77"/>
                </a:rPr>
                <a:t>May </a:t>
              </a:r>
              <a:r>
                <a:rPr lang="sv-SE" sz="1400" dirty="0" err="1">
                  <a:solidFill>
                    <a:schemeClr val="tx1"/>
                  </a:solidFill>
                  <a:latin typeface="Gellix" pitchFamily="2" charset="77"/>
                  <a:cs typeface="Gellix" pitchFamily="2" charset="77"/>
                </a:rPr>
                <a:t>need</a:t>
              </a:r>
              <a:r>
                <a:rPr lang="sv-SE" sz="1400" dirty="0">
                  <a:solidFill>
                    <a:schemeClr val="tx1"/>
                  </a:solidFill>
                  <a:latin typeface="Gellix" pitchFamily="2" charset="77"/>
                  <a:cs typeface="Gellix" pitchFamily="2" charset="77"/>
                </a:rPr>
                <a:t> to </a:t>
              </a:r>
              <a:r>
                <a:rPr lang="sv-SE" sz="1400" dirty="0" err="1">
                  <a:solidFill>
                    <a:schemeClr val="tx1"/>
                  </a:solidFill>
                  <a:latin typeface="Gellix" pitchFamily="2" charset="77"/>
                  <a:cs typeface="Gellix" pitchFamily="2" charset="77"/>
                </a:rPr>
                <a:t>report</a:t>
              </a:r>
              <a:r>
                <a:rPr lang="sv-SE" sz="1400" dirty="0">
                  <a:solidFill>
                    <a:schemeClr val="tx1"/>
                  </a:solidFill>
                  <a:latin typeface="Gellix" pitchFamily="2" charset="77"/>
                  <a:cs typeface="Gellix" pitchFamily="2" charset="77"/>
                </a:rPr>
                <a:t> on 3 </a:t>
              </a:r>
              <a:r>
                <a:rPr lang="sv-SE" sz="1400" dirty="0" err="1">
                  <a:solidFill>
                    <a:schemeClr val="tx1"/>
                  </a:solidFill>
                  <a:latin typeface="Gellix" pitchFamily="2" charset="77"/>
                  <a:cs typeface="Gellix" pitchFamily="2" charset="77"/>
                </a:rPr>
                <a:t>years</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of</a:t>
              </a:r>
              <a:r>
                <a:rPr lang="sv-SE" sz="1400" dirty="0">
                  <a:solidFill>
                    <a:schemeClr val="tx1"/>
                  </a:solidFill>
                  <a:latin typeface="Gellix" pitchFamily="2" charset="77"/>
                  <a:cs typeface="Gellix" pitchFamily="2" charset="77"/>
                </a:rPr>
                <a:t> data for </a:t>
              </a:r>
              <a:r>
                <a:rPr lang="sv-SE" sz="1400" dirty="0" err="1">
                  <a:solidFill>
                    <a:schemeClr val="tx1"/>
                  </a:solidFill>
                  <a:latin typeface="Gellix" pitchFamily="2" charset="77"/>
                  <a:cs typeface="Gellix" pitchFamily="2" charset="77"/>
                </a:rPr>
                <a:t>entire</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group</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of</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companies</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burden</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increased</a:t>
              </a:r>
              <a:r>
                <a:rPr lang="sv-SE" sz="1400" dirty="0">
                  <a:solidFill>
                    <a:schemeClr val="tx1"/>
                  </a:solidFill>
                  <a:latin typeface="Gellix" pitchFamily="2" charset="77"/>
                  <a:cs typeface="Gellix" pitchFamily="2" charset="77"/>
                </a:rPr>
                <a:t> by </a:t>
              </a:r>
              <a:r>
                <a:rPr lang="sv-SE" sz="1400" dirty="0" err="1">
                  <a:solidFill>
                    <a:schemeClr val="tx1"/>
                  </a:solidFill>
                  <a:latin typeface="Gellix" pitchFamily="2" charset="77"/>
                  <a:cs typeface="Gellix" pitchFamily="2" charset="77"/>
                </a:rPr>
                <a:t>very</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low</a:t>
              </a:r>
              <a:r>
                <a:rPr lang="sv-SE" sz="1400" dirty="0">
                  <a:solidFill>
                    <a:schemeClr val="tx1"/>
                  </a:solidFill>
                  <a:latin typeface="Gellix" pitchFamily="2" charset="77"/>
                  <a:cs typeface="Gellix" pitchFamily="2" charset="77"/>
                </a:rPr>
                <a:t> </a:t>
              </a:r>
              <a:r>
                <a:rPr lang="sv-SE" sz="1400" b="0" i="0" dirty="0">
                  <a:solidFill>
                    <a:schemeClr val="tx1"/>
                  </a:solidFill>
                  <a:effectLst/>
                  <a:latin typeface="Gellix" pitchFamily="2" charset="77"/>
                  <a:cs typeface="Gellix" pitchFamily="2" charset="77"/>
                </a:rPr>
                <a:t>€1m de </a:t>
              </a:r>
              <a:r>
                <a:rPr lang="sv-SE" sz="1400" b="0" i="0" dirty="0" err="1">
                  <a:solidFill>
                    <a:schemeClr val="tx1"/>
                  </a:solidFill>
                  <a:effectLst/>
                  <a:latin typeface="Gellix" pitchFamily="2" charset="77"/>
                  <a:cs typeface="Gellix" pitchFamily="2" charset="77"/>
                </a:rPr>
                <a:t>minimis</a:t>
              </a:r>
              <a:endParaRPr lang="sv-SE" sz="1400" b="0" i="0" dirty="0">
                <a:solidFill>
                  <a:schemeClr val="tx1"/>
                </a:solidFill>
                <a:effectLst/>
                <a:latin typeface="Gellix" pitchFamily="2" charset="77"/>
                <a:cs typeface="Gellix" pitchFamily="2" charset="77"/>
              </a:endParaRPr>
            </a:p>
          </p:txBody>
        </p:sp>
        <p:sp>
          <p:nvSpPr>
            <p:cNvPr id="18" name="Rektangel med rundade hörn diagonalt 17">
              <a:extLst>
                <a:ext uri="{FF2B5EF4-FFF2-40B4-BE49-F238E27FC236}">
                  <a16:creationId xmlns:a16="http://schemas.microsoft.com/office/drawing/2014/main" id="{125080FD-693C-83D7-D8B4-1DA0758381A1}"/>
                </a:ext>
              </a:extLst>
            </p:cNvPr>
            <p:cNvSpPr/>
            <p:nvPr/>
          </p:nvSpPr>
          <p:spPr>
            <a:xfrm>
              <a:off x="7325827" y="3284636"/>
              <a:ext cx="3900669" cy="762688"/>
            </a:xfrm>
            <a:prstGeom prst="round2DiagRect">
              <a:avLst/>
            </a:prstGeom>
            <a:noFill/>
            <a:ln w="3175">
              <a:solidFill>
                <a:srgbClr val="007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latin typeface="Gellix" pitchFamily="2" charset="77"/>
                  <a:cs typeface="Gellix" pitchFamily="2" charset="77"/>
                </a:rPr>
                <a:t>New </a:t>
              </a:r>
              <a:r>
                <a:rPr lang="sv-SE" sz="1400" dirty="0" err="1">
                  <a:solidFill>
                    <a:schemeClr val="tx1"/>
                  </a:solidFill>
                  <a:latin typeface="Gellix" pitchFamily="2" charset="77"/>
                  <a:cs typeface="Gellix" pitchFamily="2" charset="77"/>
                </a:rPr>
                <a:t>reporting</a:t>
              </a:r>
              <a:r>
                <a:rPr lang="sv-SE" sz="1400" dirty="0">
                  <a:solidFill>
                    <a:schemeClr val="tx1"/>
                  </a:solidFill>
                  <a:latin typeface="Gellix" pitchFamily="2" charset="77"/>
                  <a:cs typeface="Gellix" pitchFamily="2" charset="77"/>
                </a:rPr>
                <a:t> systems and </a:t>
              </a:r>
              <a:r>
                <a:rPr lang="sv-SE" sz="1400" dirty="0" err="1">
                  <a:solidFill>
                    <a:schemeClr val="tx1"/>
                  </a:solidFill>
                  <a:latin typeface="Gellix" pitchFamily="2" charset="77"/>
                  <a:cs typeface="Gellix" pitchFamily="2" charset="77"/>
                </a:rPr>
                <a:t>processes</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may</a:t>
              </a:r>
              <a:r>
                <a:rPr lang="sv-SE" sz="1400" dirty="0">
                  <a:solidFill>
                    <a:schemeClr val="tx1"/>
                  </a:solidFill>
                  <a:latin typeface="Gellix" pitchFamily="2" charset="77"/>
                  <a:cs typeface="Gellix" pitchFamily="2" charset="77"/>
                </a:rPr>
                <a:t> be </a:t>
              </a:r>
              <a:r>
                <a:rPr lang="sv-SE" sz="1400" dirty="0" err="1">
                  <a:solidFill>
                    <a:schemeClr val="tx1"/>
                  </a:solidFill>
                  <a:latin typeface="Gellix" pitchFamily="2" charset="77"/>
                  <a:cs typeface="Gellix" pitchFamily="2" charset="77"/>
                </a:rPr>
                <a:t>required</a:t>
              </a:r>
              <a:r>
                <a:rPr lang="sv-SE" sz="1400" dirty="0">
                  <a:solidFill>
                    <a:schemeClr val="tx1"/>
                  </a:solidFill>
                  <a:latin typeface="Gellix" pitchFamily="2" charset="77"/>
                  <a:cs typeface="Gellix" pitchFamily="2" charset="77"/>
                </a:rPr>
                <a:t> for FSR </a:t>
              </a:r>
              <a:r>
                <a:rPr lang="sv-SE" sz="1400" dirty="0" err="1">
                  <a:solidFill>
                    <a:schemeClr val="tx1"/>
                  </a:solidFill>
                  <a:latin typeface="Gellix" pitchFamily="2" charset="77"/>
                  <a:cs typeface="Gellix" pitchFamily="2" charset="77"/>
                </a:rPr>
                <a:t>compliance</a:t>
              </a:r>
              <a:r>
                <a:rPr lang="sv-SE" sz="1400" dirty="0">
                  <a:solidFill>
                    <a:schemeClr val="tx1"/>
                  </a:solidFill>
                  <a:latin typeface="Gellix" pitchFamily="2" charset="77"/>
                  <a:cs typeface="Gellix" pitchFamily="2" charset="77"/>
                </a:rPr>
                <a:t>, not </a:t>
              </a:r>
              <a:r>
                <a:rPr lang="sv-SE" sz="1400" dirty="0" err="1">
                  <a:solidFill>
                    <a:schemeClr val="tx1"/>
                  </a:solidFill>
                  <a:latin typeface="Gellix" pitchFamily="2" charset="77"/>
                  <a:cs typeface="Gellix" pitchFamily="2" charset="77"/>
                </a:rPr>
                <a:t>aligned</a:t>
              </a:r>
              <a:r>
                <a:rPr lang="sv-SE" sz="1400" dirty="0">
                  <a:solidFill>
                    <a:schemeClr val="tx1"/>
                  </a:solidFill>
                  <a:latin typeface="Gellix" pitchFamily="2" charset="77"/>
                  <a:cs typeface="Gellix" pitchFamily="2" charset="77"/>
                </a:rPr>
                <a:t> to </a:t>
              </a:r>
              <a:r>
                <a:rPr lang="sv-SE" sz="1400" dirty="0" err="1">
                  <a:solidFill>
                    <a:schemeClr val="tx1"/>
                  </a:solidFill>
                  <a:latin typeface="Gellix" pitchFamily="2" charset="77"/>
                  <a:cs typeface="Gellix" pitchFamily="2" charset="77"/>
                </a:rPr>
                <a:t>existing</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reporting</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cycles</a:t>
              </a:r>
              <a:r>
                <a:rPr lang="sv-SE" sz="1400" dirty="0">
                  <a:solidFill>
                    <a:schemeClr val="tx1"/>
                  </a:solidFill>
                  <a:latin typeface="Gellix" pitchFamily="2" charset="77"/>
                  <a:cs typeface="Gellix" pitchFamily="2" charset="77"/>
                </a:rPr>
                <a:t> </a:t>
              </a:r>
            </a:p>
          </p:txBody>
        </p:sp>
        <p:sp>
          <p:nvSpPr>
            <p:cNvPr id="21" name="Rektangel med rundade hörn diagonalt 20">
              <a:extLst>
                <a:ext uri="{FF2B5EF4-FFF2-40B4-BE49-F238E27FC236}">
                  <a16:creationId xmlns:a16="http://schemas.microsoft.com/office/drawing/2014/main" id="{F66E99EE-CE9A-C4E2-C2DE-1489F0294587}"/>
                </a:ext>
              </a:extLst>
            </p:cNvPr>
            <p:cNvSpPr/>
            <p:nvPr/>
          </p:nvSpPr>
          <p:spPr>
            <a:xfrm>
              <a:off x="7325826" y="4154066"/>
              <a:ext cx="3900669" cy="748564"/>
            </a:xfrm>
            <a:prstGeom prst="round2DiagRect">
              <a:avLst/>
            </a:prstGeom>
            <a:noFill/>
            <a:ln w="3175">
              <a:solidFill>
                <a:srgbClr val="007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err="1">
                  <a:solidFill>
                    <a:schemeClr val="tx1"/>
                  </a:solidFill>
                  <a:latin typeface="Gellix" pitchFamily="2" charset="77"/>
                  <a:cs typeface="Gellix" pitchFamily="2" charset="77"/>
                </a:rPr>
                <a:t>Notifiable</a:t>
              </a:r>
              <a:r>
                <a:rPr lang="sv-SE" sz="1400" dirty="0">
                  <a:solidFill>
                    <a:schemeClr val="tx1"/>
                  </a:solidFill>
                  <a:latin typeface="Gellix" pitchFamily="2" charset="77"/>
                  <a:cs typeface="Gellix" pitchFamily="2" charset="77"/>
                </a:rPr>
                <a:t> tenders/</a:t>
              </a:r>
              <a:r>
                <a:rPr lang="sv-SE" sz="1400" dirty="0" err="1">
                  <a:solidFill>
                    <a:schemeClr val="tx1"/>
                  </a:solidFill>
                  <a:latin typeface="Gellix" pitchFamily="2" charset="77"/>
                  <a:cs typeface="Gellix" pitchFamily="2" charset="77"/>
                </a:rPr>
                <a:t>transactions</a:t>
              </a:r>
              <a:r>
                <a:rPr lang="sv-SE" sz="1400" dirty="0">
                  <a:solidFill>
                    <a:schemeClr val="tx1"/>
                  </a:solidFill>
                  <a:latin typeface="Gellix" pitchFamily="2" charset="77"/>
                  <a:cs typeface="Gellix" pitchFamily="2" charset="77"/>
                </a:rPr>
                <a:t> must </a:t>
              </a:r>
              <a:r>
                <a:rPr lang="sv-SE" sz="1400" dirty="0" err="1">
                  <a:solidFill>
                    <a:schemeClr val="tx1"/>
                  </a:solidFill>
                  <a:latin typeface="Gellix" pitchFamily="2" charset="77"/>
                  <a:cs typeface="Gellix" pitchFamily="2" charset="77"/>
                </a:rPr>
                <a:t>receive</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approval</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before</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they</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can</a:t>
              </a:r>
              <a:r>
                <a:rPr lang="sv-SE" sz="1400" dirty="0">
                  <a:solidFill>
                    <a:schemeClr val="tx1"/>
                  </a:solidFill>
                  <a:latin typeface="Gellix" pitchFamily="2" charset="77"/>
                  <a:cs typeface="Gellix" pitchFamily="2" charset="77"/>
                </a:rPr>
                <a:t> be </a:t>
              </a:r>
              <a:r>
                <a:rPr lang="sv-SE" sz="1400" dirty="0" err="1">
                  <a:solidFill>
                    <a:schemeClr val="tx1"/>
                  </a:solidFill>
                  <a:latin typeface="Gellix" pitchFamily="2" charset="77"/>
                  <a:cs typeface="Gellix" pitchFamily="2" charset="77"/>
                </a:rPr>
                <a:t>awarded</a:t>
              </a:r>
              <a:r>
                <a:rPr lang="sv-SE" sz="1400" dirty="0">
                  <a:solidFill>
                    <a:schemeClr val="tx1"/>
                  </a:solidFill>
                  <a:latin typeface="Gellix" pitchFamily="2" charset="77"/>
                  <a:cs typeface="Gellix" pitchFamily="2" charset="77"/>
                </a:rPr>
                <a:t>/</a:t>
              </a:r>
              <a:r>
                <a:rPr lang="sv-SE" sz="1400" dirty="0" err="1">
                  <a:solidFill>
                    <a:schemeClr val="tx1"/>
                  </a:solidFill>
                  <a:latin typeface="Gellix" pitchFamily="2" charset="77"/>
                  <a:cs typeface="Gellix" pitchFamily="2" charset="77"/>
                </a:rPr>
                <a:t>close</a:t>
              </a:r>
              <a:r>
                <a:rPr lang="sv-SE" sz="1400" dirty="0">
                  <a:solidFill>
                    <a:schemeClr val="tx1"/>
                  </a:solidFill>
                  <a:latin typeface="Gellix" pitchFamily="2" charset="77"/>
                  <a:cs typeface="Gellix" pitchFamily="2" charset="77"/>
                </a:rPr>
                <a:t> – </a:t>
              </a:r>
              <a:r>
                <a:rPr lang="sv-SE" sz="1400" dirty="0" err="1">
                  <a:solidFill>
                    <a:schemeClr val="tx1"/>
                  </a:solidFill>
                  <a:latin typeface="Gellix" pitchFamily="2" charset="77"/>
                  <a:cs typeface="Gellix" pitchFamily="2" charset="77"/>
                </a:rPr>
                <a:t>high</a:t>
              </a:r>
              <a:r>
                <a:rPr lang="sv-SE" sz="1400" dirty="0">
                  <a:solidFill>
                    <a:schemeClr val="tx1"/>
                  </a:solidFill>
                  <a:latin typeface="Gellix" pitchFamily="2" charset="77"/>
                  <a:cs typeface="Gellix" pitchFamily="2" charset="77"/>
                </a:rPr>
                <a:t> </a:t>
              </a:r>
              <a:r>
                <a:rPr lang="sv-SE" sz="1400" dirty="0" err="1">
                  <a:solidFill>
                    <a:schemeClr val="tx1"/>
                  </a:solidFill>
                  <a:latin typeface="Gellix" pitchFamily="2" charset="77"/>
                  <a:cs typeface="Gellix" pitchFamily="2" charset="77"/>
                </a:rPr>
                <a:t>commercial</a:t>
              </a:r>
              <a:r>
                <a:rPr lang="sv-SE" sz="1400" dirty="0">
                  <a:solidFill>
                    <a:schemeClr val="tx1"/>
                  </a:solidFill>
                  <a:latin typeface="Gellix" pitchFamily="2" charset="77"/>
                  <a:cs typeface="Gellix" pitchFamily="2" charset="77"/>
                </a:rPr>
                <a:t> risk </a:t>
              </a:r>
            </a:p>
          </p:txBody>
        </p:sp>
        <p:sp>
          <p:nvSpPr>
            <p:cNvPr id="22" name="Rektangel med rundade hörn diagonalt 21">
              <a:extLst>
                <a:ext uri="{FF2B5EF4-FFF2-40B4-BE49-F238E27FC236}">
                  <a16:creationId xmlns:a16="http://schemas.microsoft.com/office/drawing/2014/main" id="{28F693EB-7CAB-6A1F-BE75-7A5389E85052}"/>
                </a:ext>
              </a:extLst>
            </p:cNvPr>
            <p:cNvSpPr/>
            <p:nvPr/>
          </p:nvSpPr>
          <p:spPr>
            <a:xfrm>
              <a:off x="7325830" y="4995589"/>
              <a:ext cx="3900676" cy="762688"/>
            </a:xfrm>
            <a:prstGeom prst="round2DiagRect">
              <a:avLst/>
            </a:prstGeom>
            <a:noFill/>
            <a:ln w="3175">
              <a:solidFill>
                <a:srgbClr val="007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dirty="0">
                  <a:solidFill>
                    <a:schemeClr val="tx1"/>
                  </a:solidFill>
                  <a:latin typeface="Gellix" pitchFamily="2" charset="77"/>
                  <a:cs typeface="Gellix" pitchFamily="2" charset="77"/>
                </a:rPr>
                <a:t>Tender rejected, M&amp;A deal blocked, and/or fines up to 10% of turnover – significant penalties</a:t>
              </a:r>
            </a:p>
          </p:txBody>
        </p:sp>
      </p:grpSp>
      <p:sp>
        <p:nvSpPr>
          <p:cNvPr id="23" name="textruta 22">
            <a:extLst>
              <a:ext uri="{FF2B5EF4-FFF2-40B4-BE49-F238E27FC236}">
                <a16:creationId xmlns:a16="http://schemas.microsoft.com/office/drawing/2014/main" id="{C3196964-A22E-6089-95F9-C0E0CB09D7FB}"/>
              </a:ext>
            </a:extLst>
          </p:cNvPr>
          <p:cNvSpPr txBox="1"/>
          <p:nvPr/>
        </p:nvSpPr>
        <p:spPr>
          <a:xfrm>
            <a:off x="2767914" y="185351"/>
            <a:ext cx="0" cy="0"/>
          </a:xfrm>
          <a:prstGeom prst="rect">
            <a:avLst/>
          </a:prstGeom>
        </p:spPr>
        <p:txBody>
          <a:bodyPr wrap="none" rtlCol="0">
            <a:normAutofit fontScale="25000" lnSpcReduction="20000"/>
          </a:bodyPr>
          <a:lstStyle/>
          <a:p>
            <a:pPr algn="l">
              <a:lnSpc>
                <a:spcPct val="100000"/>
              </a:lnSpc>
            </a:pPr>
            <a:endParaRPr lang="sv-SE" dirty="0">
              <a:latin typeface="Gotham Medium" pitchFamily="2" charset="0"/>
            </a:endParaRPr>
          </a:p>
        </p:txBody>
      </p:sp>
    </p:spTree>
    <p:extLst>
      <p:ext uri="{BB962C8B-B14F-4D97-AF65-F5344CB8AC3E}">
        <p14:creationId xmlns:p14="http://schemas.microsoft.com/office/powerpoint/2010/main" val="372679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6AF5A27-41FA-D230-CAE7-B79D03485A70}"/>
              </a:ext>
            </a:extLst>
          </p:cNvPr>
          <p:cNvSpPr txBox="1"/>
          <p:nvPr/>
        </p:nvSpPr>
        <p:spPr>
          <a:xfrm>
            <a:off x="1108283" y="939958"/>
            <a:ext cx="3952652" cy="4324261"/>
          </a:xfrm>
          <a:prstGeom prst="rect">
            <a:avLst/>
          </a:prstGeom>
          <a:noFill/>
        </p:spPr>
        <p:txBody>
          <a:bodyPr wrap="square" lIns="91440" tIns="45720" rIns="91440" bIns="45720" rtlCol="0" anchor="t">
            <a:spAutoFit/>
          </a:bodyPr>
          <a:lstStyle/>
          <a:p>
            <a:pPr>
              <a:spcAft>
                <a:spcPts val="288"/>
              </a:spcAft>
            </a:pPr>
            <a:r>
              <a:rPr lang="en-GB" sz="1500" b="1" dirty="0">
                <a:solidFill>
                  <a:schemeClr val="bg1"/>
                </a:solidFill>
                <a:latin typeface="Gellix" pitchFamily="2" charset="77"/>
                <a:cs typeface="Gellix" pitchFamily="2" charset="77"/>
              </a:rPr>
              <a:t>We would like to work with the European Commission to develop clarifying tax guidelines</a:t>
            </a:r>
          </a:p>
          <a:p>
            <a:pPr>
              <a:spcAft>
                <a:spcPts val="288"/>
              </a:spcAft>
            </a:pPr>
            <a:r>
              <a:rPr lang="en-GB" sz="1500" dirty="0">
                <a:solidFill>
                  <a:schemeClr val="bg1"/>
                </a:solidFill>
                <a:latin typeface="Gellix" pitchFamily="2" charset="77"/>
                <a:cs typeface="Gellix" pitchFamily="2" charset="77"/>
              </a:rPr>
              <a:t>We fully support and commend the Commission’s efforts to implement robust rules to ensure the EU internal market is a level playing field for businesses across all sectors.</a:t>
            </a:r>
          </a:p>
          <a:p>
            <a:pPr>
              <a:spcAft>
                <a:spcPts val="288"/>
              </a:spcAft>
            </a:pPr>
            <a:r>
              <a:rPr lang="en-GB" sz="1500" dirty="0">
                <a:solidFill>
                  <a:schemeClr val="bg1"/>
                </a:solidFill>
                <a:latin typeface="Gellix" pitchFamily="2" charset="77"/>
                <a:cs typeface="Gellix" pitchFamily="2" charset="77"/>
              </a:rPr>
              <a:t>However, the risk of very significant financial penalties for perceived non-compliance together with broadly drafted rules means that businesses who have </a:t>
            </a:r>
            <a:r>
              <a:rPr lang="en-GB" sz="1500" b="1" dirty="0">
                <a:latin typeface="Gellix" pitchFamily="2" charset="77"/>
                <a:cs typeface="Gellix" pitchFamily="2" charset="77"/>
              </a:rPr>
              <a:t>not</a:t>
            </a:r>
            <a:r>
              <a:rPr lang="en-GB" sz="1500" dirty="0">
                <a:solidFill>
                  <a:schemeClr val="bg1"/>
                </a:solidFill>
                <a:latin typeface="Gellix" pitchFamily="2" charset="77"/>
                <a:cs typeface="Gellix" pitchFamily="2" charset="77"/>
              </a:rPr>
              <a:t> benefitted from such foreign subsidies are being advised, in an abundance of caution, to gather and </a:t>
            </a:r>
            <a:r>
              <a:rPr lang="en-GB" sz="1500" b="1" dirty="0">
                <a:latin typeface="Gellix" pitchFamily="2" charset="77"/>
                <a:cs typeface="Gellix" pitchFamily="2" charset="77"/>
              </a:rPr>
              <a:t>report data beyond the intended scope of the FSR. </a:t>
            </a:r>
            <a:r>
              <a:rPr lang="en-GB" sz="1500" dirty="0">
                <a:solidFill>
                  <a:schemeClr val="bg1"/>
                </a:solidFill>
                <a:latin typeface="Gellix" pitchFamily="2" charset="77"/>
                <a:cs typeface="Gellix" pitchFamily="2" charset="77"/>
              </a:rPr>
              <a:t>This is creating a disproportionate reporting burden for businesses who are not the intended target of the rules and, as a consequence, the European Commission will receive an excessive amount of data.</a:t>
            </a:r>
          </a:p>
        </p:txBody>
      </p:sp>
      <p:sp>
        <p:nvSpPr>
          <p:cNvPr id="5" name="textruta 4">
            <a:extLst>
              <a:ext uri="{FF2B5EF4-FFF2-40B4-BE49-F238E27FC236}">
                <a16:creationId xmlns:a16="http://schemas.microsoft.com/office/drawing/2014/main" id="{6AC458CC-4C08-4FA7-C9DF-32568C1E8772}"/>
              </a:ext>
            </a:extLst>
          </p:cNvPr>
          <p:cNvSpPr txBox="1"/>
          <p:nvPr/>
        </p:nvSpPr>
        <p:spPr>
          <a:xfrm>
            <a:off x="5325240" y="939958"/>
            <a:ext cx="5561063" cy="5093702"/>
          </a:xfrm>
          <a:prstGeom prst="rect">
            <a:avLst/>
          </a:prstGeom>
          <a:noFill/>
        </p:spPr>
        <p:txBody>
          <a:bodyPr wrap="square">
            <a:spAutoFit/>
          </a:bodyPr>
          <a:lstStyle/>
          <a:p>
            <a:pPr>
              <a:lnSpc>
                <a:spcPct val="90000"/>
              </a:lnSpc>
              <a:spcAft>
                <a:spcPts val="1200"/>
              </a:spcAft>
            </a:pPr>
            <a:r>
              <a:rPr lang="en-GB" sz="1500" b="1" dirty="0">
                <a:latin typeface="Gellix" pitchFamily="2" charset="77"/>
                <a:cs typeface="Gellix" pitchFamily="2" charset="77"/>
              </a:rPr>
              <a:t>We propose that the European Commission confirms that </a:t>
            </a:r>
            <a:r>
              <a:rPr lang="en-GB" sz="1500" dirty="0">
                <a:solidFill>
                  <a:schemeClr val="bg1"/>
                </a:solidFill>
                <a:latin typeface="Gellix" pitchFamily="2" charset="77"/>
                <a:cs typeface="Gellix" pitchFamily="2" charset="77"/>
              </a:rPr>
              <a:t>tax measures that are generally applicable to all taxpayers and that are part of domestic tax legislation should not be reported. Such general provisions are also often similar to the provisions already found in the tax systems of the EU Member States. Such measures may include, but are not limited to:</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Participation exemptions for capital gains and dividend income</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R&amp;D tax credits and patent / innovation box regimes</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Accelerated tax depreciation for specific categories of capital expenditure</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All temporary timing differences</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Provisions for loss relief between group companies</a:t>
            </a:r>
          </a:p>
          <a:p>
            <a:pPr>
              <a:lnSpc>
                <a:spcPct val="90000"/>
              </a:lnSpc>
              <a:spcAft>
                <a:spcPts val="1200"/>
              </a:spcAft>
            </a:pPr>
            <a:br>
              <a:rPr lang="en-GB" sz="1500" b="1" dirty="0">
                <a:solidFill>
                  <a:schemeClr val="bg1"/>
                </a:solidFill>
                <a:latin typeface="Gellix" pitchFamily="2" charset="77"/>
                <a:cs typeface="Gellix" pitchFamily="2" charset="77"/>
              </a:rPr>
            </a:br>
            <a:r>
              <a:rPr lang="en-GB" sz="1500" b="1" dirty="0">
                <a:latin typeface="Gellix" pitchFamily="2" charset="77"/>
                <a:cs typeface="Gellix" pitchFamily="2" charset="77"/>
              </a:rPr>
              <a:t>We also propose </a:t>
            </a:r>
            <a:r>
              <a:rPr lang="en-GB" sz="1500" dirty="0">
                <a:solidFill>
                  <a:schemeClr val="bg1"/>
                </a:solidFill>
                <a:latin typeface="Gellix" pitchFamily="2" charset="77"/>
                <a:cs typeface="Gellix" pitchFamily="2" charset="77"/>
              </a:rPr>
              <a:t>to ask the European Commission to clarify other matters relating to taxes, including:</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The application of FSR to indirect taxes, </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Whether corporate tax-related FFCs are granted to companies in a loss position, and</a:t>
            </a:r>
          </a:p>
          <a:p>
            <a:pPr marL="285750" indent="-285750">
              <a:lnSpc>
                <a:spcPct val="90000"/>
              </a:lnSpc>
              <a:spcAft>
                <a:spcPts val="600"/>
              </a:spcAft>
              <a:buFont typeface="Arial" panose="020B0604020202020204" pitchFamily="34" charset="0"/>
              <a:buChar char="•"/>
            </a:pPr>
            <a:r>
              <a:rPr lang="en-GB" sz="1500" dirty="0">
                <a:solidFill>
                  <a:schemeClr val="bg1"/>
                </a:solidFill>
                <a:latin typeface="Gellix" pitchFamily="2" charset="77"/>
                <a:cs typeface="Gellix" pitchFamily="2" charset="77"/>
              </a:rPr>
              <a:t>How the grant date and value of a tax-related FFC should be determined.</a:t>
            </a:r>
          </a:p>
        </p:txBody>
      </p:sp>
      <p:sp>
        <p:nvSpPr>
          <p:cNvPr id="7" name="Title 1">
            <a:extLst>
              <a:ext uri="{FF2B5EF4-FFF2-40B4-BE49-F238E27FC236}">
                <a16:creationId xmlns:a16="http://schemas.microsoft.com/office/drawing/2014/main" id="{663760DE-F3D0-EE8A-1BBC-07F697A50899}"/>
              </a:ext>
            </a:extLst>
          </p:cNvPr>
          <p:cNvSpPr txBox="1">
            <a:spLocks/>
          </p:cNvSpPr>
          <p:nvPr/>
        </p:nvSpPr>
        <p:spPr>
          <a:xfrm>
            <a:off x="1198178" y="443055"/>
            <a:ext cx="10417667" cy="1007427"/>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Gellix" pitchFamily="2" charset="77"/>
                <a:cs typeface="Gellix" pitchFamily="2" charset="77"/>
              </a:rPr>
              <a:t>FSR: a (tax data reporting) barrier to trading in the EU</a:t>
            </a:r>
          </a:p>
        </p:txBody>
      </p:sp>
    </p:spTree>
    <p:extLst>
      <p:ext uri="{BB962C8B-B14F-4D97-AF65-F5344CB8AC3E}">
        <p14:creationId xmlns:p14="http://schemas.microsoft.com/office/powerpoint/2010/main" val="153284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A8B8-3906-A01A-AB1F-26503F62C00C}"/>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20B0426-0044-7994-87D1-935390292FFC}"/>
              </a:ext>
            </a:extLst>
          </p:cNvPr>
          <p:cNvSpPr txBox="1"/>
          <p:nvPr/>
        </p:nvSpPr>
        <p:spPr>
          <a:xfrm>
            <a:off x="5210351" y="382772"/>
            <a:ext cx="0" cy="0"/>
          </a:xfrm>
          <a:prstGeom prst="rect">
            <a:avLst/>
          </a:prstGeom>
        </p:spPr>
        <p:txBody>
          <a:bodyPr wrap="none" rtlCol="0">
            <a:normAutofit fontScale="25000" lnSpcReduction="20000"/>
          </a:bodyPr>
          <a:lstStyle/>
          <a:p>
            <a:pPr algn="l">
              <a:lnSpc>
                <a:spcPct val="100000"/>
              </a:lnSpc>
            </a:pPr>
            <a:endParaRPr lang="sv-SE" sz="450">
              <a:latin typeface="Gotham Medium" pitchFamily="2" charset="0"/>
            </a:endParaRPr>
          </a:p>
        </p:txBody>
      </p:sp>
      <p:sp>
        <p:nvSpPr>
          <p:cNvPr id="6" name="textruta 5">
            <a:extLst>
              <a:ext uri="{FF2B5EF4-FFF2-40B4-BE49-F238E27FC236}">
                <a16:creationId xmlns:a16="http://schemas.microsoft.com/office/drawing/2014/main" id="{33B07976-B201-6A5F-82C1-4CEA19F359DB}"/>
              </a:ext>
            </a:extLst>
          </p:cNvPr>
          <p:cNvSpPr txBox="1"/>
          <p:nvPr/>
        </p:nvSpPr>
        <p:spPr>
          <a:xfrm>
            <a:off x="10917441" y="345688"/>
            <a:ext cx="0" cy="0"/>
          </a:xfrm>
          <a:prstGeom prst="rect">
            <a:avLst/>
          </a:prstGeom>
        </p:spPr>
        <p:txBody>
          <a:bodyPr wrap="none" rtlCol="0">
            <a:normAutofit fontScale="25000" lnSpcReduction="20000"/>
          </a:bodyPr>
          <a:lstStyle/>
          <a:p>
            <a:pPr algn="l">
              <a:lnSpc>
                <a:spcPct val="100000"/>
              </a:lnSpc>
            </a:pPr>
            <a:endParaRPr lang="sv-SE" sz="450">
              <a:latin typeface="Gotham Medium" pitchFamily="2" charset="0"/>
            </a:endParaRPr>
          </a:p>
        </p:txBody>
      </p:sp>
      <p:sp>
        <p:nvSpPr>
          <p:cNvPr id="9" name="textruta 8">
            <a:extLst>
              <a:ext uri="{FF2B5EF4-FFF2-40B4-BE49-F238E27FC236}">
                <a16:creationId xmlns:a16="http://schemas.microsoft.com/office/drawing/2014/main" id="{E81B9913-9CAB-FD5E-1A65-2794D579BCCC}"/>
              </a:ext>
            </a:extLst>
          </p:cNvPr>
          <p:cNvSpPr txBox="1"/>
          <p:nvPr/>
        </p:nvSpPr>
        <p:spPr>
          <a:xfrm>
            <a:off x="6879771" y="2438400"/>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0" name="textruta 9">
            <a:extLst>
              <a:ext uri="{FF2B5EF4-FFF2-40B4-BE49-F238E27FC236}">
                <a16:creationId xmlns:a16="http://schemas.microsoft.com/office/drawing/2014/main" id="{E7ADD8C3-AA45-06C2-BE76-FC41E849B722}"/>
              </a:ext>
            </a:extLst>
          </p:cNvPr>
          <p:cNvSpPr txBox="1"/>
          <p:nvPr/>
        </p:nvSpPr>
        <p:spPr>
          <a:xfrm>
            <a:off x="7199086" y="3788229"/>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1" name="textruta 10">
            <a:extLst>
              <a:ext uri="{FF2B5EF4-FFF2-40B4-BE49-F238E27FC236}">
                <a16:creationId xmlns:a16="http://schemas.microsoft.com/office/drawing/2014/main" id="{5A708C7B-C7AA-116C-06C6-C6413BFCD493}"/>
              </a:ext>
            </a:extLst>
          </p:cNvPr>
          <p:cNvSpPr txBox="1"/>
          <p:nvPr/>
        </p:nvSpPr>
        <p:spPr>
          <a:xfrm>
            <a:off x="7590971" y="3846286"/>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2" name="textruta 11">
            <a:extLst>
              <a:ext uri="{FF2B5EF4-FFF2-40B4-BE49-F238E27FC236}">
                <a16:creationId xmlns:a16="http://schemas.microsoft.com/office/drawing/2014/main" id="{5B99DA65-FE23-C73D-A276-CF85A36C6B90}"/>
              </a:ext>
            </a:extLst>
          </p:cNvPr>
          <p:cNvSpPr txBox="1"/>
          <p:nvPr/>
        </p:nvSpPr>
        <p:spPr>
          <a:xfrm>
            <a:off x="4093028" y="1857828"/>
            <a:ext cx="7779657" cy="4238171"/>
          </a:xfrm>
          <a:prstGeom prst="rect">
            <a:avLst/>
          </a:prstGeom>
        </p:spPr>
        <p:txBody>
          <a:bodyPr wrap="square" rtlCol="0">
            <a:normAutofit/>
          </a:bodyPr>
          <a:lstStyle/>
          <a:p>
            <a:pPr marL="285750" indent="-285750" algn="l">
              <a:lnSpc>
                <a:spcPct val="100000"/>
              </a:lnSpc>
              <a:buFont typeface="Arial" panose="020B0604020202020204" pitchFamily="34" charset="0"/>
              <a:buChar char="•"/>
            </a:pPr>
            <a:endParaRPr lang="sv-SE" sz="2000">
              <a:solidFill>
                <a:schemeClr val="bg1"/>
              </a:solidFill>
              <a:latin typeface="Gellix"/>
              <a:ea typeface="Helvetica Neue" panose="02000503000000020004" pitchFamily="2" charset="0"/>
              <a:cs typeface="Gellix" pitchFamily="2" charset="77"/>
            </a:endParaRPr>
          </a:p>
          <a:p>
            <a:pPr marL="285750" indent="-285750" algn="l">
              <a:lnSpc>
                <a:spcPct val="100000"/>
              </a:lnSpc>
              <a:buFont typeface="Arial" panose="020B0604020202020204" pitchFamily="34" charset="0"/>
              <a:buChar char="•"/>
            </a:pPr>
            <a:endParaRPr lang="sv-SE" sz="2000">
              <a:latin typeface="Gotham Medium" pitchFamily="2" charset="0"/>
            </a:endParaRPr>
          </a:p>
        </p:txBody>
      </p:sp>
      <p:sp>
        <p:nvSpPr>
          <p:cNvPr id="14" name="textruta 13">
            <a:extLst>
              <a:ext uri="{FF2B5EF4-FFF2-40B4-BE49-F238E27FC236}">
                <a16:creationId xmlns:a16="http://schemas.microsoft.com/office/drawing/2014/main" id="{D35981E4-2FAD-2C34-D4E9-723725F83D06}"/>
              </a:ext>
            </a:extLst>
          </p:cNvPr>
          <p:cNvSpPr txBox="1"/>
          <p:nvPr/>
        </p:nvSpPr>
        <p:spPr>
          <a:xfrm>
            <a:off x="3744493" y="2653049"/>
            <a:ext cx="7675004" cy="1416675"/>
          </a:xfrm>
          <a:prstGeom prst="rect">
            <a:avLst/>
          </a:prstGeom>
        </p:spPr>
        <p:txBody>
          <a:bodyPr wrap="square" rtlCol="0">
            <a:normAutofit/>
          </a:bodyPr>
          <a:lstStyle/>
          <a:p>
            <a:pPr algn="l">
              <a:lnSpc>
                <a:spcPct val="100000"/>
              </a:lnSpc>
            </a:pPr>
            <a:endParaRPr lang="sv-SE" dirty="0">
              <a:latin typeface="Gotham Medium" pitchFamily="2" charset="0"/>
            </a:endParaRPr>
          </a:p>
        </p:txBody>
      </p:sp>
      <p:sp>
        <p:nvSpPr>
          <p:cNvPr id="15" name="textruta 14">
            <a:extLst>
              <a:ext uri="{FF2B5EF4-FFF2-40B4-BE49-F238E27FC236}">
                <a16:creationId xmlns:a16="http://schemas.microsoft.com/office/drawing/2014/main" id="{9D9F5126-93F4-A46D-8581-85CC36BFB498}"/>
              </a:ext>
            </a:extLst>
          </p:cNvPr>
          <p:cNvSpPr txBox="1"/>
          <p:nvPr/>
        </p:nvSpPr>
        <p:spPr>
          <a:xfrm>
            <a:off x="3710525" y="2614412"/>
            <a:ext cx="7558414" cy="1455312"/>
          </a:xfrm>
          <a:prstGeom prst="rect">
            <a:avLst/>
          </a:prstGeom>
        </p:spPr>
        <p:txBody>
          <a:bodyPr wrap="square" rtlCol="0">
            <a:normAutofit/>
          </a:bodyPr>
          <a:lstStyle/>
          <a:p>
            <a:pPr algn="l">
              <a:lnSpc>
                <a:spcPct val="100000"/>
              </a:lnSpc>
            </a:pPr>
            <a:endParaRPr lang="sv-SE" dirty="0">
              <a:latin typeface="Gotham Medium" pitchFamily="2" charset="0"/>
            </a:endParaRPr>
          </a:p>
        </p:txBody>
      </p:sp>
      <p:sp>
        <p:nvSpPr>
          <p:cNvPr id="18" name="textruta 17">
            <a:extLst>
              <a:ext uri="{FF2B5EF4-FFF2-40B4-BE49-F238E27FC236}">
                <a16:creationId xmlns:a16="http://schemas.microsoft.com/office/drawing/2014/main" id="{2806F3CE-CF6E-F692-109B-FADF553EA432}"/>
              </a:ext>
            </a:extLst>
          </p:cNvPr>
          <p:cNvSpPr txBox="1"/>
          <p:nvPr/>
        </p:nvSpPr>
        <p:spPr>
          <a:xfrm>
            <a:off x="215152" y="286042"/>
            <a:ext cx="11775825" cy="447367"/>
          </a:xfrm>
          <a:prstGeom prst="rect">
            <a:avLst/>
          </a:prstGeom>
        </p:spPr>
        <p:txBody>
          <a:bodyPr wrap="square" rtlCol="0">
            <a:spAutoFit/>
          </a:bodyPr>
          <a:lstStyle/>
          <a:p>
            <a:pPr algn="ctr">
              <a:lnSpc>
                <a:spcPct val="130000"/>
              </a:lnSpc>
            </a:pPr>
            <a:r>
              <a:rPr lang="sv-SE" sz="2000" b="1" dirty="0" err="1">
                <a:solidFill>
                  <a:schemeClr val="bg1"/>
                </a:solidFill>
                <a:latin typeface="Gellix"/>
                <a:ea typeface="Helvetica Neue" panose="02000503000000020004" pitchFamily="2" charset="0"/>
                <a:cs typeface="Gellix" pitchFamily="2" charset="77"/>
              </a:rPr>
              <a:t>European</a:t>
            </a:r>
            <a:r>
              <a:rPr lang="sv-SE" sz="2000" b="1" dirty="0">
                <a:solidFill>
                  <a:schemeClr val="bg1"/>
                </a:solidFill>
                <a:latin typeface="Gellix"/>
                <a:ea typeface="Helvetica Neue" panose="02000503000000020004" pitchFamily="2" charset="0"/>
                <a:cs typeface="Gellix" pitchFamily="2" charset="77"/>
              </a:rPr>
              <a:t> Commission Q&amp;A </a:t>
            </a:r>
            <a:r>
              <a:rPr lang="sv-SE" sz="2000" b="1" dirty="0" err="1">
                <a:solidFill>
                  <a:schemeClr val="bg1"/>
                </a:solidFill>
                <a:latin typeface="Gellix"/>
                <a:ea typeface="Helvetica Neue" panose="02000503000000020004" pitchFamily="2" charset="0"/>
                <a:cs typeface="Gellix" pitchFamily="2" charset="77"/>
              </a:rPr>
              <a:t>clarifications</a:t>
            </a:r>
            <a:r>
              <a:rPr lang="sv-SE" sz="2000" b="1" dirty="0">
                <a:solidFill>
                  <a:schemeClr val="bg1"/>
                </a:solidFill>
                <a:latin typeface="Gellix"/>
                <a:ea typeface="Helvetica Neue" panose="02000503000000020004" pitchFamily="2" charset="0"/>
                <a:cs typeface="Gellix" pitchFamily="2" charset="77"/>
              </a:rPr>
              <a:t> re: tax</a:t>
            </a:r>
            <a:endParaRPr lang="sv-SE" b="1" dirty="0">
              <a:solidFill>
                <a:schemeClr val="bg1"/>
              </a:solidFill>
              <a:latin typeface="Gellix" pitchFamily="2" charset="77"/>
              <a:cs typeface="Gellix" pitchFamily="2" charset="77"/>
            </a:endParaRPr>
          </a:p>
        </p:txBody>
      </p:sp>
      <p:grpSp>
        <p:nvGrpSpPr>
          <p:cNvPr id="40" name="Grupp 39">
            <a:extLst>
              <a:ext uri="{FF2B5EF4-FFF2-40B4-BE49-F238E27FC236}">
                <a16:creationId xmlns:a16="http://schemas.microsoft.com/office/drawing/2014/main" id="{FEF8E19F-BA5F-E530-2BAD-7976E3B110DE}"/>
              </a:ext>
            </a:extLst>
          </p:cNvPr>
          <p:cNvGrpSpPr/>
          <p:nvPr/>
        </p:nvGrpSpPr>
        <p:grpSpPr>
          <a:xfrm>
            <a:off x="76890" y="1060984"/>
            <a:ext cx="5940207" cy="4796119"/>
            <a:chOff x="76890" y="1060984"/>
            <a:chExt cx="5940207" cy="4796119"/>
          </a:xfrm>
        </p:grpSpPr>
        <p:pic>
          <p:nvPicPr>
            <p:cNvPr id="21" name="Bildobjekt 20">
              <a:extLst>
                <a:ext uri="{FF2B5EF4-FFF2-40B4-BE49-F238E27FC236}">
                  <a16:creationId xmlns:a16="http://schemas.microsoft.com/office/drawing/2014/main" id="{AAFF7F06-1F45-6E06-7FD8-95CD52C96621}"/>
                </a:ext>
              </a:extLst>
            </p:cNvPr>
            <p:cNvPicPr>
              <a:picLocks noChangeAspect="1"/>
            </p:cNvPicPr>
            <p:nvPr/>
          </p:nvPicPr>
          <p:blipFill>
            <a:blip r:embed="rId3"/>
            <a:stretch>
              <a:fillRect/>
            </a:stretch>
          </p:blipFill>
          <p:spPr>
            <a:xfrm>
              <a:off x="76890" y="1060984"/>
              <a:ext cx="5940207" cy="4796119"/>
            </a:xfrm>
            <a:prstGeom prst="rect">
              <a:avLst/>
            </a:prstGeom>
          </p:spPr>
        </p:pic>
        <p:sp>
          <p:nvSpPr>
            <p:cNvPr id="20" name="Rektangel med rundade hörn 19">
              <a:extLst>
                <a:ext uri="{FF2B5EF4-FFF2-40B4-BE49-F238E27FC236}">
                  <a16:creationId xmlns:a16="http://schemas.microsoft.com/office/drawing/2014/main" id="{C780C548-E6DF-8BB5-280F-EC33260BE1FC}"/>
                </a:ext>
              </a:extLst>
            </p:cNvPr>
            <p:cNvSpPr/>
            <p:nvPr/>
          </p:nvSpPr>
          <p:spPr>
            <a:xfrm>
              <a:off x="215153" y="1812311"/>
              <a:ext cx="5109882" cy="144000"/>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med rundade hörn 21">
              <a:extLst>
                <a:ext uri="{FF2B5EF4-FFF2-40B4-BE49-F238E27FC236}">
                  <a16:creationId xmlns:a16="http://schemas.microsoft.com/office/drawing/2014/main" id="{D7D4432F-F28A-0E16-ACDD-E5BCD7A24AB5}"/>
                </a:ext>
              </a:extLst>
            </p:cNvPr>
            <p:cNvSpPr/>
            <p:nvPr/>
          </p:nvSpPr>
          <p:spPr>
            <a:xfrm>
              <a:off x="215153" y="2010491"/>
              <a:ext cx="3492340" cy="144000"/>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med rundade hörn 22">
              <a:extLst>
                <a:ext uri="{FF2B5EF4-FFF2-40B4-BE49-F238E27FC236}">
                  <a16:creationId xmlns:a16="http://schemas.microsoft.com/office/drawing/2014/main" id="{4C8F4CA4-F7D4-D95B-890A-3343FAD359BC}"/>
                </a:ext>
              </a:extLst>
            </p:cNvPr>
            <p:cNvSpPr/>
            <p:nvPr/>
          </p:nvSpPr>
          <p:spPr>
            <a:xfrm>
              <a:off x="894094" y="2738291"/>
              <a:ext cx="3752000" cy="19154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med rundade hörn 23">
              <a:extLst>
                <a:ext uri="{FF2B5EF4-FFF2-40B4-BE49-F238E27FC236}">
                  <a16:creationId xmlns:a16="http://schemas.microsoft.com/office/drawing/2014/main" id="{C8DEA992-C13F-BE00-FDA6-1455AF99C6CF}"/>
                </a:ext>
              </a:extLst>
            </p:cNvPr>
            <p:cNvSpPr/>
            <p:nvPr/>
          </p:nvSpPr>
          <p:spPr>
            <a:xfrm>
              <a:off x="2722895" y="3103762"/>
              <a:ext cx="2658899" cy="163278"/>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med rundade hörn 24">
              <a:extLst>
                <a:ext uri="{FF2B5EF4-FFF2-40B4-BE49-F238E27FC236}">
                  <a16:creationId xmlns:a16="http://schemas.microsoft.com/office/drawing/2014/main" id="{EB4BEE82-A5C5-ABEA-DC70-0D2CE8DD2D0C}"/>
                </a:ext>
              </a:extLst>
            </p:cNvPr>
            <p:cNvSpPr/>
            <p:nvPr/>
          </p:nvSpPr>
          <p:spPr>
            <a:xfrm>
              <a:off x="215153" y="3263833"/>
              <a:ext cx="5109882" cy="163278"/>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med rundade hörn 25">
              <a:extLst>
                <a:ext uri="{FF2B5EF4-FFF2-40B4-BE49-F238E27FC236}">
                  <a16:creationId xmlns:a16="http://schemas.microsoft.com/office/drawing/2014/main" id="{3874BDAF-D1C3-CC32-D4CD-05C046A54459}"/>
                </a:ext>
              </a:extLst>
            </p:cNvPr>
            <p:cNvSpPr/>
            <p:nvPr/>
          </p:nvSpPr>
          <p:spPr>
            <a:xfrm>
              <a:off x="215152" y="3474046"/>
              <a:ext cx="3877876" cy="137871"/>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3" name="Grupp 32">
            <a:extLst>
              <a:ext uri="{FF2B5EF4-FFF2-40B4-BE49-F238E27FC236}">
                <a16:creationId xmlns:a16="http://schemas.microsoft.com/office/drawing/2014/main" id="{1272CBE6-588C-CA58-9D4B-CB766F4871BC}"/>
              </a:ext>
            </a:extLst>
          </p:cNvPr>
          <p:cNvGrpSpPr/>
          <p:nvPr/>
        </p:nvGrpSpPr>
        <p:grpSpPr>
          <a:xfrm>
            <a:off x="6252353" y="1080862"/>
            <a:ext cx="5718748" cy="2043297"/>
            <a:chOff x="6336384" y="991276"/>
            <a:chExt cx="5762173" cy="2113005"/>
          </a:xfrm>
        </p:grpSpPr>
        <p:pic>
          <p:nvPicPr>
            <p:cNvPr id="4" name="Bildobjekt 3">
              <a:extLst>
                <a:ext uri="{FF2B5EF4-FFF2-40B4-BE49-F238E27FC236}">
                  <a16:creationId xmlns:a16="http://schemas.microsoft.com/office/drawing/2014/main" id="{8F556106-FC81-AE6E-5A3F-CA9D73DCCFC0}"/>
                </a:ext>
              </a:extLst>
            </p:cNvPr>
            <p:cNvPicPr>
              <a:picLocks noChangeAspect="1"/>
            </p:cNvPicPr>
            <p:nvPr/>
          </p:nvPicPr>
          <p:blipFill>
            <a:blip r:embed="rId4"/>
            <a:stretch>
              <a:fillRect/>
            </a:stretch>
          </p:blipFill>
          <p:spPr>
            <a:xfrm>
              <a:off x="6336384" y="991276"/>
              <a:ext cx="5762173" cy="2113005"/>
            </a:xfrm>
            <a:prstGeom prst="rect">
              <a:avLst/>
            </a:prstGeom>
          </p:spPr>
        </p:pic>
        <p:sp>
          <p:nvSpPr>
            <p:cNvPr id="27" name="Rektangel med rundade hörn 26">
              <a:extLst>
                <a:ext uri="{FF2B5EF4-FFF2-40B4-BE49-F238E27FC236}">
                  <a16:creationId xmlns:a16="http://schemas.microsoft.com/office/drawing/2014/main" id="{9833C625-360A-66CF-759F-7062D5F30078}"/>
                </a:ext>
              </a:extLst>
            </p:cNvPr>
            <p:cNvSpPr/>
            <p:nvPr/>
          </p:nvSpPr>
          <p:spPr>
            <a:xfrm>
              <a:off x="6855625" y="1886738"/>
              <a:ext cx="2030191" cy="130866"/>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med rundade hörn 27">
              <a:extLst>
                <a:ext uri="{FF2B5EF4-FFF2-40B4-BE49-F238E27FC236}">
                  <a16:creationId xmlns:a16="http://schemas.microsoft.com/office/drawing/2014/main" id="{EFD7A040-F698-E26E-A62E-C82FAF6803E6}"/>
                </a:ext>
              </a:extLst>
            </p:cNvPr>
            <p:cNvSpPr/>
            <p:nvPr/>
          </p:nvSpPr>
          <p:spPr>
            <a:xfrm>
              <a:off x="6448851" y="2217453"/>
              <a:ext cx="4970646" cy="14663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med rundade hörn 28">
              <a:extLst>
                <a:ext uri="{FF2B5EF4-FFF2-40B4-BE49-F238E27FC236}">
                  <a16:creationId xmlns:a16="http://schemas.microsoft.com/office/drawing/2014/main" id="{8985D20C-357B-CDC8-3B45-9BDB89F97DCE}"/>
                </a:ext>
              </a:extLst>
            </p:cNvPr>
            <p:cNvSpPr/>
            <p:nvPr/>
          </p:nvSpPr>
          <p:spPr>
            <a:xfrm>
              <a:off x="6474895" y="2378950"/>
              <a:ext cx="700456" cy="146632"/>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med rundade hörn 29">
              <a:extLst>
                <a:ext uri="{FF2B5EF4-FFF2-40B4-BE49-F238E27FC236}">
                  <a16:creationId xmlns:a16="http://schemas.microsoft.com/office/drawing/2014/main" id="{8B9DB103-8492-B4EF-6DF4-B5BA5BC7A778}"/>
                </a:ext>
              </a:extLst>
            </p:cNvPr>
            <p:cNvSpPr/>
            <p:nvPr/>
          </p:nvSpPr>
          <p:spPr>
            <a:xfrm>
              <a:off x="7476564" y="2535964"/>
              <a:ext cx="3974727" cy="14663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med rundade hörn 30">
              <a:extLst>
                <a:ext uri="{FF2B5EF4-FFF2-40B4-BE49-F238E27FC236}">
                  <a16:creationId xmlns:a16="http://schemas.microsoft.com/office/drawing/2014/main" id="{8DC1AFD5-D2B8-3FED-9122-5F6252BE5B5D}"/>
                </a:ext>
              </a:extLst>
            </p:cNvPr>
            <p:cNvSpPr/>
            <p:nvPr/>
          </p:nvSpPr>
          <p:spPr>
            <a:xfrm>
              <a:off x="6448852" y="2699439"/>
              <a:ext cx="1692616" cy="14663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98A74EFE-0D02-196A-8AA3-C72198EA39A5}"/>
              </a:ext>
            </a:extLst>
          </p:cNvPr>
          <p:cNvGrpSpPr/>
          <p:nvPr/>
        </p:nvGrpSpPr>
        <p:grpSpPr>
          <a:xfrm>
            <a:off x="6292786" y="3327162"/>
            <a:ext cx="5694867" cy="2367959"/>
            <a:chOff x="6194838" y="3307284"/>
            <a:chExt cx="5812694" cy="2422370"/>
          </a:xfrm>
        </p:grpSpPr>
        <p:pic>
          <p:nvPicPr>
            <p:cNvPr id="5" name="Bildobjekt 4">
              <a:extLst>
                <a:ext uri="{FF2B5EF4-FFF2-40B4-BE49-F238E27FC236}">
                  <a16:creationId xmlns:a16="http://schemas.microsoft.com/office/drawing/2014/main" id="{ED6F7A89-B4F8-2BEE-9174-5A98D6070342}"/>
                </a:ext>
              </a:extLst>
            </p:cNvPr>
            <p:cNvPicPr>
              <a:picLocks noChangeAspect="1"/>
            </p:cNvPicPr>
            <p:nvPr/>
          </p:nvPicPr>
          <p:blipFill>
            <a:blip r:embed="rId5"/>
            <a:stretch>
              <a:fillRect/>
            </a:stretch>
          </p:blipFill>
          <p:spPr>
            <a:xfrm>
              <a:off x="6272231" y="3616649"/>
              <a:ext cx="5735301" cy="2113005"/>
            </a:xfrm>
            <a:prstGeom prst="rect">
              <a:avLst/>
            </a:prstGeom>
          </p:spPr>
        </p:pic>
        <p:sp>
          <p:nvSpPr>
            <p:cNvPr id="8" name="textruta 7">
              <a:extLst>
                <a:ext uri="{FF2B5EF4-FFF2-40B4-BE49-F238E27FC236}">
                  <a16:creationId xmlns:a16="http://schemas.microsoft.com/office/drawing/2014/main" id="{6E508095-C8D1-80B6-B364-53AB91E42151}"/>
                </a:ext>
              </a:extLst>
            </p:cNvPr>
            <p:cNvSpPr txBox="1"/>
            <p:nvPr/>
          </p:nvSpPr>
          <p:spPr>
            <a:xfrm>
              <a:off x="6194838" y="3307284"/>
              <a:ext cx="5229997" cy="261610"/>
            </a:xfrm>
            <a:prstGeom prst="rect">
              <a:avLst/>
            </a:prstGeom>
            <a:noFill/>
          </p:spPr>
          <p:txBody>
            <a:bodyPr wrap="square">
              <a:spAutoFit/>
            </a:bodyPr>
            <a:lstStyle/>
            <a:p>
              <a:r>
                <a:rPr lang="sv-SE" sz="1100" b="1" dirty="0">
                  <a:solidFill>
                    <a:srgbClr val="3E4444"/>
                  </a:solidFill>
                  <a:effectLst/>
                  <a:latin typeface="Arial" panose="020B0604020202020204" pitchFamily="34" charset="0"/>
                </a:rPr>
                <a:t>Annex I, Table 1, </a:t>
              </a:r>
              <a:r>
                <a:rPr lang="sv-SE" sz="1100" b="1" dirty="0" err="1">
                  <a:solidFill>
                    <a:srgbClr val="3E4444"/>
                  </a:solidFill>
                  <a:effectLst/>
                  <a:latin typeface="Arial" panose="020B0604020202020204" pitchFamily="34" charset="0"/>
                </a:rPr>
                <a:t>point</a:t>
              </a:r>
              <a:r>
                <a:rPr lang="sv-SE" sz="1100" b="1" dirty="0">
                  <a:solidFill>
                    <a:srgbClr val="3E4444"/>
                  </a:solidFill>
                  <a:effectLst/>
                  <a:latin typeface="Arial" panose="020B0604020202020204" pitchFamily="34" charset="0"/>
                </a:rPr>
                <a:t> B(6)(a) </a:t>
              </a:r>
              <a:r>
                <a:rPr lang="sv-SE" sz="1100" b="1" dirty="0" err="1">
                  <a:solidFill>
                    <a:srgbClr val="3E4444"/>
                  </a:solidFill>
                  <a:effectLst/>
                  <a:latin typeface="Arial" panose="020B0604020202020204" pitchFamily="34" charset="0"/>
                </a:rPr>
                <a:t>of</a:t>
              </a:r>
              <a:r>
                <a:rPr lang="sv-SE" sz="1100" b="1" dirty="0">
                  <a:solidFill>
                    <a:srgbClr val="3E4444"/>
                  </a:solidFill>
                  <a:effectLst/>
                  <a:latin typeface="Arial" panose="020B0604020202020204" pitchFamily="34" charset="0"/>
                </a:rPr>
                <a:t> </a:t>
              </a:r>
              <a:r>
                <a:rPr lang="sv-SE" sz="1100" b="1" dirty="0" err="1">
                  <a:solidFill>
                    <a:srgbClr val="3E4444"/>
                  </a:solidFill>
                  <a:effectLst/>
                  <a:latin typeface="Arial" panose="020B0604020202020204" pitchFamily="34" charset="0"/>
                </a:rPr>
                <a:t>Implementing</a:t>
              </a:r>
              <a:r>
                <a:rPr lang="sv-SE" sz="1100" b="1" dirty="0">
                  <a:solidFill>
                    <a:srgbClr val="3E4444"/>
                  </a:solidFill>
                  <a:effectLst/>
                  <a:latin typeface="Arial" panose="020B0604020202020204" pitchFamily="34" charset="0"/>
                </a:rPr>
                <a:t> </a:t>
              </a:r>
              <a:r>
                <a:rPr lang="sv-SE" sz="1100" b="1" dirty="0" err="1">
                  <a:solidFill>
                    <a:srgbClr val="3E4444"/>
                  </a:solidFill>
                  <a:effectLst/>
                  <a:latin typeface="Arial" panose="020B0604020202020204" pitchFamily="34" charset="0"/>
                </a:rPr>
                <a:t>Regulation</a:t>
              </a:r>
              <a:r>
                <a:rPr lang="sv-SE" sz="1100" b="1" dirty="0">
                  <a:solidFill>
                    <a:srgbClr val="3E4444"/>
                  </a:solidFill>
                  <a:effectLst/>
                  <a:latin typeface="Arial" panose="020B0604020202020204" pitchFamily="34" charset="0"/>
                </a:rPr>
                <a:t> (EU) 2023/1441</a:t>
              </a:r>
              <a:endParaRPr lang="sv-SE" sz="1100" dirty="0">
                <a:solidFill>
                  <a:srgbClr val="3E4444"/>
                </a:solidFill>
                <a:effectLst/>
                <a:latin typeface="Arial" panose="020B0604020202020204" pitchFamily="34" charset="0"/>
              </a:endParaRPr>
            </a:p>
          </p:txBody>
        </p:sp>
        <p:sp>
          <p:nvSpPr>
            <p:cNvPr id="32" name="Rektangel med rundade hörn 31">
              <a:extLst>
                <a:ext uri="{FF2B5EF4-FFF2-40B4-BE49-F238E27FC236}">
                  <a16:creationId xmlns:a16="http://schemas.microsoft.com/office/drawing/2014/main" id="{A3B0E7C1-3B33-AAB0-37F2-20F7490AD588}"/>
                </a:ext>
              </a:extLst>
            </p:cNvPr>
            <p:cNvSpPr/>
            <p:nvPr/>
          </p:nvSpPr>
          <p:spPr>
            <a:xfrm>
              <a:off x="6960316" y="4032947"/>
              <a:ext cx="5047216" cy="28710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med rundade hörn 33">
              <a:extLst>
                <a:ext uri="{FF2B5EF4-FFF2-40B4-BE49-F238E27FC236}">
                  <a16:creationId xmlns:a16="http://schemas.microsoft.com/office/drawing/2014/main" id="{79F3F036-C7D4-F2F9-19FD-334E6FEE7AE5}"/>
                </a:ext>
              </a:extLst>
            </p:cNvPr>
            <p:cNvSpPr/>
            <p:nvPr/>
          </p:nvSpPr>
          <p:spPr>
            <a:xfrm>
              <a:off x="6960316" y="4320050"/>
              <a:ext cx="3406579" cy="165972"/>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med rundade hörn 34">
              <a:extLst>
                <a:ext uri="{FF2B5EF4-FFF2-40B4-BE49-F238E27FC236}">
                  <a16:creationId xmlns:a16="http://schemas.microsoft.com/office/drawing/2014/main" id="{0937C969-D1F5-AC48-1F7C-C6BC17D54723}"/>
                </a:ext>
              </a:extLst>
            </p:cNvPr>
            <p:cNvSpPr/>
            <p:nvPr/>
          </p:nvSpPr>
          <p:spPr>
            <a:xfrm>
              <a:off x="8250767" y="5563683"/>
              <a:ext cx="2116128" cy="165971"/>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6" name="textruta 35">
            <a:extLst>
              <a:ext uri="{FF2B5EF4-FFF2-40B4-BE49-F238E27FC236}">
                <a16:creationId xmlns:a16="http://schemas.microsoft.com/office/drawing/2014/main" id="{2440205E-F3D7-4214-6A37-EE773951E4B6}"/>
              </a:ext>
            </a:extLst>
          </p:cNvPr>
          <p:cNvSpPr txBox="1"/>
          <p:nvPr/>
        </p:nvSpPr>
        <p:spPr>
          <a:xfrm>
            <a:off x="2191965" y="6440876"/>
            <a:ext cx="7886028" cy="369332"/>
          </a:xfrm>
          <a:prstGeom prst="rect">
            <a:avLst/>
          </a:prstGeom>
          <a:noFill/>
        </p:spPr>
        <p:txBody>
          <a:bodyPr wrap="square">
            <a:spAutoFit/>
          </a:bodyPr>
          <a:lstStyle/>
          <a:p>
            <a:pPr algn="ctr"/>
            <a:r>
              <a:rPr lang="sv-SE" sz="900" dirty="0" err="1">
                <a:solidFill>
                  <a:srgbClr val="3E4444"/>
                </a:solidFill>
                <a:effectLst/>
                <a:latin typeface="Gellix" pitchFamily="2" charset="77"/>
                <a:cs typeface="Gellix" pitchFamily="2" charset="77"/>
              </a:rPr>
              <a:t>European</a:t>
            </a:r>
            <a:r>
              <a:rPr lang="sv-SE" sz="900" dirty="0">
                <a:solidFill>
                  <a:srgbClr val="3E4444"/>
                </a:solidFill>
                <a:effectLst/>
                <a:latin typeface="Gellix" pitchFamily="2" charset="77"/>
                <a:cs typeface="Gellix" pitchFamily="2" charset="77"/>
              </a:rPr>
              <a:t> Commission </a:t>
            </a:r>
            <a:r>
              <a:rPr lang="sv-SE" sz="900" dirty="0" err="1">
                <a:solidFill>
                  <a:srgbClr val="3E4444"/>
                </a:solidFill>
                <a:effectLst/>
                <a:latin typeface="Gellix" pitchFamily="2" charset="77"/>
                <a:cs typeface="Gellix" pitchFamily="2" charset="77"/>
              </a:rPr>
              <a:t>Questions</a:t>
            </a:r>
            <a:r>
              <a:rPr lang="sv-SE" sz="900" dirty="0">
                <a:solidFill>
                  <a:srgbClr val="3E4444"/>
                </a:solidFill>
                <a:effectLst/>
                <a:latin typeface="Gellix" pitchFamily="2" charset="77"/>
                <a:cs typeface="Gellix" pitchFamily="2" charset="77"/>
              </a:rPr>
              <a:t> and </a:t>
            </a:r>
            <a:r>
              <a:rPr lang="sv-SE" sz="900" dirty="0" err="1">
                <a:solidFill>
                  <a:srgbClr val="3E4444"/>
                </a:solidFill>
                <a:effectLst/>
                <a:latin typeface="Gellix" pitchFamily="2" charset="77"/>
                <a:cs typeface="Gellix" pitchFamily="2" charset="77"/>
              </a:rPr>
              <a:t>Answers</a:t>
            </a:r>
            <a:r>
              <a:rPr lang="sv-SE" sz="900" dirty="0">
                <a:solidFill>
                  <a:srgbClr val="3E4444"/>
                </a:solidFill>
                <a:effectLst/>
                <a:latin typeface="Gellix" pitchFamily="2" charset="77"/>
                <a:cs typeface="Gellix" pitchFamily="2" charset="77"/>
              </a:rPr>
              <a:t>: </a:t>
            </a:r>
            <a:r>
              <a:rPr lang="sv-SE" sz="900" dirty="0" err="1">
                <a:effectLst/>
                <a:latin typeface="Gellix" pitchFamily="2" charset="77"/>
                <a:cs typeface="Gellix" pitchFamily="2" charset="77"/>
              </a:rPr>
              <a:t>https</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competition-policy.ec.europa.eu</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foreign</a:t>
            </a:r>
            <a:r>
              <a:rPr lang="sv-SE" sz="900" dirty="0">
                <a:effectLst/>
                <a:latin typeface="Gellix" pitchFamily="2" charset="77"/>
                <a:cs typeface="Gellix" pitchFamily="2" charset="77"/>
              </a:rPr>
              <a:t>-subsidies-</a:t>
            </a:r>
            <a:r>
              <a:rPr lang="sv-SE" sz="900" dirty="0" err="1">
                <a:effectLst/>
                <a:latin typeface="Gellix" pitchFamily="2" charset="77"/>
                <a:cs typeface="Gellix" pitchFamily="2" charset="77"/>
              </a:rPr>
              <a:t>regulation</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questions</a:t>
            </a:r>
            <a:r>
              <a:rPr lang="sv-SE" sz="900" dirty="0">
                <a:effectLst/>
                <a:latin typeface="Gellix" pitchFamily="2" charset="77"/>
                <a:cs typeface="Gellix" pitchFamily="2" charset="77"/>
              </a:rPr>
              <a:t>-and-</a:t>
            </a:r>
            <a:r>
              <a:rPr lang="sv-SE" sz="900" dirty="0" err="1">
                <a:effectLst/>
                <a:latin typeface="Gellix" pitchFamily="2" charset="77"/>
                <a:cs typeface="Gellix" pitchFamily="2" charset="77"/>
              </a:rPr>
              <a:t>answers_en</a:t>
            </a:r>
            <a:r>
              <a:rPr lang="sv-SE" sz="900" dirty="0">
                <a:solidFill>
                  <a:srgbClr val="68D2DF"/>
                </a:solidFill>
                <a:effectLst/>
                <a:latin typeface="Gellix" pitchFamily="2" charset="77"/>
                <a:cs typeface="Gellix" pitchFamily="2" charset="77"/>
              </a:rPr>
              <a:t> </a:t>
            </a:r>
          </a:p>
          <a:p>
            <a:pPr algn="ctr"/>
            <a:r>
              <a:rPr lang="sv-SE" sz="900" dirty="0" err="1">
                <a:solidFill>
                  <a:srgbClr val="3E4444"/>
                </a:solidFill>
                <a:effectLst/>
                <a:latin typeface="Gellix" pitchFamily="2" charset="77"/>
                <a:cs typeface="Gellix" pitchFamily="2" charset="77"/>
              </a:rPr>
              <a:t>Implementing</a:t>
            </a:r>
            <a:r>
              <a:rPr lang="sv-SE" sz="900" dirty="0">
                <a:solidFill>
                  <a:srgbClr val="3E4444"/>
                </a:solidFill>
                <a:effectLst/>
                <a:latin typeface="Gellix" pitchFamily="2" charset="77"/>
                <a:cs typeface="Gellix" pitchFamily="2" charset="77"/>
              </a:rPr>
              <a:t> </a:t>
            </a:r>
            <a:r>
              <a:rPr lang="sv-SE" sz="900" dirty="0" err="1">
                <a:solidFill>
                  <a:srgbClr val="3E4444"/>
                </a:solidFill>
                <a:effectLst/>
                <a:latin typeface="Gellix" pitchFamily="2" charset="77"/>
                <a:cs typeface="Gellix" pitchFamily="2" charset="77"/>
              </a:rPr>
              <a:t>Regulation</a:t>
            </a:r>
            <a:r>
              <a:rPr lang="sv-SE" sz="900" dirty="0">
                <a:solidFill>
                  <a:srgbClr val="3E4444"/>
                </a:solidFill>
                <a:effectLst/>
                <a:latin typeface="Gellix" pitchFamily="2" charset="77"/>
                <a:cs typeface="Gellix" pitchFamily="2" charset="77"/>
              </a:rPr>
              <a:t> (EU) 2023/1441: </a:t>
            </a:r>
            <a:r>
              <a:rPr lang="sv-SE" sz="900" dirty="0" err="1">
                <a:effectLst/>
                <a:latin typeface="Gellix" pitchFamily="2" charset="77"/>
                <a:cs typeface="Gellix" pitchFamily="2" charset="77"/>
              </a:rPr>
              <a:t>https</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eur-lex.europa.eu</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eli</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reg_impl</a:t>
            </a:r>
            <a:r>
              <a:rPr lang="sv-SE" sz="900" dirty="0">
                <a:effectLst/>
                <a:latin typeface="Gellix" pitchFamily="2" charset="77"/>
                <a:cs typeface="Gellix" pitchFamily="2" charset="77"/>
              </a:rPr>
              <a:t>/2023/1441/oj </a:t>
            </a:r>
          </a:p>
        </p:txBody>
      </p:sp>
      <p:cxnSp>
        <p:nvCxnSpPr>
          <p:cNvPr id="37" name="Rak 36">
            <a:extLst>
              <a:ext uri="{FF2B5EF4-FFF2-40B4-BE49-F238E27FC236}">
                <a16:creationId xmlns:a16="http://schemas.microsoft.com/office/drawing/2014/main" id="{26C9B371-E54F-8D09-CA43-5CD79E3299CB}"/>
              </a:ext>
            </a:extLst>
          </p:cNvPr>
          <p:cNvCxnSpPr>
            <a:cxnSpLocks/>
          </p:cNvCxnSpPr>
          <p:nvPr/>
        </p:nvCxnSpPr>
        <p:spPr>
          <a:xfrm>
            <a:off x="6096000" y="1080862"/>
            <a:ext cx="0" cy="4776241"/>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Rak 37">
            <a:extLst>
              <a:ext uri="{FF2B5EF4-FFF2-40B4-BE49-F238E27FC236}">
                <a16:creationId xmlns:a16="http://schemas.microsoft.com/office/drawing/2014/main" id="{0A100633-8560-A168-9A4C-CA8B9F61F148}"/>
              </a:ext>
            </a:extLst>
          </p:cNvPr>
          <p:cNvCxnSpPr>
            <a:cxnSpLocks/>
          </p:cNvCxnSpPr>
          <p:nvPr/>
        </p:nvCxnSpPr>
        <p:spPr>
          <a:xfrm>
            <a:off x="4979822" y="945894"/>
            <a:ext cx="2232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9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7D9CD-A131-ECB1-130B-8C008504C53D}"/>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CB5BE7BC-444B-9EE1-4612-A9421F9F2F91}"/>
              </a:ext>
            </a:extLst>
          </p:cNvPr>
          <p:cNvSpPr txBox="1"/>
          <p:nvPr/>
        </p:nvSpPr>
        <p:spPr>
          <a:xfrm>
            <a:off x="5210351" y="382772"/>
            <a:ext cx="0" cy="0"/>
          </a:xfrm>
          <a:prstGeom prst="rect">
            <a:avLst/>
          </a:prstGeom>
        </p:spPr>
        <p:txBody>
          <a:bodyPr wrap="none" rtlCol="0">
            <a:normAutofit fontScale="25000" lnSpcReduction="20000"/>
          </a:bodyPr>
          <a:lstStyle/>
          <a:p>
            <a:pPr algn="l">
              <a:lnSpc>
                <a:spcPct val="100000"/>
              </a:lnSpc>
            </a:pPr>
            <a:endParaRPr lang="sv-SE" sz="450">
              <a:latin typeface="Gotham Medium" pitchFamily="2" charset="0"/>
            </a:endParaRPr>
          </a:p>
        </p:txBody>
      </p:sp>
      <p:sp>
        <p:nvSpPr>
          <p:cNvPr id="6" name="textruta 5">
            <a:extLst>
              <a:ext uri="{FF2B5EF4-FFF2-40B4-BE49-F238E27FC236}">
                <a16:creationId xmlns:a16="http://schemas.microsoft.com/office/drawing/2014/main" id="{98C8A947-14AD-41F2-21AD-911B4998B407}"/>
              </a:ext>
            </a:extLst>
          </p:cNvPr>
          <p:cNvSpPr txBox="1"/>
          <p:nvPr/>
        </p:nvSpPr>
        <p:spPr>
          <a:xfrm>
            <a:off x="10917441" y="345688"/>
            <a:ext cx="0" cy="0"/>
          </a:xfrm>
          <a:prstGeom prst="rect">
            <a:avLst/>
          </a:prstGeom>
        </p:spPr>
        <p:txBody>
          <a:bodyPr wrap="none" rtlCol="0">
            <a:normAutofit fontScale="25000" lnSpcReduction="20000"/>
          </a:bodyPr>
          <a:lstStyle/>
          <a:p>
            <a:pPr algn="l">
              <a:lnSpc>
                <a:spcPct val="100000"/>
              </a:lnSpc>
            </a:pPr>
            <a:endParaRPr lang="sv-SE" sz="450">
              <a:latin typeface="Gotham Medium" pitchFamily="2" charset="0"/>
            </a:endParaRPr>
          </a:p>
        </p:txBody>
      </p:sp>
      <p:sp>
        <p:nvSpPr>
          <p:cNvPr id="9" name="textruta 8">
            <a:extLst>
              <a:ext uri="{FF2B5EF4-FFF2-40B4-BE49-F238E27FC236}">
                <a16:creationId xmlns:a16="http://schemas.microsoft.com/office/drawing/2014/main" id="{23098684-34F0-7D40-90A3-881999A008EA}"/>
              </a:ext>
            </a:extLst>
          </p:cNvPr>
          <p:cNvSpPr txBox="1"/>
          <p:nvPr/>
        </p:nvSpPr>
        <p:spPr>
          <a:xfrm>
            <a:off x="6879771" y="2438400"/>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0" name="textruta 9">
            <a:extLst>
              <a:ext uri="{FF2B5EF4-FFF2-40B4-BE49-F238E27FC236}">
                <a16:creationId xmlns:a16="http://schemas.microsoft.com/office/drawing/2014/main" id="{80E4FDCA-E95D-8641-35A3-A086324535AD}"/>
              </a:ext>
            </a:extLst>
          </p:cNvPr>
          <p:cNvSpPr txBox="1"/>
          <p:nvPr/>
        </p:nvSpPr>
        <p:spPr>
          <a:xfrm>
            <a:off x="7199086" y="3788229"/>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1" name="textruta 10">
            <a:extLst>
              <a:ext uri="{FF2B5EF4-FFF2-40B4-BE49-F238E27FC236}">
                <a16:creationId xmlns:a16="http://schemas.microsoft.com/office/drawing/2014/main" id="{D1650064-FCAE-AA74-4266-CC9018F492AB}"/>
              </a:ext>
            </a:extLst>
          </p:cNvPr>
          <p:cNvSpPr txBox="1"/>
          <p:nvPr/>
        </p:nvSpPr>
        <p:spPr>
          <a:xfrm>
            <a:off x="7590971" y="3846286"/>
            <a:ext cx="0" cy="0"/>
          </a:xfrm>
          <a:prstGeom prst="rect">
            <a:avLst/>
          </a:prstGeom>
        </p:spPr>
        <p:txBody>
          <a:bodyPr wrap="none" rtlCol="0">
            <a:normAutofit fontScale="25000" lnSpcReduction="20000"/>
          </a:bodyPr>
          <a:lstStyle/>
          <a:p>
            <a:pPr algn="l">
              <a:lnSpc>
                <a:spcPct val="100000"/>
              </a:lnSpc>
            </a:pPr>
            <a:endParaRPr lang="sv-SE">
              <a:latin typeface="Gotham Medium" pitchFamily="2" charset="0"/>
            </a:endParaRPr>
          </a:p>
        </p:txBody>
      </p:sp>
      <p:sp>
        <p:nvSpPr>
          <p:cNvPr id="12" name="textruta 11">
            <a:extLst>
              <a:ext uri="{FF2B5EF4-FFF2-40B4-BE49-F238E27FC236}">
                <a16:creationId xmlns:a16="http://schemas.microsoft.com/office/drawing/2014/main" id="{431950DD-743E-6BDC-2E5C-8E804B7D496E}"/>
              </a:ext>
            </a:extLst>
          </p:cNvPr>
          <p:cNvSpPr txBox="1"/>
          <p:nvPr/>
        </p:nvSpPr>
        <p:spPr>
          <a:xfrm>
            <a:off x="4093028" y="1857828"/>
            <a:ext cx="7779657" cy="4238171"/>
          </a:xfrm>
          <a:prstGeom prst="rect">
            <a:avLst/>
          </a:prstGeom>
        </p:spPr>
        <p:txBody>
          <a:bodyPr wrap="square" rtlCol="0">
            <a:normAutofit/>
          </a:bodyPr>
          <a:lstStyle/>
          <a:p>
            <a:pPr marL="285750" indent="-285750" algn="l">
              <a:lnSpc>
                <a:spcPct val="100000"/>
              </a:lnSpc>
              <a:buFont typeface="Arial" panose="020B0604020202020204" pitchFamily="34" charset="0"/>
              <a:buChar char="•"/>
            </a:pPr>
            <a:endParaRPr lang="sv-SE" sz="2000">
              <a:solidFill>
                <a:schemeClr val="bg1"/>
              </a:solidFill>
              <a:latin typeface="Gellix"/>
              <a:ea typeface="Helvetica Neue" panose="02000503000000020004" pitchFamily="2" charset="0"/>
              <a:cs typeface="Gellix" pitchFamily="2" charset="77"/>
            </a:endParaRPr>
          </a:p>
          <a:p>
            <a:pPr marL="285750" indent="-285750" algn="l">
              <a:lnSpc>
                <a:spcPct val="100000"/>
              </a:lnSpc>
              <a:buFont typeface="Arial" panose="020B0604020202020204" pitchFamily="34" charset="0"/>
              <a:buChar char="•"/>
            </a:pPr>
            <a:endParaRPr lang="sv-SE" sz="2000">
              <a:latin typeface="Gotham Medium" pitchFamily="2" charset="0"/>
            </a:endParaRPr>
          </a:p>
        </p:txBody>
      </p:sp>
      <p:sp>
        <p:nvSpPr>
          <p:cNvPr id="3" name="textruta 2">
            <a:extLst>
              <a:ext uri="{FF2B5EF4-FFF2-40B4-BE49-F238E27FC236}">
                <a16:creationId xmlns:a16="http://schemas.microsoft.com/office/drawing/2014/main" id="{6D5044D4-E496-0E36-EF6F-5F40A17D4B67}"/>
              </a:ext>
            </a:extLst>
          </p:cNvPr>
          <p:cNvSpPr txBox="1"/>
          <p:nvPr/>
        </p:nvSpPr>
        <p:spPr>
          <a:xfrm>
            <a:off x="4093028" y="1857828"/>
            <a:ext cx="7394122" cy="4085772"/>
          </a:xfrm>
          <a:prstGeom prst="rect">
            <a:avLst/>
          </a:prstGeom>
        </p:spPr>
        <p:txBody>
          <a:bodyPr wrap="square" rtlCol="0">
            <a:normAutofit/>
          </a:bodyPr>
          <a:lstStyle/>
          <a:p>
            <a:pPr algn="l">
              <a:lnSpc>
                <a:spcPct val="100000"/>
              </a:lnSpc>
            </a:pPr>
            <a:endParaRPr lang="sv-SE">
              <a:latin typeface="Gotham Medium" pitchFamily="2" charset="0"/>
            </a:endParaRPr>
          </a:p>
        </p:txBody>
      </p:sp>
      <p:sp>
        <p:nvSpPr>
          <p:cNvPr id="14" name="textruta 13">
            <a:extLst>
              <a:ext uri="{FF2B5EF4-FFF2-40B4-BE49-F238E27FC236}">
                <a16:creationId xmlns:a16="http://schemas.microsoft.com/office/drawing/2014/main" id="{D58A5AF7-B247-7DB9-293A-5897399577F9}"/>
              </a:ext>
            </a:extLst>
          </p:cNvPr>
          <p:cNvSpPr txBox="1"/>
          <p:nvPr/>
        </p:nvSpPr>
        <p:spPr>
          <a:xfrm>
            <a:off x="3744493" y="2653049"/>
            <a:ext cx="7675004" cy="1416675"/>
          </a:xfrm>
          <a:prstGeom prst="rect">
            <a:avLst/>
          </a:prstGeom>
        </p:spPr>
        <p:txBody>
          <a:bodyPr wrap="square" rtlCol="0">
            <a:normAutofit/>
          </a:bodyPr>
          <a:lstStyle/>
          <a:p>
            <a:pPr algn="l">
              <a:lnSpc>
                <a:spcPct val="100000"/>
              </a:lnSpc>
            </a:pPr>
            <a:endParaRPr lang="sv-SE" dirty="0">
              <a:latin typeface="Gotham Medium" pitchFamily="2" charset="0"/>
            </a:endParaRPr>
          </a:p>
        </p:txBody>
      </p:sp>
      <p:sp>
        <p:nvSpPr>
          <p:cNvPr id="15" name="textruta 14">
            <a:extLst>
              <a:ext uri="{FF2B5EF4-FFF2-40B4-BE49-F238E27FC236}">
                <a16:creationId xmlns:a16="http://schemas.microsoft.com/office/drawing/2014/main" id="{BE9AF67F-33E6-2956-4A3B-0096288DD26F}"/>
              </a:ext>
            </a:extLst>
          </p:cNvPr>
          <p:cNvSpPr txBox="1"/>
          <p:nvPr/>
        </p:nvSpPr>
        <p:spPr>
          <a:xfrm>
            <a:off x="3710525" y="2614412"/>
            <a:ext cx="7558414" cy="1455312"/>
          </a:xfrm>
          <a:prstGeom prst="rect">
            <a:avLst/>
          </a:prstGeom>
        </p:spPr>
        <p:txBody>
          <a:bodyPr wrap="square" rtlCol="0">
            <a:normAutofit/>
          </a:bodyPr>
          <a:lstStyle/>
          <a:p>
            <a:pPr algn="l">
              <a:lnSpc>
                <a:spcPct val="100000"/>
              </a:lnSpc>
            </a:pPr>
            <a:endParaRPr lang="sv-SE" dirty="0">
              <a:latin typeface="Gotham Medium" pitchFamily="2" charset="0"/>
            </a:endParaRPr>
          </a:p>
        </p:txBody>
      </p:sp>
      <p:sp>
        <p:nvSpPr>
          <p:cNvPr id="18" name="textruta 17">
            <a:extLst>
              <a:ext uri="{FF2B5EF4-FFF2-40B4-BE49-F238E27FC236}">
                <a16:creationId xmlns:a16="http://schemas.microsoft.com/office/drawing/2014/main" id="{C750CC98-DA8E-5D58-8D8E-C3D5989A7E66}"/>
              </a:ext>
            </a:extLst>
          </p:cNvPr>
          <p:cNvSpPr txBox="1"/>
          <p:nvPr/>
        </p:nvSpPr>
        <p:spPr>
          <a:xfrm>
            <a:off x="314762" y="265411"/>
            <a:ext cx="11562477" cy="447367"/>
          </a:xfrm>
          <a:prstGeom prst="rect">
            <a:avLst/>
          </a:prstGeom>
        </p:spPr>
        <p:txBody>
          <a:bodyPr wrap="square" rtlCol="0">
            <a:spAutoFit/>
          </a:bodyPr>
          <a:lstStyle/>
          <a:p>
            <a:pPr algn="ctr">
              <a:lnSpc>
                <a:spcPct val="130000"/>
              </a:lnSpc>
            </a:pPr>
            <a:r>
              <a:rPr lang="sv-SE" sz="2000" b="1" dirty="0" err="1">
                <a:solidFill>
                  <a:schemeClr val="bg1"/>
                </a:solidFill>
                <a:latin typeface="Gellix"/>
                <a:ea typeface="Helvetica Neue" panose="02000503000000020004" pitchFamily="2" charset="0"/>
                <a:cs typeface="Gellix" pitchFamily="2" charset="77"/>
              </a:rPr>
              <a:t>Articles</a:t>
            </a:r>
            <a:r>
              <a:rPr lang="sv-SE" sz="2000" b="1" dirty="0">
                <a:solidFill>
                  <a:schemeClr val="bg1"/>
                </a:solidFill>
                <a:latin typeface="Gellix"/>
                <a:ea typeface="Helvetica Neue" panose="02000503000000020004" pitchFamily="2" charset="0"/>
                <a:cs typeface="Gellix" pitchFamily="2" charset="77"/>
              </a:rPr>
              <a:t> 3 and 5 </a:t>
            </a:r>
            <a:r>
              <a:rPr lang="sv-SE" sz="2000" b="1" dirty="0" err="1">
                <a:solidFill>
                  <a:schemeClr val="bg1"/>
                </a:solidFill>
                <a:latin typeface="Gellix"/>
                <a:ea typeface="Helvetica Neue" panose="02000503000000020004" pitchFamily="2" charset="0"/>
                <a:cs typeface="Gellix" pitchFamily="2" charset="77"/>
              </a:rPr>
              <a:t>of</a:t>
            </a:r>
            <a:r>
              <a:rPr lang="sv-SE" sz="2000" b="1" dirty="0">
                <a:solidFill>
                  <a:schemeClr val="bg1"/>
                </a:solidFill>
                <a:latin typeface="Gellix"/>
                <a:ea typeface="Helvetica Neue" panose="02000503000000020004" pitchFamily="2" charset="0"/>
                <a:cs typeface="Gellix" pitchFamily="2" charset="77"/>
              </a:rPr>
              <a:t> </a:t>
            </a:r>
            <a:r>
              <a:rPr lang="sv-SE" sz="2000" b="1" dirty="0" err="1">
                <a:solidFill>
                  <a:schemeClr val="bg1"/>
                </a:solidFill>
                <a:latin typeface="Gellix"/>
                <a:ea typeface="Helvetica Neue" panose="02000503000000020004" pitchFamily="2" charset="0"/>
                <a:cs typeface="Gellix" pitchFamily="2" charset="77"/>
              </a:rPr>
              <a:t>Regulation</a:t>
            </a:r>
            <a:r>
              <a:rPr lang="sv-SE" sz="2000" b="1" dirty="0">
                <a:solidFill>
                  <a:schemeClr val="bg1"/>
                </a:solidFill>
                <a:latin typeface="Gellix"/>
                <a:ea typeface="Helvetica Neue" panose="02000503000000020004" pitchFamily="2" charset="0"/>
                <a:cs typeface="Gellix" pitchFamily="2" charset="77"/>
              </a:rPr>
              <a:t> (EU) 2022/2560</a:t>
            </a:r>
            <a:endParaRPr lang="sv-SE" sz="2000" b="1" dirty="0">
              <a:solidFill>
                <a:schemeClr val="bg1"/>
              </a:solidFill>
              <a:latin typeface="Gellix" pitchFamily="2" charset="77"/>
              <a:cs typeface="Gellix" pitchFamily="2" charset="77"/>
            </a:endParaRPr>
          </a:p>
        </p:txBody>
      </p:sp>
      <p:cxnSp>
        <p:nvCxnSpPr>
          <p:cNvPr id="13" name="Rak 12">
            <a:extLst>
              <a:ext uri="{FF2B5EF4-FFF2-40B4-BE49-F238E27FC236}">
                <a16:creationId xmlns:a16="http://schemas.microsoft.com/office/drawing/2014/main" id="{C9C08BE6-C084-7C5C-D70A-BA350EC2A1A0}"/>
              </a:ext>
            </a:extLst>
          </p:cNvPr>
          <p:cNvCxnSpPr>
            <a:cxnSpLocks/>
          </p:cNvCxnSpPr>
          <p:nvPr/>
        </p:nvCxnSpPr>
        <p:spPr>
          <a:xfrm>
            <a:off x="6096000" y="1864911"/>
            <a:ext cx="0" cy="3503474"/>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Grupp 37">
            <a:extLst>
              <a:ext uri="{FF2B5EF4-FFF2-40B4-BE49-F238E27FC236}">
                <a16:creationId xmlns:a16="http://schemas.microsoft.com/office/drawing/2014/main" id="{E8A7E7E1-5399-C744-84FA-DB50D93C49B1}"/>
              </a:ext>
            </a:extLst>
          </p:cNvPr>
          <p:cNvGrpSpPr/>
          <p:nvPr/>
        </p:nvGrpSpPr>
        <p:grpSpPr>
          <a:xfrm>
            <a:off x="112444" y="1153481"/>
            <a:ext cx="5659673" cy="4134179"/>
            <a:chOff x="112444" y="1153481"/>
            <a:chExt cx="5659673" cy="4134179"/>
          </a:xfrm>
        </p:grpSpPr>
        <p:pic>
          <p:nvPicPr>
            <p:cNvPr id="7" name="Bildobjekt 6">
              <a:extLst>
                <a:ext uri="{FF2B5EF4-FFF2-40B4-BE49-F238E27FC236}">
                  <a16:creationId xmlns:a16="http://schemas.microsoft.com/office/drawing/2014/main" id="{24ABACCE-7756-D3E8-6543-AAC87CAB2FD2}"/>
                </a:ext>
              </a:extLst>
            </p:cNvPr>
            <p:cNvPicPr>
              <a:picLocks noChangeAspect="1"/>
            </p:cNvPicPr>
            <p:nvPr/>
          </p:nvPicPr>
          <p:blipFill>
            <a:blip r:embed="rId3"/>
            <a:stretch>
              <a:fillRect/>
            </a:stretch>
          </p:blipFill>
          <p:spPr>
            <a:xfrm>
              <a:off x="112444" y="1153481"/>
              <a:ext cx="5609262" cy="4134179"/>
            </a:xfrm>
            <a:prstGeom prst="rect">
              <a:avLst/>
            </a:prstGeom>
          </p:spPr>
        </p:pic>
        <p:sp>
          <p:nvSpPr>
            <p:cNvPr id="20" name="Rektangel med rundade hörn 19">
              <a:extLst>
                <a:ext uri="{FF2B5EF4-FFF2-40B4-BE49-F238E27FC236}">
                  <a16:creationId xmlns:a16="http://schemas.microsoft.com/office/drawing/2014/main" id="{12B4716D-B7DB-5380-D766-D9123086FA7C}"/>
                </a:ext>
              </a:extLst>
            </p:cNvPr>
            <p:cNvSpPr/>
            <p:nvPr/>
          </p:nvSpPr>
          <p:spPr>
            <a:xfrm>
              <a:off x="2029343" y="2556870"/>
              <a:ext cx="2325838" cy="146959"/>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med rundade hörn 21">
              <a:extLst>
                <a:ext uri="{FF2B5EF4-FFF2-40B4-BE49-F238E27FC236}">
                  <a16:creationId xmlns:a16="http://schemas.microsoft.com/office/drawing/2014/main" id="{E4C7EADC-D3FD-CE71-DDBC-5B0CECBC8B62}"/>
                </a:ext>
              </a:extLst>
            </p:cNvPr>
            <p:cNvSpPr/>
            <p:nvPr/>
          </p:nvSpPr>
          <p:spPr>
            <a:xfrm>
              <a:off x="5168541" y="2824515"/>
              <a:ext cx="603576" cy="12430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med rundade hörn 22">
              <a:extLst>
                <a:ext uri="{FF2B5EF4-FFF2-40B4-BE49-F238E27FC236}">
                  <a16:creationId xmlns:a16="http://schemas.microsoft.com/office/drawing/2014/main" id="{CB30FDDE-1777-E909-5415-4787E5AFEE55}"/>
                </a:ext>
              </a:extLst>
            </p:cNvPr>
            <p:cNvSpPr/>
            <p:nvPr/>
          </p:nvSpPr>
          <p:spPr>
            <a:xfrm>
              <a:off x="312569" y="2948818"/>
              <a:ext cx="1220983" cy="149384"/>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med rundade hörn 23">
              <a:extLst>
                <a:ext uri="{FF2B5EF4-FFF2-40B4-BE49-F238E27FC236}">
                  <a16:creationId xmlns:a16="http://schemas.microsoft.com/office/drawing/2014/main" id="{616B0364-A1F9-7578-DD8A-C4EFD180C5F2}"/>
                </a:ext>
              </a:extLst>
            </p:cNvPr>
            <p:cNvSpPr/>
            <p:nvPr/>
          </p:nvSpPr>
          <p:spPr>
            <a:xfrm>
              <a:off x="318054" y="3327304"/>
              <a:ext cx="3324818" cy="146959"/>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42E70051-0E0C-FE48-CA32-CF1013B02CA1}"/>
              </a:ext>
            </a:extLst>
          </p:cNvPr>
          <p:cNvGrpSpPr/>
          <p:nvPr/>
        </p:nvGrpSpPr>
        <p:grpSpPr>
          <a:xfrm>
            <a:off x="6362099" y="1128346"/>
            <a:ext cx="5576858" cy="3162486"/>
            <a:chOff x="6362099" y="1128346"/>
            <a:chExt cx="5576858" cy="3162486"/>
          </a:xfrm>
        </p:grpSpPr>
        <p:pic>
          <p:nvPicPr>
            <p:cNvPr id="16" name="Bildobjekt 15">
              <a:extLst>
                <a:ext uri="{FF2B5EF4-FFF2-40B4-BE49-F238E27FC236}">
                  <a16:creationId xmlns:a16="http://schemas.microsoft.com/office/drawing/2014/main" id="{B6C0BD2F-A4F9-3C9F-A739-41E457CC8967}"/>
                </a:ext>
              </a:extLst>
            </p:cNvPr>
            <p:cNvPicPr>
              <a:picLocks noChangeAspect="1"/>
            </p:cNvPicPr>
            <p:nvPr/>
          </p:nvPicPr>
          <p:blipFill>
            <a:blip r:embed="rId4"/>
            <a:stretch>
              <a:fillRect/>
            </a:stretch>
          </p:blipFill>
          <p:spPr>
            <a:xfrm>
              <a:off x="6362099" y="1128346"/>
              <a:ext cx="5576858" cy="3162486"/>
            </a:xfrm>
            <a:prstGeom prst="rect">
              <a:avLst/>
            </a:prstGeom>
          </p:spPr>
        </p:pic>
        <p:sp>
          <p:nvSpPr>
            <p:cNvPr id="32" name="Rektangel med rundade hörn 31">
              <a:extLst>
                <a:ext uri="{FF2B5EF4-FFF2-40B4-BE49-F238E27FC236}">
                  <a16:creationId xmlns:a16="http://schemas.microsoft.com/office/drawing/2014/main" id="{54E51BBB-DA9E-1D21-95D4-F0730E641532}"/>
                </a:ext>
              </a:extLst>
            </p:cNvPr>
            <p:cNvSpPr/>
            <p:nvPr/>
          </p:nvSpPr>
          <p:spPr>
            <a:xfrm>
              <a:off x="7570852" y="1847070"/>
              <a:ext cx="4179604" cy="138073"/>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med rundade hörn 33">
              <a:extLst>
                <a:ext uri="{FF2B5EF4-FFF2-40B4-BE49-F238E27FC236}">
                  <a16:creationId xmlns:a16="http://schemas.microsoft.com/office/drawing/2014/main" id="{8C59AC22-9027-B6A4-6394-7E0E0D11110F}"/>
                </a:ext>
              </a:extLst>
            </p:cNvPr>
            <p:cNvSpPr/>
            <p:nvPr/>
          </p:nvSpPr>
          <p:spPr>
            <a:xfrm>
              <a:off x="6625407" y="3364248"/>
              <a:ext cx="4003148" cy="175017"/>
            </a:xfrm>
            <a:prstGeom prst="roundRect">
              <a:avLst/>
            </a:prstGeom>
            <a:solidFill>
              <a:srgbClr val="FFC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6" name="textruta 35">
            <a:extLst>
              <a:ext uri="{FF2B5EF4-FFF2-40B4-BE49-F238E27FC236}">
                <a16:creationId xmlns:a16="http://schemas.microsoft.com/office/drawing/2014/main" id="{4243078B-1A2F-5CA8-6321-9BDF5C48F1BC}"/>
              </a:ext>
            </a:extLst>
          </p:cNvPr>
          <p:cNvSpPr txBox="1"/>
          <p:nvPr/>
        </p:nvSpPr>
        <p:spPr>
          <a:xfrm>
            <a:off x="2191965" y="6440876"/>
            <a:ext cx="7886028" cy="369332"/>
          </a:xfrm>
          <a:prstGeom prst="rect">
            <a:avLst/>
          </a:prstGeom>
          <a:noFill/>
        </p:spPr>
        <p:txBody>
          <a:bodyPr wrap="square">
            <a:spAutoFit/>
          </a:bodyPr>
          <a:lstStyle/>
          <a:p>
            <a:pPr algn="ctr"/>
            <a:r>
              <a:rPr lang="sv-SE" sz="900" dirty="0" err="1">
                <a:solidFill>
                  <a:srgbClr val="3E4444"/>
                </a:solidFill>
                <a:effectLst/>
                <a:latin typeface="Gellix" pitchFamily="2" charset="77"/>
                <a:cs typeface="Gellix" pitchFamily="2" charset="77"/>
              </a:rPr>
              <a:t>European</a:t>
            </a:r>
            <a:r>
              <a:rPr lang="sv-SE" sz="900" dirty="0">
                <a:solidFill>
                  <a:srgbClr val="3E4444"/>
                </a:solidFill>
                <a:effectLst/>
                <a:latin typeface="Gellix" pitchFamily="2" charset="77"/>
                <a:cs typeface="Gellix" pitchFamily="2" charset="77"/>
              </a:rPr>
              <a:t> Commission </a:t>
            </a:r>
            <a:r>
              <a:rPr lang="sv-SE" sz="900" dirty="0" err="1">
                <a:solidFill>
                  <a:srgbClr val="3E4444"/>
                </a:solidFill>
                <a:effectLst/>
                <a:latin typeface="Gellix" pitchFamily="2" charset="77"/>
                <a:cs typeface="Gellix" pitchFamily="2" charset="77"/>
              </a:rPr>
              <a:t>Questions</a:t>
            </a:r>
            <a:r>
              <a:rPr lang="sv-SE" sz="900" dirty="0">
                <a:solidFill>
                  <a:srgbClr val="3E4444"/>
                </a:solidFill>
                <a:effectLst/>
                <a:latin typeface="Gellix" pitchFamily="2" charset="77"/>
                <a:cs typeface="Gellix" pitchFamily="2" charset="77"/>
              </a:rPr>
              <a:t> and </a:t>
            </a:r>
            <a:r>
              <a:rPr lang="sv-SE" sz="900" dirty="0" err="1">
                <a:solidFill>
                  <a:srgbClr val="3E4444"/>
                </a:solidFill>
                <a:effectLst/>
                <a:latin typeface="Gellix" pitchFamily="2" charset="77"/>
                <a:cs typeface="Gellix" pitchFamily="2" charset="77"/>
              </a:rPr>
              <a:t>Answers</a:t>
            </a:r>
            <a:r>
              <a:rPr lang="sv-SE" sz="900" dirty="0">
                <a:solidFill>
                  <a:srgbClr val="3E4444"/>
                </a:solidFill>
                <a:effectLst/>
                <a:latin typeface="Gellix" pitchFamily="2" charset="77"/>
                <a:cs typeface="Gellix" pitchFamily="2" charset="77"/>
              </a:rPr>
              <a:t>: </a:t>
            </a:r>
            <a:r>
              <a:rPr lang="sv-SE" sz="900" dirty="0" err="1">
                <a:effectLst/>
                <a:latin typeface="Gellix" pitchFamily="2" charset="77"/>
                <a:cs typeface="Gellix" pitchFamily="2" charset="77"/>
              </a:rPr>
              <a:t>https</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competition-policy.ec.europa.eu</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foreign</a:t>
            </a:r>
            <a:r>
              <a:rPr lang="sv-SE" sz="900" dirty="0">
                <a:effectLst/>
                <a:latin typeface="Gellix" pitchFamily="2" charset="77"/>
                <a:cs typeface="Gellix" pitchFamily="2" charset="77"/>
              </a:rPr>
              <a:t>-subsidies-</a:t>
            </a:r>
            <a:r>
              <a:rPr lang="sv-SE" sz="900" dirty="0" err="1">
                <a:effectLst/>
                <a:latin typeface="Gellix" pitchFamily="2" charset="77"/>
                <a:cs typeface="Gellix" pitchFamily="2" charset="77"/>
              </a:rPr>
              <a:t>regulation</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questions</a:t>
            </a:r>
            <a:r>
              <a:rPr lang="sv-SE" sz="900" dirty="0">
                <a:effectLst/>
                <a:latin typeface="Gellix" pitchFamily="2" charset="77"/>
                <a:cs typeface="Gellix" pitchFamily="2" charset="77"/>
              </a:rPr>
              <a:t>-and-</a:t>
            </a:r>
            <a:r>
              <a:rPr lang="sv-SE" sz="900" dirty="0" err="1">
                <a:effectLst/>
                <a:latin typeface="Gellix" pitchFamily="2" charset="77"/>
                <a:cs typeface="Gellix" pitchFamily="2" charset="77"/>
              </a:rPr>
              <a:t>answers_en</a:t>
            </a:r>
            <a:r>
              <a:rPr lang="sv-SE" sz="900" dirty="0">
                <a:solidFill>
                  <a:srgbClr val="68D2DF"/>
                </a:solidFill>
                <a:effectLst/>
                <a:latin typeface="Gellix" pitchFamily="2" charset="77"/>
                <a:cs typeface="Gellix" pitchFamily="2" charset="77"/>
              </a:rPr>
              <a:t> </a:t>
            </a:r>
          </a:p>
          <a:p>
            <a:pPr algn="ctr"/>
            <a:r>
              <a:rPr lang="sv-SE" sz="900" dirty="0" err="1">
                <a:solidFill>
                  <a:srgbClr val="3E4444"/>
                </a:solidFill>
                <a:effectLst/>
                <a:latin typeface="Gellix" pitchFamily="2" charset="77"/>
                <a:cs typeface="Gellix" pitchFamily="2" charset="77"/>
              </a:rPr>
              <a:t>Implementing</a:t>
            </a:r>
            <a:r>
              <a:rPr lang="sv-SE" sz="900" dirty="0">
                <a:solidFill>
                  <a:srgbClr val="3E4444"/>
                </a:solidFill>
                <a:effectLst/>
                <a:latin typeface="Gellix" pitchFamily="2" charset="77"/>
                <a:cs typeface="Gellix" pitchFamily="2" charset="77"/>
              </a:rPr>
              <a:t> </a:t>
            </a:r>
            <a:r>
              <a:rPr lang="sv-SE" sz="900" dirty="0" err="1">
                <a:solidFill>
                  <a:srgbClr val="3E4444"/>
                </a:solidFill>
                <a:effectLst/>
                <a:latin typeface="Gellix" pitchFamily="2" charset="77"/>
                <a:cs typeface="Gellix" pitchFamily="2" charset="77"/>
              </a:rPr>
              <a:t>Regulation</a:t>
            </a:r>
            <a:r>
              <a:rPr lang="sv-SE" sz="900" dirty="0">
                <a:solidFill>
                  <a:srgbClr val="3E4444"/>
                </a:solidFill>
                <a:effectLst/>
                <a:latin typeface="Gellix" pitchFamily="2" charset="77"/>
                <a:cs typeface="Gellix" pitchFamily="2" charset="77"/>
              </a:rPr>
              <a:t> (EU) 2023/1441: </a:t>
            </a:r>
            <a:r>
              <a:rPr lang="sv-SE" sz="900" dirty="0" err="1">
                <a:effectLst/>
                <a:latin typeface="Gellix" pitchFamily="2" charset="77"/>
                <a:cs typeface="Gellix" pitchFamily="2" charset="77"/>
              </a:rPr>
              <a:t>https</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eur-lex.europa.eu</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eli</a:t>
            </a:r>
            <a:r>
              <a:rPr lang="sv-SE" sz="900" dirty="0">
                <a:effectLst/>
                <a:latin typeface="Gellix" pitchFamily="2" charset="77"/>
                <a:cs typeface="Gellix" pitchFamily="2" charset="77"/>
              </a:rPr>
              <a:t>/</a:t>
            </a:r>
            <a:r>
              <a:rPr lang="sv-SE" sz="900" dirty="0" err="1">
                <a:effectLst/>
                <a:latin typeface="Gellix" pitchFamily="2" charset="77"/>
                <a:cs typeface="Gellix" pitchFamily="2" charset="77"/>
              </a:rPr>
              <a:t>reg_impl</a:t>
            </a:r>
            <a:r>
              <a:rPr lang="sv-SE" sz="900" dirty="0">
                <a:effectLst/>
                <a:latin typeface="Gellix" pitchFamily="2" charset="77"/>
                <a:cs typeface="Gellix" pitchFamily="2" charset="77"/>
              </a:rPr>
              <a:t>/2023/1441/oj </a:t>
            </a:r>
          </a:p>
        </p:txBody>
      </p:sp>
      <p:cxnSp>
        <p:nvCxnSpPr>
          <p:cNvPr id="17" name="Rak 16">
            <a:extLst>
              <a:ext uri="{FF2B5EF4-FFF2-40B4-BE49-F238E27FC236}">
                <a16:creationId xmlns:a16="http://schemas.microsoft.com/office/drawing/2014/main" id="{5CEDF4E0-0527-97AB-E848-89CFAA95FC72}"/>
              </a:ext>
            </a:extLst>
          </p:cNvPr>
          <p:cNvCxnSpPr>
            <a:cxnSpLocks/>
          </p:cNvCxnSpPr>
          <p:nvPr/>
        </p:nvCxnSpPr>
        <p:spPr>
          <a:xfrm>
            <a:off x="4979822" y="859833"/>
            <a:ext cx="2232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162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6">
  <a:themeElements>
    <a:clrScheme name="icc">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ster 6">
  <a:themeElements>
    <a:clrScheme name="icc">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6">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6">
  <a:themeElements>
    <a:clrScheme name="ICC_SOCMED">
      <a:dk1>
        <a:srgbClr val="007DFE"/>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7DFE"/>
      </a:hlink>
      <a:folHlink>
        <a:srgbClr val="000000"/>
      </a:folHlink>
    </a:clrScheme>
    <a:fontScheme name="HELVETICA">
      <a:majorFont>
        <a:latin typeface="Helvetica regular"/>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lnSpc>
            <a:spcPct val="100000"/>
          </a:lnSpc>
          <a:defRPr dirty="0" smtClean="0">
            <a:latin typeface="Gotham Medium" pitchFamily="2" charset="0"/>
          </a:defRPr>
        </a:defPPr>
      </a:lstStyle>
    </a:txDef>
  </a:objectDefaults>
  <a:extraClrSchemeLst/>
  <a:extLst>
    <a:ext uri="{05A4C25C-085E-4340-85A3-A5531E510DB2}">
      <thm15:themeFamily xmlns:thm15="http://schemas.microsoft.com/office/thememl/2012/main" name="Presentation_ICCOvSty-20230517.pptx" id="{B296B22C-B325-2743-B902-680B7404B8F6}" vid="{BA8F0045-07F4-E24D-B9DC-8EFCEA256CC4}"/>
    </a:ext>
  </a:extLst>
</a:theme>
</file>

<file path=ppt/theme/theme5.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D1A674E-3E18-48C8-8111-13918292A9CD}"/>
    </a:ext>
  </a:extLst>
</a:theme>
</file>

<file path=ppt/theme/theme6.xml><?xml version="1.0" encoding="utf-8"?>
<a:theme xmlns:a="http://schemas.openxmlformats.org/drawingml/2006/main" name="Alternative Content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8A2B839-B926-47C5-8DA5-FE68E2B7180C}"/>
    </a:ext>
  </a:extLst>
</a:theme>
</file>

<file path=ppt/theme/theme7.xml><?xml version="1.0" encoding="utf-8"?>
<a:theme xmlns:a="http://schemas.openxmlformats.org/drawingml/2006/main" name="Text with Image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FF4F857E-D025-4A8C-A516-DC792C9086B8}"/>
    </a:ext>
  </a:extLst>
</a:theme>
</file>

<file path=ppt/theme/theme8.xml><?xml version="1.0" encoding="utf-8"?>
<a:theme xmlns:a="http://schemas.openxmlformats.org/drawingml/2006/main" name="EY dark print">
  <a:themeElements>
    <a:clrScheme name="EY">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Mørk mal liggende widescreen.potx" id="{E6E85609-45B4-4E1A-951C-1DE3CFED8060}" vid="{B58A0C05-51DC-4467-8F44-99AAE08F922B}"/>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BrandIn lastLayout="1"/>
</file>

<file path=customXml/item3.xml><?xml version="1.0" encoding="utf-8"?>
<BrandIn lastLayout="1"/>
</file>

<file path=customXml/item4.xml><?xml version="1.0" encoding="utf-8"?>
<BrandIn lastLayout="1"/>
</file>

<file path=customXml/item5.xml><?xml version="1.0" encoding="utf-8"?>
<p:properties xmlns:p="http://schemas.microsoft.com/office/2006/metadata/properties" xmlns:xsi="http://www.w3.org/2001/XMLSchema-instance" xmlns:pc="http://schemas.microsoft.com/office/infopath/2007/PartnerControls">
  <documentManagement>
    <TaxCatchAll xmlns="accf3299-9573-4a58-beeb-36e55a0a02b7" xsi:nil="true"/>
    <lcf76f155ced4ddcb4097134ff3c332f xmlns="b46b9808-7eec-4557-8a10-cd7b08f26e01">
      <Terms xmlns="http://schemas.microsoft.com/office/infopath/2007/PartnerControls"/>
    </lcf76f155ced4ddcb4097134ff3c332f>
    <SharedWithUsers xmlns="accf3299-9573-4a58-beeb-36e55a0a02b7">
      <UserInfo>
        <DisplayName/>
        <AccountId xsi:nil="true"/>
        <AccountType/>
      </UserInfo>
    </SharedWithUsers>
  </documentManagement>
</p:properties>
</file>

<file path=customXml/item6.xml><?xml version="1.0" encoding="utf-8"?>
<ct:contentTypeSchema xmlns:ct="http://schemas.microsoft.com/office/2006/metadata/contentType" xmlns:ma="http://schemas.microsoft.com/office/2006/metadata/properties/metaAttributes" ct:_="" ma:_="" ma:contentTypeName="dokument" ma:contentTypeID="0x010100A3CD8AE9B02F834195A39A8818C62C25" ma:contentTypeVersion="18" ma:contentTypeDescription="Skapa ett nytt dokument." ma:contentTypeScope="" ma:versionID="12cdac50e837eeebc32ce9bbf452087e">
  <xsd:schema xmlns:xsd="http://www.w3.org/2001/XMLSchema" xmlns:xs="http://www.w3.org/2001/XMLSchema" xmlns:p="http://schemas.microsoft.com/office/2006/metadata/properties" xmlns:ns2="b46b9808-7eec-4557-8a10-cd7b08f26e01" xmlns:ns3="accf3299-9573-4a58-beeb-36e55a0a02b7" targetNamespace="http://schemas.microsoft.com/office/2006/metadata/properties" ma:root="true" ma:fieldsID="cee49bc5772196999c00012673933217" ns2:_="" ns3:_="">
    <xsd:import namespace="b46b9808-7eec-4557-8a10-cd7b08f26e01"/>
    <xsd:import namespace="accf3299-9573-4a58-beeb-36e55a0a02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9808-7eec-4557-8a10-cd7b08f26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05e4c55e-88cb-4eed-b3cd-b87cde6875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f3299-9573-4a58-beeb-36e55a0a02b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c39796-daf0-44f0-9bdc-1b952d1d5c8a}" ma:internalName="TaxCatchAll" ma:showField="CatchAllData" ma:web="accf3299-9573-4a58-beeb-36e55a0a02b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E9BDB-07C9-4852-ADD3-803708A7CCF4}">
  <ds:schemaRefs>
    <ds:schemaRef ds:uri="http://schemas.microsoft.com/sharepoint/v3/contenttype/forms"/>
  </ds:schemaRefs>
</ds:datastoreItem>
</file>

<file path=customXml/itemProps2.xml><?xml version="1.0" encoding="utf-8"?>
<ds:datastoreItem xmlns:ds="http://schemas.openxmlformats.org/officeDocument/2006/customXml" ds:itemID="{82D07F71-FAE4-4758-BC0B-60609551B1CC}">
  <ds:schemaRefs/>
</ds:datastoreItem>
</file>

<file path=customXml/itemProps3.xml><?xml version="1.0" encoding="utf-8"?>
<ds:datastoreItem xmlns:ds="http://schemas.openxmlformats.org/officeDocument/2006/customXml" ds:itemID="{8B6B0787-9734-4296-B5D3-EC4759041B1D}">
  <ds:schemaRefs/>
</ds:datastoreItem>
</file>

<file path=customXml/itemProps4.xml><?xml version="1.0" encoding="utf-8"?>
<ds:datastoreItem xmlns:ds="http://schemas.openxmlformats.org/officeDocument/2006/customXml" ds:itemID="{A9377F0E-6DE4-47A6-94F7-B5269FE2FCE0}">
  <ds:schemaRefs/>
</ds:datastoreItem>
</file>

<file path=customXml/itemProps5.xml><?xml version="1.0" encoding="utf-8"?>
<ds:datastoreItem xmlns:ds="http://schemas.openxmlformats.org/officeDocument/2006/customXml" ds:itemID="{DD607645-87C9-41C1-AA67-A2E0A367A878}">
  <ds:schemaRefs>
    <ds:schemaRef ds:uri="http://purl.org/dc/terms/"/>
    <ds:schemaRef ds:uri="http://purl.org/dc/elements/1.1/"/>
    <ds:schemaRef ds:uri="http://purl.org/dc/dcmitype/"/>
    <ds:schemaRef ds:uri="http://schemas.openxmlformats.org/package/2006/metadata/core-properties"/>
    <ds:schemaRef ds:uri="http://www.w3.org/XML/1998/namespace"/>
    <ds:schemaRef ds:uri="accf3299-9573-4a58-beeb-36e55a0a02b7"/>
    <ds:schemaRef ds:uri="http://schemas.microsoft.com/office/2006/documentManagement/types"/>
    <ds:schemaRef ds:uri="http://schemas.microsoft.com/office/infopath/2007/PartnerControls"/>
    <ds:schemaRef ds:uri="b46b9808-7eec-4557-8a10-cd7b08f26e01"/>
    <ds:schemaRef ds:uri="http://schemas.microsoft.com/office/2006/metadata/properties"/>
  </ds:schemaRefs>
</ds:datastoreItem>
</file>

<file path=customXml/itemProps6.xml><?xml version="1.0" encoding="utf-8"?>
<ds:datastoreItem xmlns:ds="http://schemas.openxmlformats.org/officeDocument/2006/customXml" ds:itemID="{43433958-7AC2-410C-9C7A-AACAFA98F6B7}">
  <ds:schemaRefs>
    <ds:schemaRef ds:uri="accf3299-9573-4a58-beeb-36e55a0a02b7"/>
    <ds:schemaRef ds:uri="b46b9808-7eec-4557-8a10-cd7b08f26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203</TotalTime>
  <Words>675</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vt:i4>
      </vt:variant>
    </vt:vector>
  </HeadingPairs>
  <TitlesOfParts>
    <vt:vector size="23" baseType="lpstr">
      <vt:lpstr>Arial</vt:lpstr>
      <vt:lpstr>Calibri</vt:lpstr>
      <vt:lpstr>Calisto MT</vt:lpstr>
      <vt:lpstr>Gellix</vt:lpstr>
      <vt:lpstr>Gotham Book</vt:lpstr>
      <vt:lpstr>Gotham Light</vt:lpstr>
      <vt:lpstr>Gotham Medium</vt:lpstr>
      <vt:lpstr>Helvetica Neue</vt:lpstr>
      <vt:lpstr>Helvetica regular</vt:lpstr>
      <vt:lpstr>Systemtypsnitt normalt</vt:lpstr>
      <vt:lpstr>master 6</vt:lpstr>
      <vt:lpstr>2_master 6</vt:lpstr>
      <vt:lpstr>1_master 6</vt:lpstr>
      <vt:lpstr>master 6</vt:lpstr>
      <vt:lpstr>AstraZeneca Standard Template</vt:lpstr>
      <vt:lpstr>Alternative Content Layouts</vt:lpstr>
      <vt:lpstr>Text with Image Layouts</vt:lpstr>
      <vt:lpstr>EY dark print</vt:lpstr>
      <vt:lpstr>EU Foreign Subsidy Regulation (FSR) ICC Sweden Discussion Paper </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MARKNADSFÖRINGSSKOMMITTÉN ICC Sverige | 24 maj 2023</dc:title>
  <dc:subject/>
  <dc:creator>Bertlin, Yvonne</dc:creator>
  <cp:keywords/>
  <dc:description/>
  <cp:lastModifiedBy>Bertlin, Yvonne</cp:lastModifiedBy>
  <cp:revision>9</cp:revision>
  <cp:lastPrinted>2023-10-13T14:00:53Z</cp:lastPrinted>
  <dcterms:created xsi:type="dcterms:W3CDTF">2023-05-12T09:00:15Z</dcterms:created>
  <dcterms:modified xsi:type="dcterms:W3CDTF">2024-10-02T08:21:31Z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0x010100A3CD8AE9B02F834195A39A8818C62C25</vt:lpwstr>
  </property>
  <property fmtid="{D5CDD505-2E9C-101B-9397-08002B2CF9AE}" pid="4" name="_SourceUrl">
    <vt:lpwstr/>
  </property>
  <property fmtid="{D5CDD505-2E9C-101B-9397-08002B2CF9AE}" pid="5" name="_SharedFileIndex">
    <vt:lpwstr/>
  </property>
  <property fmtid="{D5CDD505-2E9C-101B-9397-08002B2CF9AE}" pid="6" name="_ColorHex">
    <vt:lpwstr/>
  </property>
  <property fmtid="{D5CDD505-2E9C-101B-9397-08002B2CF9AE}" pid="7" name="_Emoji">
    <vt:lpwstr/>
  </property>
  <property fmtid="{D5CDD505-2E9C-101B-9397-08002B2CF9AE}" pid="8" name="ComplianceAssetId">
    <vt:lpwstr/>
  </property>
  <property fmtid="{D5CDD505-2E9C-101B-9397-08002B2CF9AE}" pid="9" name="_ColorTag">
    <vt:lpwstr/>
  </property>
  <property fmtid="{D5CDD505-2E9C-101B-9397-08002B2CF9AE}" pid="10" name="_ExtendedDescription">
    <vt:lpwstr/>
  </property>
  <property fmtid="{D5CDD505-2E9C-101B-9397-08002B2CF9AE}" pid="11" name="TriggerFlowInfo">
    <vt:lpwstr/>
  </property>
</Properties>
</file>