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713" r:id="rId5"/>
    <p:sldMasterId id="2147483733" r:id="rId6"/>
  </p:sldMasterIdLst>
  <p:notesMasterIdLst>
    <p:notesMasterId r:id="rId30"/>
  </p:notesMasterIdLst>
  <p:handoutMasterIdLst>
    <p:handoutMasterId r:id="rId31"/>
  </p:handoutMasterIdLst>
  <p:sldIdLst>
    <p:sldId id="564" r:id="rId7"/>
    <p:sldId id="324" r:id="rId8"/>
    <p:sldId id="325" r:id="rId9"/>
    <p:sldId id="343" r:id="rId10"/>
    <p:sldId id="572" r:id="rId11"/>
    <p:sldId id="573" r:id="rId12"/>
    <p:sldId id="576" r:id="rId13"/>
    <p:sldId id="575" r:id="rId14"/>
    <p:sldId id="577" r:id="rId15"/>
    <p:sldId id="341" r:id="rId16"/>
    <p:sldId id="578" r:id="rId17"/>
    <p:sldId id="580" r:id="rId18"/>
    <p:sldId id="581" r:id="rId19"/>
    <p:sldId id="582" r:id="rId20"/>
    <p:sldId id="337" r:id="rId21"/>
    <p:sldId id="583" r:id="rId22"/>
    <p:sldId id="585" r:id="rId23"/>
    <p:sldId id="584" r:id="rId24"/>
    <p:sldId id="586" r:id="rId25"/>
    <p:sldId id="340" r:id="rId26"/>
    <p:sldId id="587" r:id="rId27"/>
    <p:sldId id="588" r:id="rId28"/>
    <p:sldId id="328" r:id="rId29"/>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1"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D0628A-1A1C-D0FF-0D10-548ED4A643A4}" name="IRVING Jennie" initials="IJ" userId="S::jig@icchq.org::6796ae16-cc9f-4f63-95ae-70b37333b7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FF"/>
    <a:srgbClr val="000000"/>
    <a:srgbClr val="C9F1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47F1F-48F0-3F4E-8DDF-A86BC751184C}" v="32" dt="2023-03-09T15:48:39.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94"/>
  </p:normalViewPr>
  <p:slideViewPr>
    <p:cSldViewPr snapToGrid="0">
      <p:cViewPr varScale="1">
        <p:scale>
          <a:sx n="60" d="100"/>
          <a:sy n="60" d="100"/>
        </p:scale>
        <p:origin x="688" y="208"/>
      </p:cViewPr>
      <p:guideLst>
        <p:guide orient="horz" pos="4321"/>
        <p:guide pos="76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nny Thörnqvist" userId="S::fanny.thornqvist@icc.se::a33ab5da-cdc6-44b1-a7e2-78a85d5e37c8" providerId="AD" clId="Web-{5C802C16-061A-DE70-6BA3-69E9358B9EC1}"/>
    <pc:docChg chg="modSld">
      <pc:chgData name="Fanny Thörnqvist" userId="S::fanny.thornqvist@icc.se::a33ab5da-cdc6-44b1-a7e2-78a85d5e37c8" providerId="AD" clId="Web-{5C802C16-061A-DE70-6BA3-69E9358B9EC1}" dt="2023-03-06T09:46:58.125" v="1350" actId="1076"/>
      <pc:docMkLst>
        <pc:docMk/>
      </pc:docMkLst>
      <pc:sldChg chg="addSp modSp">
        <pc:chgData name="Fanny Thörnqvist" userId="S::fanny.thornqvist@icc.se::a33ab5da-cdc6-44b1-a7e2-78a85d5e37c8" providerId="AD" clId="Web-{5C802C16-061A-DE70-6BA3-69E9358B9EC1}" dt="2023-03-06T09:46:58.125" v="1350" actId="1076"/>
        <pc:sldMkLst>
          <pc:docMk/>
          <pc:sldMk cId="2070312559" sldId="326"/>
        </pc:sldMkLst>
        <pc:spChg chg="add mod">
          <ac:chgData name="Fanny Thörnqvist" userId="S::fanny.thornqvist@icc.se::a33ab5da-cdc6-44b1-a7e2-78a85d5e37c8" providerId="AD" clId="Web-{5C802C16-061A-DE70-6BA3-69E9358B9EC1}" dt="2023-03-06T09:11:21.818" v="495" actId="1076"/>
          <ac:spMkLst>
            <pc:docMk/>
            <pc:sldMk cId="2070312559" sldId="326"/>
            <ac:spMk id="2" creationId="{3FA69870-B543-FCC5-EA81-BAA240E925B7}"/>
          </ac:spMkLst>
        </pc:spChg>
        <pc:spChg chg="mod">
          <ac:chgData name="Fanny Thörnqvist" userId="S::fanny.thornqvist@icc.se::a33ab5da-cdc6-44b1-a7e2-78a85d5e37c8" providerId="AD" clId="Web-{5C802C16-061A-DE70-6BA3-69E9358B9EC1}" dt="2023-03-06T09:46:58.125" v="1350" actId="1076"/>
          <ac:spMkLst>
            <pc:docMk/>
            <pc:sldMk cId="2070312559" sldId="326"/>
            <ac:spMk id="4" creationId="{AD08A668-854E-791E-0751-33B887533651}"/>
          </ac:spMkLst>
        </pc:spChg>
      </pc:sldChg>
    </pc:docChg>
  </pc:docChgLst>
  <pc:docChgLst>
    <pc:chgData name="Amanda Insgård" userId="061c0aa7-ed0a-43cb-bfde-92a59cb73a81" providerId="ADAL" clId="{7CEBF77D-0222-DD4B-A88A-5CE4E5827FC4}"/>
    <pc:docChg chg="modSld">
      <pc:chgData name="Amanda Insgård" userId="061c0aa7-ed0a-43cb-bfde-92a59cb73a81" providerId="ADAL" clId="{7CEBF77D-0222-DD4B-A88A-5CE4E5827FC4}" dt="2022-10-10T08:14:04.842" v="0" actId="20577"/>
      <pc:docMkLst>
        <pc:docMk/>
      </pc:docMkLst>
      <pc:sldChg chg="modSp mod">
        <pc:chgData name="Amanda Insgård" userId="061c0aa7-ed0a-43cb-bfde-92a59cb73a81" providerId="ADAL" clId="{7CEBF77D-0222-DD4B-A88A-5CE4E5827FC4}" dt="2022-10-10T08:14:04.842" v="0" actId="20577"/>
        <pc:sldMkLst>
          <pc:docMk/>
          <pc:sldMk cId="1654224210" sldId="329"/>
        </pc:sldMkLst>
        <pc:spChg chg="mod">
          <ac:chgData name="Amanda Insgård" userId="061c0aa7-ed0a-43cb-bfde-92a59cb73a81" providerId="ADAL" clId="{7CEBF77D-0222-DD4B-A88A-5CE4E5827FC4}" dt="2022-10-10T08:14:04.842" v="0" actId="20577"/>
          <ac:spMkLst>
            <pc:docMk/>
            <pc:sldMk cId="1654224210" sldId="329"/>
            <ac:spMk id="4" creationId="{AD08A668-854E-791E-0751-33B887533651}"/>
          </ac:spMkLst>
        </pc:spChg>
      </pc:sldChg>
    </pc:docChg>
  </pc:docChgLst>
  <pc:docChgLst>
    <pc:chgData name="Alfred Ram" userId="517241e9-3285-44a8-bae1-0befaec22fde" providerId="ADAL" clId="{5860B36F-0003-E541-BB4A-DC77D58F7730}"/>
    <pc:docChg chg="undo custSel addSld delSld modSld sldOrd delMainMaster">
      <pc:chgData name="Alfred Ram" userId="517241e9-3285-44a8-bae1-0befaec22fde" providerId="ADAL" clId="{5860B36F-0003-E541-BB4A-DC77D58F7730}" dt="2022-10-12T13:23:54.266" v="365" actId="20577"/>
      <pc:docMkLst>
        <pc:docMk/>
      </pc:docMkLst>
      <pc:sldChg chg="add del">
        <pc:chgData name="Alfred Ram" userId="517241e9-3285-44a8-bae1-0befaec22fde" providerId="ADAL" clId="{5860B36F-0003-E541-BB4A-DC77D58F7730}" dt="2022-10-12T11:11:35.798" v="279" actId="2696"/>
        <pc:sldMkLst>
          <pc:docMk/>
          <pc:sldMk cId="3577908776" sldId="257"/>
        </pc:sldMkLst>
      </pc:sldChg>
      <pc:sldChg chg="add del">
        <pc:chgData name="Alfred Ram" userId="517241e9-3285-44a8-bae1-0befaec22fde" providerId="ADAL" clId="{5860B36F-0003-E541-BB4A-DC77D58F7730}" dt="2022-10-12T11:12:19.522" v="309"/>
        <pc:sldMkLst>
          <pc:docMk/>
          <pc:sldMk cId="3635450988" sldId="283"/>
        </pc:sldMkLst>
      </pc:sldChg>
      <pc:sldChg chg="add del">
        <pc:chgData name="Alfred Ram" userId="517241e9-3285-44a8-bae1-0befaec22fde" providerId="ADAL" clId="{5860B36F-0003-E541-BB4A-DC77D58F7730}" dt="2022-10-12T11:12:19.522" v="309"/>
        <pc:sldMkLst>
          <pc:docMk/>
          <pc:sldMk cId="2421108649" sldId="296"/>
        </pc:sldMkLst>
      </pc:sldChg>
      <pc:sldChg chg="add del">
        <pc:chgData name="Alfred Ram" userId="517241e9-3285-44a8-bae1-0befaec22fde" providerId="ADAL" clId="{5860B36F-0003-E541-BB4A-DC77D58F7730}" dt="2022-10-12T11:12:19.522" v="309"/>
        <pc:sldMkLst>
          <pc:docMk/>
          <pc:sldMk cId="2013154477" sldId="297"/>
        </pc:sldMkLst>
      </pc:sldChg>
      <pc:sldChg chg="add del">
        <pc:chgData name="Alfred Ram" userId="517241e9-3285-44a8-bae1-0befaec22fde" providerId="ADAL" clId="{5860B36F-0003-E541-BB4A-DC77D58F7730}" dt="2022-10-12T11:12:19.522" v="309"/>
        <pc:sldMkLst>
          <pc:docMk/>
          <pc:sldMk cId="2847294096" sldId="299"/>
        </pc:sldMkLst>
      </pc:sldChg>
      <pc:sldChg chg="add del">
        <pc:chgData name="Alfred Ram" userId="517241e9-3285-44a8-bae1-0befaec22fde" providerId="ADAL" clId="{5860B36F-0003-E541-BB4A-DC77D58F7730}" dt="2022-10-12T11:12:19.522" v="309"/>
        <pc:sldMkLst>
          <pc:docMk/>
          <pc:sldMk cId="1042364554" sldId="300"/>
        </pc:sldMkLst>
      </pc:sldChg>
      <pc:sldChg chg="add del">
        <pc:chgData name="Alfred Ram" userId="517241e9-3285-44a8-bae1-0befaec22fde" providerId="ADAL" clId="{5860B36F-0003-E541-BB4A-DC77D58F7730}" dt="2022-10-12T11:12:19.522" v="309"/>
        <pc:sldMkLst>
          <pc:docMk/>
          <pc:sldMk cId="2717888104" sldId="301"/>
        </pc:sldMkLst>
      </pc:sldChg>
      <pc:sldChg chg="add del">
        <pc:chgData name="Alfred Ram" userId="517241e9-3285-44a8-bae1-0befaec22fde" providerId="ADAL" clId="{5860B36F-0003-E541-BB4A-DC77D58F7730}" dt="2022-10-12T11:12:19.522" v="309"/>
        <pc:sldMkLst>
          <pc:docMk/>
          <pc:sldMk cId="867331108" sldId="302"/>
        </pc:sldMkLst>
      </pc:sldChg>
      <pc:sldChg chg="modSp add del mod">
        <pc:chgData name="Alfred Ram" userId="517241e9-3285-44a8-bae1-0befaec22fde" providerId="ADAL" clId="{5860B36F-0003-E541-BB4A-DC77D58F7730}" dt="2022-10-12T11:12:20.052" v="310" actId="27636"/>
        <pc:sldMkLst>
          <pc:docMk/>
          <pc:sldMk cId="3664037901" sldId="303"/>
        </pc:sldMkLst>
        <pc:spChg chg="mod">
          <ac:chgData name="Alfred Ram" userId="517241e9-3285-44a8-bae1-0befaec22fde" providerId="ADAL" clId="{5860B36F-0003-E541-BB4A-DC77D58F7730}" dt="2022-10-12T11:12:20.052" v="310" actId="27636"/>
          <ac:spMkLst>
            <pc:docMk/>
            <pc:sldMk cId="3664037901" sldId="303"/>
            <ac:spMk id="3" creationId="{394B80A8-1481-4C8C-9CE5-83183DFEA27B}"/>
          </ac:spMkLst>
        </pc:spChg>
      </pc:sldChg>
      <pc:sldChg chg="add del">
        <pc:chgData name="Alfred Ram" userId="517241e9-3285-44a8-bae1-0befaec22fde" providerId="ADAL" clId="{5860B36F-0003-E541-BB4A-DC77D58F7730}" dt="2022-10-12T11:12:19.522" v="309"/>
        <pc:sldMkLst>
          <pc:docMk/>
          <pc:sldMk cId="3258902807" sldId="304"/>
        </pc:sldMkLst>
      </pc:sldChg>
      <pc:sldChg chg="add del">
        <pc:chgData name="Alfred Ram" userId="517241e9-3285-44a8-bae1-0befaec22fde" providerId="ADAL" clId="{5860B36F-0003-E541-BB4A-DC77D58F7730}" dt="2022-10-12T11:12:19.522" v="309"/>
        <pc:sldMkLst>
          <pc:docMk/>
          <pc:sldMk cId="1102955542" sldId="305"/>
        </pc:sldMkLst>
      </pc:sldChg>
      <pc:sldChg chg="add del">
        <pc:chgData name="Alfred Ram" userId="517241e9-3285-44a8-bae1-0befaec22fde" providerId="ADAL" clId="{5860B36F-0003-E541-BB4A-DC77D58F7730}" dt="2022-10-12T11:12:19.522" v="309"/>
        <pc:sldMkLst>
          <pc:docMk/>
          <pc:sldMk cId="2862261854" sldId="306"/>
        </pc:sldMkLst>
      </pc:sldChg>
      <pc:sldChg chg="add del">
        <pc:chgData name="Alfred Ram" userId="517241e9-3285-44a8-bae1-0befaec22fde" providerId="ADAL" clId="{5860B36F-0003-E541-BB4A-DC77D58F7730}" dt="2022-10-12T11:12:19.522" v="309"/>
        <pc:sldMkLst>
          <pc:docMk/>
          <pc:sldMk cId="2037122370" sldId="307"/>
        </pc:sldMkLst>
      </pc:sldChg>
      <pc:sldChg chg="add del">
        <pc:chgData name="Alfred Ram" userId="517241e9-3285-44a8-bae1-0befaec22fde" providerId="ADAL" clId="{5860B36F-0003-E541-BB4A-DC77D58F7730}" dt="2022-10-12T11:12:19.522" v="309"/>
        <pc:sldMkLst>
          <pc:docMk/>
          <pc:sldMk cId="39458881" sldId="308"/>
        </pc:sldMkLst>
      </pc:sldChg>
      <pc:sldChg chg="add del">
        <pc:chgData name="Alfred Ram" userId="517241e9-3285-44a8-bae1-0befaec22fde" providerId="ADAL" clId="{5860B36F-0003-E541-BB4A-DC77D58F7730}" dt="2022-10-12T11:12:19.522" v="309"/>
        <pc:sldMkLst>
          <pc:docMk/>
          <pc:sldMk cId="3557956654" sldId="309"/>
        </pc:sldMkLst>
      </pc:sldChg>
      <pc:sldChg chg="add del">
        <pc:chgData name="Alfred Ram" userId="517241e9-3285-44a8-bae1-0befaec22fde" providerId="ADAL" clId="{5860B36F-0003-E541-BB4A-DC77D58F7730}" dt="2022-10-12T11:12:19.522" v="309"/>
        <pc:sldMkLst>
          <pc:docMk/>
          <pc:sldMk cId="153528723" sldId="310"/>
        </pc:sldMkLst>
      </pc:sldChg>
      <pc:sldChg chg="add del">
        <pc:chgData name="Alfred Ram" userId="517241e9-3285-44a8-bae1-0befaec22fde" providerId="ADAL" clId="{5860B36F-0003-E541-BB4A-DC77D58F7730}" dt="2022-10-12T11:12:19.522" v="309"/>
        <pc:sldMkLst>
          <pc:docMk/>
          <pc:sldMk cId="260408120" sldId="311"/>
        </pc:sldMkLst>
      </pc:sldChg>
      <pc:sldChg chg="add del">
        <pc:chgData name="Alfred Ram" userId="517241e9-3285-44a8-bae1-0befaec22fde" providerId="ADAL" clId="{5860B36F-0003-E541-BB4A-DC77D58F7730}" dt="2022-10-12T11:12:19.522" v="309"/>
        <pc:sldMkLst>
          <pc:docMk/>
          <pc:sldMk cId="770555113" sldId="312"/>
        </pc:sldMkLst>
      </pc:sldChg>
      <pc:sldChg chg="add">
        <pc:chgData name="Alfred Ram" userId="517241e9-3285-44a8-bae1-0befaec22fde" providerId="ADAL" clId="{5860B36F-0003-E541-BB4A-DC77D58F7730}" dt="2022-10-12T11:12:19.522" v="309"/>
        <pc:sldMkLst>
          <pc:docMk/>
          <pc:sldMk cId="3762113100" sldId="313"/>
        </pc:sldMkLst>
      </pc:sldChg>
      <pc:sldChg chg="addSp modSp mod">
        <pc:chgData name="Alfred Ram" userId="517241e9-3285-44a8-bae1-0befaec22fde" providerId="ADAL" clId="{5860B36F-0003-E541-BB4A-DC77D58F7730}" dt="2022-10-12T13:23:54.266" v="365" actId="20577"/>
        <pc:sldMkLst>
          <pc:docMk/>
          <pc:sldMk cId="1654224210" sldId="329"/>
        </pc:sldMkLst>
        <pc:spChg chg="add mod">
          <ac:chgData name="Alfred Ram" userId="517241e9-3285-44a8-bae1-0befaec22fde" providerId="ADAL" clId="{5860B36F-0003-E541-BB4A-DC77D58F7730}" dt="2022-10-12T13:23:54.266" v="365" actId="20577"/>
          <ac:spMkLst>
            <pc:docMk/>
            <pc:sldMk cId="1654224210" sldId="329"/>
            <ac:spMk id="3" creationId="{C29BE2AD-70EC-7E23-2D7B-2031313D1E03}"/>
          </ac:spMkLst>
        </pc:spChg>
      </pc:sldChg>
      <pc:sldChg chg="new del">
        <pc:chgData name="Alfred Ram" userId="517241e9-3285-44a8-bae1-0befaec22fde" providerId="ADAL" clId="{5860B36F-0003-E541-BB4A-DC77D58F7730}" dt="2022-10-10T14:41:16.220" v="3" actId="680"/>
        <pc:sldMkLst>
          <pc:docMk/>
          <pc:sldMk cId="603697386" sldId="331"/>
        </pc:sldMkLst>
      </pc:sldChg>
      <pc:sldChg chg="addSp delSp modSp add mod">
        <pc:chgData name="Alfred Ram" userId="517241e9-3285-44a8-bae1-0befaec22fde" providerId="ADAL" clId="{5860B36F-0003-E541-BB4A-DC77D58F7730}" dt="2022-10-12T12:52:34.605" v="343" actId="20577"/>
        <pc:sldMkLst>
          <pc:docMk/>
          <pc:sldMk cId="1036566368" sldId="331"/>
        </pc:sldMkLst>
        <pc:spChg chg="mod">
          <ac:chgData name="Alfred Ram" userId="517241e9-3285-44a8-bae1-0befaec22fde" providerId="ADAL" clId="{5860B36F-0003-E541-BB4A-DC77D58F7730}" dt="2022-10-12T12:52:34.605" v="343" actId="20577"/>
          <ac:spMkLst>
            <pc:docMk/>
            <pc:sldMk cId="1036566368" sldId="331"/>
            <ac:spMk id="4" creationId="{AD08A668-854E-791E-0751-33B887533651}"/>
          </ac:spMkLst>
        </pc:spChg>
        <pc:picChg chg="add del">
          <ac:chgData name="Alfred Ram" userId="517241e9-3285-44a8-bae1-0befaec22fde" providerId="ADAL" clId="{5860B36F-0003-E541-BB4A-DC77D58F7730}" dt="2022-10-11T08:54:54.437" v="233" actId="478"/>
          <ac:picMkLst>
            <pc:docMk/>
            <pc:sldMk cId="1036566368" sldId="331"/>
            <ac:picMk id="1025" creationId="{6AF3FB7E-15DE-2EC2-BBEF-3DB810AAB1B9}"/>
          </ac:picMkLst>
        </pc:picChg>
      </pc:sldChg>
      <pc:sldChg chg="addSp modSp add mod">
        <pc:chgData name="Alfred Ram" userId="517241e9-3285-44a8-bae1-0befaec22fde" providerId="ADAL" clId="{5860B36F-0003-E541-BB4A-DC77D58F7730}" dt="2022-10-11T08:56:21.178" v="242" actId="14100"/>
        <pc:sldMkLst>
          <pc:docMk/>
          <pc:sldMk cId="1987149140" sldId="332"/>
        </pc:sldMkLst>
        <pc:picChg chg="add mod">
          <ac:chgData name="Alfred Ram" userId="517241e9-3285-44a8-bae1-0befaec22fde" providerId="ADAL" clId="{5860B36F-0003-E541-BB4A-DC77D58F7730}" dt="2022-10-11T08:56:21.178" v="242" actId="14100"/>
          <ac:picMkLst>
            <pc:docMk/>
            <pc:sldMk cId="1987149140" sldId="332"/>
            <ac:picMk id="3" creationId="{DA71C34B-6D91-9099-C136-7546B0D7610E}"/>
          </ac:picMkLst>
        </pc:picChg>
      </pc:sldChg>
      <pc:sldChg chg="addSp modSp add mod ord">
        <pc:chgData name="Alfred Ram" userId="517241e9-3285-44a8-bae1-0befaec22fde" providerId="ADAL" clId="{5860B36F-0003-E541-BB4A-DC77D58F7730}" dt="2022-10-11T08:56:53.279" v="248" actId="14100"/>
        <pc:sldMkLst>
          <pc:docMk/>
          <pc:sldMk cId="359616660" sldId="333"/>
        </pc:sldMkLst>
        <pc:picChg chg="add mod">
          <ac:chgData name="Alfred Ram" userId="517241e9-3285-44a8-bae1-0befaec22fde" providerId="ADAL" clId="{5860B36F-0003-E541-BB4A-DC77D58F7730}" dt="2022-10-11T08:56:53.279" v="248" actId="14100"/>
          <ac:picMkLst>
            <pc:docMk/>
            <pc:sldMk cId="359616660" sldId="333"/>
            <ac:picMk id="3" creationId="{551D3A71-C4A9-1963-E795-08D0D3B0C2D7}"/>
          </ac:picMkLst>
        </pc:picChg>
      </pc:sldChg>
      <pc:sldMasterChg chg="del delSldLayout">
        <pc:chgData name="Alfred Ram" userId="517241e9-3285-44a8-bae1-0befaec22fde" providerId="ADAL" clId="{5860B36F-0003-E541-BB4A-DC77D58F7730}" dt="2022-10-12T11:11:36.671" v="308" actId="2696"/>
        <pc:sldMasterMkLst>
          <pc:docMk/>
          <pc:sldMasterMk cId="4031006043" sldId="2147483814"/>
        </pc:sldMasterMkLst>
        <pc:sldLayoutChg chg="del">
          <pc:chgData name="Alfred Ram" userId="517241e9-3285-44a8-bae1-0befaec22fde" providerId="ADAL" clId="{5860B36F-0003-E541-BB4A-DC77D58F7730}" dt="2022-10-12T11:11:36.652" v="297" actId="2696"/>
          <pc:sldLayoutMkLst>
            <pc:docMk/>
            <pc:sldMasterMk cId="4031006043" sldId="2147483814"/>
            <pc:sldLayoutMk cId="603004791" sldId="2147483815"/>
          </pc:sldLayoutMkLst>
        </pc:sldLayoutChg>
        <pc:sldLayoutChg chg="del">
          <pc:chgData name="Alfred Ram" userId="517241e9-3285-44a8-bae1-0befaec22fde" providerId="ADAL" clId="{5860B36F-0003-E541-BB4A-DC77D58F7730}" dt="2022-10-12T11:11:36.654" v="298" actId="2696"/>
          <pc:sldLayoutMkLst>
            <pc:docMk/>
            <pc:sldMasterMk cId="4031006043" sldId="2147483814"/>
            <pc:sldLayoutMk cId="1019806170" sldId="2147483816"/>
          </pc:sldLayoutMkLst>
        </pc:sldLayoutChg>
        <pc:sldLayoutChg chg="del">
          <pc:chgData name="Alfred Ram" userId="517241e9-3285-44a8-bae1-0befaec22fde" providerId="ADAL" clId="{5860B36F-0003-E541-BB4A-DC77D58F7730}" dt="2022-10-12T11:11:36.656" v="299" actId="2696"/>
          <pc:sldLayoutMkLst>
            <pc:docMk/>
            <pc:sldMasterMk cId="4031006043" sldId="2147483814"/>
            <pc:sldLayoutMk cId="1452185873" sldId="2147483817"/>
          </pc:sldLayoutMkLst>
        </pc:sldLayoutChg>
        <pc:sldLayoutChg chg="del">
          <pc:chgData name="Alfred Ram" userId="517241e9-3285-44a8-bae1-0befaec22fde" providerId="ADAL" clId="{5860B36F-0003-E541-BB4A-DC77D58F7730}" dt="2022-10-12T11:11:36.658" v="300" actId="2696"/>
          <pc:sldLayoutMkLst>
            <pc:docMk/>
            <pc:sldMasterMk cId="4031006043" sldId="2147483814"/>
            <pc:sldLayoutMk cId="3230457791" sldId="2147483818"/>
          </pc:sldLayoutMkLst>
        </pc:sldLayoutChg>
        <pc:sldLayoutChg chg="del">
          <pc:chgData name="Alfred Ram" userId="517241e9-3285-44a8-bae1-0befaec22fde" providerId="ADAL" clId="{5860B36F-0003-E541-BB4A-DC77D58F7730}" dt="2022-10-12T11:11:36.660" v="301" actId="2696"/>
          <pc:sldLayoutMkLst>
            <pc:docMk/>
            <pc:sldMasterMk cId="4031006043" sldId="2147483814"/>
            <pc:sldLayoutMk cId="363961025" sldId="2147483819"/>
          </pc:sldLayoutMkLst>
        </pc:sldLayoutChg>
        <pc:sldLayoutChg chg="del">
          <pc:chgData name="Alfred Ram" userId="517241e9-3285-44a8-bae1-0befaec22fde" providerId="ADAL" clId="{5860B36F-0003-E541-BB4A-DC77D58F7730}" dt="2022-10-12T11:11:36.661" v="302" actId="2696"/>
          <pc:sldLayoutMkLst>
            <pc:docMk/>
            <pc:sldMasterMk cId="4031006043" sldId="2147483814"/>
            <pc:sldLayoutMk cId="2350846554" sldId="2147483820"/>
          </pc:sldLayoutMkLst>
        </pc:sldLayoutChg>
        <pc:sldLayoutChg chg="del">
          <pc:chgData name="Alfred Ram" userId="517241e9-3285-44a8-bae1-0befaec22fde" providerId="ADAL" clId="{5860B36F-0003-E541-BB4A-DC77D58F7730}" dt="2022-10-12T11:11:36.663" v="303" actId="2696"/>
          <pc:sldLayoutMkLst>
            <pc:docMk/>
            <pc:sldMasterMk cId="4031006043" sldId="2147483814"/>
            <pc:sldLayoutMk cId="133711339" sldId="2147483821"/>
          </pc:sldLayoutMkLst>
        </pc:sldLayoutChg>
        <pc:sldLayoutChg chg="del">
          <pc:chgData name="Alfred Ram" userId="517241e9-3285-44a8-bae1-0befaec22fde" providerId="ADAL" clId="{5860B36F-0003-E541-BB4A-DC77D58F7730}" dt="2022-10-12T11:11:36.664" v="304" actId="2696"/>
          <pc:sldLayoutMkLst>
            <pc:docMk/>
            <pc:sldMasterMk cId="4031006043" sldId="2147483814"/>
            <pc:sldLayoutMk cId="3917720888" sldId="2147483822"/>
          </pc:sldLayoutMkLst>
        </pc:sldLayoutChg>
        <pc:sldLayoutChg chg="del">
          <pc:chgData name="Alfred Ram" userId="517241e9-3285-44a8-bae1-0befaec22fde" providerId="ADAL" clId="{5860B36F-0003-E541-BB4A-DC77D58F7730}" dt="2022-10-12T11:11:36.666" v="305" actId="2696"/>
          <pc:sldLayoutMkLst>
            <pc:docMk/>
            <pc:sldMasterMk cId="4031006043" sldId="2147483814"/>
            <pc:sldLayoutMk cId="3939658944" sldId="2147483823"/>
          </pc:sldLayoutMkLst>
        </pc:sldLayoutChg>
        <pc:sldLayoutChg chg="del">
          <pc:chgData name="Alfred Ram" userId="517241e9-3285-44a8-bae1-0befaec22fde" providerId="ADAL" clId="{5860B36F-0003-E541-BB4A-DC77D58F7730}" dt="2022-10-12T11:11:36.667" v="306" actId="2696"/>
          <pc:sldLayoutMkLst>
            <pc:docMk/>
            <pc:sldMasterMk cId="4031006043" sldId="2147483814"/>
            <pc:sldLayoutMk cId="682398566" sldId="2147483824"/>
          </pc:sldLayoutMkLst>
        </pc:sldLayoutChg>
        <pc:sldLayoutChg chg="del">
          <pc:chgData name="Alfred Ram" userId="517241e9-3285-44a8-bae1-0befaec22fde" providerId="ADAL" clId="{5860B36F-0003-E541-BB4A-DC77D58F7730}" dt="2022-10-12T11:11:36.668" v="307" actId="2696"/>
          <pc:sldLayoutMkLst>
            <pc:docMk/>
            <pc:sldMasterMk cId="4031006043" sldId="2147483814"/>
            <pc:sldLayoutMk cId="2367922149" sldId="2147483825"/>
          </pc:sldLayoutMkLst>
        </pc:sldLayoutChg>
        <pc:sldLayoutChg chg="del">
          <pc:chgData name="Alfred Ram" userId="517241e9-3285-44a8-bae1-0befaec22fde" providerId="ADAL" clId="{5860B36F-0003-E541-BB4A-DC77D58F7730}" dt="2022-10-12T11:11:36.613" v="294" actId="2696"/>
          <pc:sldLayoutMkLst>
            <pc:docMk/>
            <pc:sldMasterMk cId="4031006043" sldId="2147483814"/>
            <pc:sldLayoutMk cId="1836809924" sldId="2147483826"/>
          </pc:sldLayoutMkLst>
        </pc:sldLayoutChg>
      </pc:sldMasterChg>
    </pc:docChg>
  </pc:docChgLst>
  <pc:docChgLst>
    <pc:chgData name="Amanda Insgård" userId="061c0aa7-ed0a-43cb-bfde-92a59cb73a81" providerId="ADAL" clId="{B6AD21EF-661A-124A-A6AE-FA0182FCCBA1}"/>
    <pc:docChg chg="addSld delSld">
      <pc:chgData name="Amanda Insgård" userId="061c0aa7-ed0a-43cb-bfde-92a59cb73a81" providerId="ADAL" clId="{B6AD21EF-661A-124A-A6AE-FA0182FCCBA1}" dt="2022-11-18T12:51:17.443" v="1" actId="2696"/>
      <pc:docMkLst>
        <pc:docMk/>
      </pc:docMkLst>
      <pc:sldChg chg="new del">
        <pc:chgData name="Amanda Insgård" userId="061c0aa7-ed0a-43cb-bfde-92a59cb73a81" providerId="ADAL" clId="{B6AD21EF-661A-124A-A6AE-FA0182FCCBA1}" dt="2022-11-18T12:51:17.443" v="1" actId="2696"/>
        <pc:sldMkLst>
          <pc:docMk/>
          <pc:sldMk cId="2503295317" sldId="336"/>
        </pc:sldMkLst>
      </pc:sldChg>
    </pc:docChg>
  </pc:docChgLst>
  <pc:docChgLst>
    <pc:chgData name="Henrik Blomqvist" userId="8dd5cb71-ba23-4c6e-8e46-2c785e071942" providerId="ADAL" clId="{3246EB28-E9F2-DE4E-A260-562E430F86DA}"/>
    <pc:docChg chg="undo custSel addSld delSld modSld">
      <pc:chgData name="Henrik Blomqvist" userId="8dd5cb71-ba23-4c6e-8e46-2c785e071942" providerId="ADAL" clId="{3246EB28-E9F2-DE4E-A260-562E430F86DA}" dt="2022-09-20T15:12:27.954" v="341" actId="2696"/>
      <pc:docMkLst>
        <pc:docMk/>
      </pc:docMkLst>
      <pc:sldChg chg="modSp del mod">
        <pc:chgData name="Henrik Blomqvist" userId="8dd5cb71-ba23-4c6e-8e46-2c785e071942" providerId="ADAL" clId="{3246EB28-E9F2-DE4E-A260-562E430F86DA}" dt="2022-09-20T15:12:27.954" v="341" actId="2696"/>
        <pc:sldMkLst>
          <pc:docMk/>
          <pc:sldMk cId="869984914" sldId="330"/>
        </pc:sldMkLst>
        <pc:spChg chg="mod">
          <ac:chgData name="Henrik Blomqvist" userId="8dd5cb71-ba23-4c6e-8e46-2c785e071942" providerId="ADAL" clId="{3246EB28-E9F2-DE4E-A260-562E430F86DA}" dt="2022-09-20T14:59:48.773" v="1" actId="114"/>
          <ac:spMkLst>
            <pc:docMk/>
            <pc:sldMk cId="869984914" sldId="330"/>
            <ac:spMk id="3" creationId="{69045E41-9C44-B015-00A6-3685080563F3}"/>
          </ac:spMkLst>
        </pc:spChg>
      </pc:sldChg>
      <pc:sldChg chg="modSp add mod">
        <pc:chgData name="Henrik Blomqvist" userId="8dd5cb71-ba23-4c6e-8e46-2c785e071942" providerId="ADAL" clId="{3246EB28-E9F2-DE4E-A260-562E430F86DA}" dt="2022-09-20T15:10:59.163" v="319" actId="12789"/>
        <pc:sldMkLst>
          <pc:docMk/>
          <pc:sldMk cId="1860125656" sldId="331"/>
        </pc:sldMkLst>
        <pc:spChg chg="mod">
          <ac:chgData name="Henrik Blomqvist" userId="8dd5cb71-ba23-4c6e-8e46-2c785e071942" providerId="ADAL" clId="{3246EB28-E9F2-DE4E-A260-562E430F86DA}" dt="2022-09-20T15:10:59.163" v="319" actId="12789"/>
          <ac:spMkLst>
            <pc:docMk/>
            <pc:sldMk cId="1860125656" sldId="331"/>
            <ac:spMk id="3" creationId="{69045E41-9C44-B015-00A6-3685080563F3}"/>
          </ac:spMkLst>
        </pc:spChg>
      </pc:sldChg>
      <pc:sldChg chg="modSp add mod">
        <pc:chgData name="Henrik Blomqvist" userId="8dd5cb71-ba23-4c6e-8e46-2c785e071942" providerId="ADAL" clId="{3246EB28-E9F2-DE4E-A260-562E430F86DA}" dt="2022-09-20T15:12:13.764" v="340" actId="20577"/>
        <pc:sldMkLst>
          <pc:docMk/>
          <pc:sldMk cId="73137182" sldId="332"/>
        </pc:sldMkLst>
        <pc:spChg chg="mod">
          <ac:chgData name="Henrik Blomqvist" userId="8dd5cb71-ba23-4c6e-8e46-2c785e071942" providerId="ADAL" clId="{3246EB28-E9F2-DE4E-A260-562E430F86DA}" dt="2022-09-20T15:12:13.764" v="340" actId="20577"/>
          <ac:spMkLst>
            <pc:docMk/>
            <pc:sldMk cId="73137182" sldId="332"/>
            <ac:spMk id="3" creationId="{69045E41-9C44-B015-00A6-3685080563F3}"/>
          </ac:spMkLst>
        </pc:spChg>
      </pc:sldChg>
    </pc:docChg>
  </pc:docChgLst>
  <pc:docChgLst>
    <pc:chgData name="Alfred Ram" userId="517241e9-3285-44a8-bae1-0befaec22fde" providerId="ADAL" clId="{5A878C85-36EC-D043-842D-3CC912331953}"/>
    <pc:docChg chg="undo custSel addSld delSld modSld delMainMaster">
      <pc:chgData name="Alfred Ram" userId="517241e9-3285-44a8-bae1-0befaec22fde" providerId="ADAL" clId="{5A878C85-36EC-D043-842D-3CC912331953}" dt="2022-10-21T13:19:20.334" v="784"/>
      <pc:docMkLst>
        <pc:docMk/>
      </pc:docMkLst>
      <pc:sldChg chg="add">
        <pc:chgData name="Alfred Ram" userId="517241e9-3285-44a8-bae1-0befaec22fde" providerId="ADAL" clId="{5A878C85-36EC-D043-842D-3CC912331953}" dt="2022-10-21T13:19:20.334" v="784"/>
        <pc:sldMkLst>
          <pc:docMk/>
          <pc:sldMk cId="3840136207" sldId="262"/>
        </pc:sldMkLst>
      </pc:sldChg>
      <pc:sldChg chg="add">
        <pc:chgData name="Alfred Ram" userId="517241e9-3285-44a8-bae1-0befaec22fde" providerId="ADAL" clId="{5A878C85-36EC-D043-842D-3CC912331953}" dt="2022-10-21T13:19:20.334" v="784"/>
        <pc:sldMkLst>
          <pc:docMk/>
          <pc:sldMk cId="2739852296" sldId="263"/>
        </pc:sldMkLst>
      </pc:sldChg>
      <pc:sldChg chg="add">
        <pc:chgData name="Alfred Ram" userId="517241e9-3285-44a8-bae1-0befaec22fde" providerId="ADAL" clId="{5A878C85-36EC-D043-842D-3CC912331953}" dt="2022-10-21T13:19:20.334" v="784"/>
        <pc:sldMkLst>
          <pc:docMk/>
          <pc:sldMk cId="4151659900" sldId="264"/>
        </pc:sldMkLst>
      </pc:sldChg>
      <pc:sldChg chg="add">
        <pc:chgData name="Alfred Ram" userId="517241e9-3285-44a8-bae1-0befaec22fde" providerId="ADAL" clId="{5A878C85-36EC-D043-842D-3CC912331953}" dt="2022-10-21T13:19:20.334" v="784"/>
        <pc:sldMkLst>
          <pc:docMk/>
          <pc:sldMk cId="253179835" sldId="265"/>
        </pc:sldMkLst>
      </pc:sldChg>
      <pc:sldChg chg="add">
        <pc:chgData name="Alfred Ram" userId="517241e9-3285-44a8-bae1-0befaec22fde" providerId="ADAL" clId="{5A878C85-36EC-D043-842D-3CC912331953}" dt="2022-10-21T13:19:20.334" v="784"/>
        <pc:sldMkLst>
          <pc:docMk/>
          <pc:sldMk cId="2351513413" sldId="270"/>
        </pc:sldMkLst>
      </pc:sldChg>
      <pc:sldChg chg="add">
        <pc:chgData name="Alfred Ram" userId="517241e9-3285-44a8-bae1-0befaec22fde" providerId="ADAL" clId="{5A878C85-36EC-D043-842D-3CC912331953}" dt="2022-10-21T13:19:20.334" v="784"/>
        <pc:sldMkLst>
          <pc:docMk/>
          <pc:sldMk cId="2770472697" sldId="271"/>
        </pc:sldMkLst>
      </pc:sldChg>
      <pc:sldChg chg="del">
        <pc:chgData name="Alfred Ram" userId="517241e9-3285-44a8-bae1-0befaec22fde" providerId="ADAL" clId="{5A878C85-36EC-D043-842D-3CC912331953}" dt="2022-10-14T12:58:11.578" v="6" actId="2696"/>
        <pc:sldMkLst>
          <pc:docMk/>
          <pc:sldMk cId="3635450988" sldId="283"/>
        </pc:sldMkLst>
      </pc:sldChg>
      <pc:sldChg chg="del">
        <pc:chgData name="Alfred Ram" userId="517241e9-3285-44a8-bae1-0befaec22fde" providerId="ADAL" clId="{5A878C85-36EC-D043-842D-3CC912331953}" dt="2022-10-14T12:58:11.810" v="9" actId="2696"/>
        <pc:sldMkLst>
          <pc:docMk/>
          <pc:sldMk cId="2421108649" sldId="296"/>
        </pc:sldMkLst>
      </pc:sldChg>
      <pc:sldChg chg="del">
        <pc:chgData name="Alfred Ram" userId="517241e9-3285-44a8-bae1-0befaec22fde" providerId="ADAL" clId="{5A878C85-36EC-D043-842D-3CC912331953}" dt="2022-10-14T12:58:11.487" v="4" actId="2696"/>
        <pc:sldMkLst>
          <pc:docMk/>
          <pc:sldMk cId="2013154477" sldId="297"/>
        </pc:sldMkLst>
      </pc:sldChg>
      <pc:sldChg chg="del">
        <pc:chgData name="Alfred Ram" userId="517241e9-3285-44a8-bae1-0befaec22fde" providerId="ADAL" clId="{5A878C85-36EC-D043-842D-3CC912331953}" dt="2022-10-14T12:58:11.451" v="3" actId="2696"/>
        <pc:sldMkLst>
          <pc:docMk/>
          <pc:sldMk cId="2847294096" sldId="299"/>
        </pc:sldMkLst>
      </pc:sldChg>
      <pc:sldChg chg="del">
        <pc:chgData name="Alfred Ram" userId="517241e9-3285-44a8-bae1-0befaec22fde" providerId="ADAL" clId="{5A878C85-36EC-D043-842D-3CC912331953}" dt="2022-10-14T12:58:11.514" v="5" actId="2696"/>
        <pc:sldMkLst>
          <pc:docMk/>
          <pc:sldMk cId="1042364554" sldId="300"/>
        </pc:sldMkLst>
      </pc:sldChg>
      <pc:sldChg chg="del">
        <pc:chgData name="Alfred Ram" userId="517241e9-3285-44a8-bae1-0befaec22fde" providerId="ADAL" clId="{5A878C85-36EC-D043-842D-3CC912331953}" dt="2022-10-14T12:58:11.603" v="7" actId="2696"/>
        <pc:sldMkLst>
          <pc:docMk/>
          <pc:sldMk cId="2717888104" sldId="301"/>
        </pc:sldMkLst>
      </pc:sldChg>
      <pc:sldChg chg="del">
        <pc:chgData name="Alfred Ram" userId="517241e9-3285-44a8-bae1-0befaec22fde" providerId="ADAL" clId="{5A878C85-36EC-D043-842D-3CC912331953}" dt="2022-10-14T12:58:12.442" v="21" actId="2696"/>
        <pc:sldMkLst>
          <pc:docMk/>
          <pc:sldMk cId="867331108" sldId="302"/>
        </pc:sldMkLst>
      </pc:sldChg>
      <pc:sldChg chg="del">
        <pc:chgData name="Alfred Ram" userId="517241e9-3285-44a8-bae1-0befaec22fde" providerId="ADAL" clId="{5A878C85-36EC-D043-842D-3CC912331953}" dt="2022-10-14T12:58:11.961" v="12" actId="2696"/>
        <pc:sldMkLst>
          <pc:docMk/>
          <pc:sldMk cId="3664037901" sldId="303"/>
        </pc:sldMkLst>
      </pc:sldChg>
      <pc:sldChg chg="del">
        <pc:chgData name="Alfred Ram" userId="517241e9-3285-44a8-bae1-0befaec22fde" providerId="ADAL" clId="{5A878C85-36EC-D043-842D-3CC912331953}" dt="2022-10-14T12:58:12.077" v="14" actId="2696"/>
        <pc:sldMkLst>
          <pc:docMk/>
          <pc:sldMk cId="3258902807" sldId="304"/>
        </pc:sldMkLst>
      </pc:sldChg>
      <pc:sldChg chg="del">
        <pc:chgData name="Alfred Ram" userId="517241e9-3285-44a8-bae1-0befaec22fde" providerId="ADAL" clId="{5A878C85-36EC-D043-842D-3CC912331953}" dt="2022-10-14T12:58:12.428" v="20" actId="2696"/>
        <pc:sldMkLst>
          <pc:docMk/>
          <pc:sldMk cId="1102955542" sldId="305"/>
        </pc:sldMkLst>
      </pc:sldChg>
      <pc:sldChg chg="del">
        <pc:chgData name="Alfred Ram" userId="517241e9-3285-44a8-bae1-0befaec22fde" providerId="ADAL" clId="{5A878C85-36EC-D043-842D-3CC912331953}" dt="2022-10-14T12:58:12.342" v="17" actId="2696"/>
        <pc:sldMkLst>
          <pc:docMk/>
          <pc:sldMk cId="2862261854" sldId="306"/>
        </pc:sldMkLst>
      </pc:sldChg>
      <pc:sldChg chg="del">
        <pc:chgData name="Alfred Ram" userId="517241e9-3285-44a8-bae1-0befaec22fde" providerId="ADAL" clId="{5A878C85-36EC-D043-842D-3CC912331953}" dt="2022-10-14T12:58:11.868" v="10" actId="2696"/>
        <pc:sldMkLst>
          <pc:docMk/>
          <pc:sldMk cId="2037122370" sldId="307"/>
        </pc:sldMkLst>
      </pc:sldChg>
      <pc:sldChg chg="del">
        <pc:chgData name="Alfred Ram" userId="517241e9-3285-44a8-bae1-0befaec22fde" providerId="ADAL" clId="{5A878C85-36EC-D043-842D-3CC912331953}" dt="2022-10-14T12:58:12.024" v="13" actId="2696"/>
        <pc:sldMkLst>
          <pc:docMk/>
          <pc:sldMk cId="39458881" sldId="308"/>
        </pc:sldMkLst>
      </pc:sldChg>
      <pc:sldChg chg="del">
        <pc:chgData name="Alfred Ram" userId="517241e9-3285-44a8-bae1-0befaec22fde" providerId="ADAL" clId="{5A878C85-36EC-D043-842D-3CC912331953}" dt="2022-10-14T12:58:12.161" v="15" actId="2696"/>
        <pc:sldMkLst>
          <pc:docMk/>
          <pc:sldMk cId="3557956654" sldId="309"/>
        </pc:sldMkLst>
      </pc:sldChg>
      <pc:sldChg chg="del">
        <pc:chgData name="Alfred Ram" userId="517241e9-3285-44a8-bae1-0befaec22fde" providerId="ADAL" clId="{5A878C85-36EC-D043-842D-3CC912331953}" dt="2022-10-14T12:58:12.319" v="16" actId="2696"/>
        <pc:sldMkLst>
          <pc:docMk/>
          <pc:sldMk cId="153528723" sldId="310"/>
        </pc:sldMkLst>
      </pc:sldChg>
      <pc:sldChg chg="del">
        <pc:chgData name="Alfred Ram" userId="517241e9-3285-44a8-bae1-0befaec22fde" providerId="ADAL" clId="{5A878C85-36EC-D043-842D-3CC912331953}" dt="2022-10-14T12:58:11.943" v="11" actId="2696"/>
        <pc:sldMkLst>
          <pc:docMk/>
          <pc:sldMk cId="260408120" sldId="311"/>
        </pc:sldMkLst>
      </pc:sldChg>
      <pc:sldChg chg="del">
        <pc:chgData name="Alfred Ram" userId="517241e9-3285-44a8-bae1-0befaec22fde" providerId="ADAL" clId="{5A878C85-36EC-D043-842D-3CC912331953}" dt="2022-10-14T12:58:12.394" v="18" actId="2696"/>
        <pc:sldMkLst>
          <pc:docMk/>
          <pc:sldMk cId="770555113" sldId="312"/>
        </pc:sldMkLst>
      </pc:sldChg>
      <pc:sldChg chg="del">
        <pc:chgData name="Alfred Ram" userId="517241e9-3285-44a8-bae1-0befaec22fde" providerId="ADAL" clId="{5A878C85-36EC-D043-842D-3CC912331953}" dt="2022-10-14T12:58:11.750" v="8" actId="2696"/>
        <pc:sldMkLst>
          <pc:docMk/>
          <pc:sldMk cId="3762113100" sldId="313"/>
        </pc:sldMkLst>
      </pc:sldChg>
      <pc:sldChg chg="modSp mod">
        <pc:chgData name="Alfred Ram" userId="517241e9-3285-44a8-bae1-0befaec22fde" providerId="ADAL" clId="{5A878C85-36EC-D043-842D-3CC912331953}" dt="2022-10-14T13:01:40.725" v="238" actId="113"/>
        <pc:sldMkLst>
          <pc:docMk/>
          <pc:sldMk cId="2578066461" sldId="324"/>
        </pc:sldMkLst>
        <pc:spChg chg="mod">
          <ac:chgData name="Alfred Ram" userId="517241e9-3285-44a8-bae1-0befaec22fde" providerId="ADAL" clId="{5A878C85-36EC-D043-842D-3CC912331953}" dt="2022-10-14T13:01:40.725" v="238" actId="113"/>
          <ac:spMkLst>
            <pc:docMk/>
            <pc:sldMk cId="2578066461" sldId="324"/>
            <ac:spMk id="4" creationId="{AD08A668-854E-791E-0751-33B887533651}"/>
          </ac:spMkLst>
        </pc:spChg>
      </pc:sldChg>
      <pc:sldChg chg="modSp mod">
        <pc:chgData name="Alfred Ram" userId="517241e9-3285-44a8-bae1-0befaec22fde" providerId="ADAL" clId="{5A878C85-36EC-D043-842D-3CC912331953}" dt="2022-10-14T13:02:33.932" v="245" actId="255"/>
        <pc:sldMkLst>
          <pc:docMk/>
          <pc:sldMk cId="3368408646" sldId="325"/>
        </pc:sldMkLst>
        <pc:spChg chg="mod">
          <ac:chgData name="Alfred Ram" userId="517241e9-3285-44a8-bae1-0befaec22fde" providerId="ADAL" clId="{5A878C85-36EC-D043-842D-3CC912331953}" dt="2022-10-14T13:02:33.932" v="245" actId="255"/>
          <ac:spMkLst>
            <pc:docMk/>
            <pc:sldMk cId="3368408646" sldId="325"/>
            <ac:spMk id="4" creationId="{AD08A668-854E-791E-0751-33B887533651}"/>
          </ac:spMkLst>
        </pc:spChg>
      </pc:sldChg>
      <pc:sldChg chg="modSp mod">
        <pc:chgData name="Alfred Ram" userId="517241e9-3285-44a8-bae1-0befaec22fde" providerId="ADAL" clId="{5A878C85-36EC-D043-842D-3CC912331953}" dt="2022-10-19T14:25:19.115" v="365" actId="20577"/>
        <pc:sldMkLst>
          <pc:docMk/>
          <pc:sldMk cId="2070312559" sldId="326"/>
        </pc:sldMkLst>
        <pc:spChg chg="mod">
          <ac:chgData name="Alfred Ram" userId="517241e9-3285-44a8-bae1-0befaec22fde" providerId="ADAL" clId="{5A878C85-36EC-D043-842D-3CC912331953}" dt="2022-10-19T14:25:19.115" v="365" actId="20577"/>
          <ac:spMkLst>
            <pc:docMk/>
            <pc:sldMk cId="2070312559" sldId="326"/>
            <ac:spMk id="4" creationId="{AD08A668-854E-791E-0751-33B887533651}"/>
          </ac:spMkLst>
        </pc:spChg>
      </pc:sldChg>
      <pc:sldChg chg="modSp mod">
        <pc:chgData name="Alfred Ram" userId="517241e9-3285-44a8-bae1-0befaec22fde" providerId="ADAL" clId="{5A878C85-36EC-D043-842D-3CC912331953}" dt="2022-10-14T13:03:02.193" v="248" actId="1076"/>
        <pc:sldMkLst>
          <pc:docMk/>
          <pc:sldMk cId="142394415" sldId="327"/>
        </pc:sldMkLst>
        <pc:spChg chg="mod">
          <ac:chgData name="Alfred Ram" userId="517241e9-3285-44a8-bae1-0befaec22fde" providerId="ADAL" clId="{5A878C85-36EC-D043-842D-3CC912331953}" dt="2022-10-14T13:03:02.193" v="248" actId="1076"/>
          <ac:spMkLst>
            <pc:docMk/>
            <pc:sldMk cId="142394415" sldId="327"/>
            <ac:spMk id="4" creationId="{AD08A668-854E-791E-0751-33B887533651}"/>
          </ac:spMkLst>
        </pc:spChg>
      </pc:sldChg>
      <pc:sldChg chg="modSp mod">
        <pc:chgData name="Alfred Ram" userId="517241e9-3285-44a8-bae1-0befaec22fde" providerId="ADAL" clId="{5A878C85-36EC-D043-842D-3CC912331953}" dt="2022-10-14T13:03:11.919" v="250" actId="2711"/>
        <pc:sldMkLst>
          <pc:docMk/>
          <pc:sldMk cId="2793495780" sldId="328"/>
        </pc:sldMkLst>
        <pc:spChg chg="mod">
          <ac:chgData name="Alfred Ram" userId="517241e9-3285-44a8-bae1-0befaec22fde" providerId="ADAL" clId="{5A878C85-36EC-D043-842D-3CC912331953}" dt="2022-10-14T13:03:11.919" v="250" actId="2711"/>
          <ac:spMkLst>
            <pc:docMk/>
            <pc:sldMk cId="2793495780" sldId="328"/>
            <ac:spMk id="4" creationId="{AD08A668-854E-791E-0751-33B887533651}"/>
          </ac:spMkLst>
        </pc:spChg>
      </pc:sldChg>
      <pc:sldChg chg="modSp mod">
        <pc:chgData name="Alfred Ram" userId="517241e9-3285-44a8-bae1-0befaec22fde" providerId="ADAL" clId="{5A878C85-36EC-D043-842D-3CC912331953}" dt="2022-10-14T13:12:02.173" v="326" actId="20577"/>
        <pc:sldMkLst>
          <pc:docMk/>
          <pc:sldMk cId="1654224210" sldId="329"/>
        </pc:sldMkLst>
        <pc:spChg chg="mod">
          <ac:chgData name="Alfred Ram" userId="517241e9-3285-44a8-bae1-0befaec22fde" providerId="ADAL" clId="{5A878C85-36EC-D043-842D-3CC912331953}" dt="2022-10-14T13:12:02.173" v="326" actId="20577"/>
          <ac:spMkLst>
            <pc:docMk/>
            <pc:sldMk cId="1654224210" sldId="329"/>
            <ac:spMk id="4" creationId="{AD08A668-854E-791E-0751-33B887533651}"/>
          </ac:spMkLst>
        </pc:spChg>
      </pc:sldChg>
      <pc:sldChg chg="addSp delSp modSp add mod">
        <pc:chgData name="Alfred Ram" userId="517241e9-3285-44a8-bae1-0befaec22fde" providerId="ADAL" clId="{5A878C85-36EC-D043-842D-3CC912331953}" dt="2022-10-20T09:08:37.282" v="613" actId="27918"/>
        <pc:sldMkLst>
          <pc:docMk/>
          <pc:sldMk cId="280355309" sldId="330"/>
        </pc:sldMkLst>
        <pc:spChg chg="add mod">
          <ac:chgData name="Alfred Ram" userId="517241e9-3285-44a8-bae1-0befaec22fde" providerId="ADAL" clId="{5A878C85-36EC-D043-842D-3CC912331953}" dt="2022-10-14T13:12:24.169" v="328" actId="27636"/>
          <ac:spMkLst>
            <pc:docMk/>
            <pc:sldMk cId="280355309" sldId="330"/>
            <ac:spMk id="2" creationId="{DBB03456-1CBF-EFE4-DD7B-8047A2AD934F}"/>
          </ac:spMkLst>
        </pc:spChg>
        <pc:spChg chg="add mod">
          <ac:chgData name="Alfred Ram" userId="517241e9-3285-44a8-bae1-0befaec22fde" providerId="ADAL" clId="{5A878C85-36EC-D043-842D-3CC912331953}" dt="2022-10-14T13:13:41.392" v="332" actId="2085"/>
          <ac:spMkLst>
            <pc:docMk/>
            <pc:sldMk cId="280355309" sldId="330"/>
            <ac:spMk id="3" creationId="{062C1993-B63E-9586-DAC6-00B0D403D5D0}"/>
          </ac:spMkLst>
        </pc:spChg>
        <pc:spChg chg="del mod">
          <ac:chgData name="Alfred Ram" userId="517241e9-3285-44a8-bae1-0befaec22fde" providerId="ADAL" clId="{5A878C85-36EC-D043-842D-3CC912331953}" dt="2022-10-20T07:43:14.368" v="377" actId="478"/>
          <ac:spMkLst>
            <pc:docMk/>
            <pc:sldMk cId="280355309" sldId="330"/>
            <ac:spMk id="4" creationId="{AD08A668-854E-791E-0751-33B887533651}"/>
          </ac:spMkLst>
        </pc:spChg>
        <pc:spChg chg="add mod">
          <ac:chgData name="Alfred Ram" userId="517241e9-3285-44a8-bae1-0befaec22fde" providerId="ADAL" clId="{5A878C85-36EC-D043-842D-3CC912331953}" dt="2022-10-14T13:13:35.532" v="331" actId="2085"/>
          <ac:spMkLst>
            <pc:docMk/>
            <pc:sldMk cId="280355309" sldId="330"/>
            <ac:spMk id="5" creationId="{FE9E647F-090B-8EE6-AE21-D459F02201D3}"/>
          </ac:spMkLst>
        </pc:spChg>
        <pc:spChg chg="add del mod">
          <ac:chgData name="Alfred Ram" userId="517241e9-3285-44a8-bae1-0befaec22fde" providerId="ADAL" clId="{5A878C85-36EC-D043-842D-3CC912331953}" dt="2022-10-20T07:43:17.163" v="378" actId="478"/>
          <ac:spMkLst>
            <pc:docMk/>
            <pc:sldMk cId="280355309" sldId="330"/>
            <ac:spMk id="10" creationId="{0F08374B-BD74-C09D-0EA1-E5A4295BB584}"/>
          </ac:spMkLst>
        </pc:spChg>
        <pc:spChg chg="add del mod">
          <ac:chgData name="Alfred Ram" userId="517241e9-3285-44a8-bae1-0befaec22fde" providerId="ADAL" clId="{5A878C85-36EC-D043-842D-3CC912331953}" dt="2022-10-20T08:51:36.408" v="440" actId="767"/>
          <ac:spMkLst>
            <pc:docMk/>
            <pc:sldMk cId="280355309" sldId="330"/>
            <ac:spMk id="23" creationId="{9C2AF3FA-16CA-9C76-A726-E0D81C8A5F16}"/>
          </ac:spMkLst>
        </pc:spChg>
        <pc:spChg chg="add del">
          <ac:chgData name="Alfred Ram" userId="517241e9-3285-44a8-bae1-0befaec22fde" providerId="ADAL" clId="{5A878C85-36EC-D043-842D-3CC912331953}" dt="2022-10-20T08:52:10.575" v="444" actId="11529"/>
          <ac:spMkLst>
            <pc:docMk/>
            <pc:sldMk cId="280355309" sldId="330"/>
            <ac:spMk id="24" creationId="{D424B29D-CC47-900D-4C23-861B8F7AF08B}"/>
          </ac:spMkLst>
        </pc:spChg>
        <pc:spChg chg="add del mod">
          <ac:chgData name="Alfred Ram" userId="517241e9-3285-44a8-bae1-0befaec22fde" providerId="ADAL" clId="{5A878C85-36EC-D043-842D-3CC912331953}" dt="2022-10-20T08:52:13.199" v="448" actId="767"/>
          <ac:spMkLst>
            <pc:docMk/>
            <pc:sldMk cId="280355309" sldId="330"/>
            <ac:spMk id="25" creationId="{0FC367A4-4EBF-4B27-C14F-59EF74C0B19A}"/>
          </ac:spMkLst>
        </pc:spChg>
        <pc:spChg chg="add mod">
          <ac:chgData name="Alfred Ram" userId="517241e9-3285-44a8-bae1-0befaec22fde" providerId="ADAL" clId="{5A878C85-36EC-D043-842D-3CC912331953}" dt="2022-10-20T08:59:45.715" v="552" actId="1076"/>
          <ac:spMkLst>
            <pc:docMk/>
            <pc:sldMk cId="280355309" sldId="330"/>
            <ac:spMk id="26" creationId="{A77972C3-7F42-CF44-EF00-5A2DAFF37DE7}"/>
          </ac:spMkLst>
        </pc:spChg>
        <pc:spChg chg="add mod">
          <ac:chgData name="Alfred Ram" userId="517241e9-3285-44a8-bae1-0befaec22fde" providerId="ADAL" clId="{5A878C85-36EC-D043-842D-3CC912331953}" dt="2022-10-20T08:59:57.829" v="555" actId="1076"/>
          <ac:spMkLst>
            <pc:docMk/>
            <pc:sldMk cId="280355309" sldId="330"/>
            <ac:spMk id="29" creationId="{4C6D91AC-C6A7-6089-8182-86812EF6F967}"/>
          </ac:spMkLst>
        </pc:spChg>
        <pc:graphicFrameChg chg="add del mod">
          <ac:chgData name="Alfred Ram" userId="517241e9-3285-44a8-bae1-0befaec22fde" providerId="ADAL" clId="{5A878C85-36EC-D043-842D-3CC912331953}" dt="2022-10-20T07:42:44.693" v="370" actId="478"/>
          <ac:graphicFrameMkLst>
            <pc:docMk/>
            <pc:sldMk cId="280355309" sldId="330"/>
            <ac:graphicFrameMk id="6" creationId="{BAEAAB73-59C8-0FE0-53F7-8A117E917613}"/>
          </ac:graphicFrameMkLst>
        </pc:graphicFrameChg>
        <pc:graphicFrameChg chg="add mod">
          <ac:chgData name="Alfred Ram" userId="517241e9-3285-44a8-bae1-0befaec22fde" providerId="ADAL" clId="{5A878C85-36EC-D043-842D-3CC912331953}" dt="2022-10-20T08:38:53.431" v="390"/>
          <ac:graphicFrameMkLst>
            <pc:docMk/>
            <pc:sldMk cId="280355309" sldId="330"/>
            <ac:graphicFrameMk id="11" creationId="{4982059D-3711-4E03-8D64-861A876B1EF2}"/>
          </ac:graphicFrameMkLst>
        </pc:graphicFrameChg>
        <pc:graphicFrameChg chg="add mod">
          <ac:chgData name="Alfred Ram" userId="517241e9-3285-44a8-bae1-0befaec22fde" providerId="ADAL" clId="{5A878C85-36EC-D043-842D-3CC912331953}" dt="2022-10-20T08:46:15.747" v="411"/>
          <ac:graphicFrameMkLst>
            <pc:docMk/>
            <pc:sldMk cId="280355309" sldId="330"/>
            <ac:graphicFrameMk id="16" creationId="{4982059D-3711-4E03-8D64-861A876B1EF2}"/>
          </ac:graphicFrameMkLst>
        </pc:graphicFrameChg>
        <pc:graphicFrameChg chg="add del mod">
          <ac:chgData name="Alfred Ram" userId="517241e9-3285-44a8-bae1-0befaec22fde" providerId="ADAL" clId="{5A878C85-36EC-D043-842D-3CC912331953}" dt="2022-10-20T08:48:59.672" v="418" actId="478"/>
          <ac:graphicFrameMkLst>
            <pc:docMk/>
            <pc:sldMk cId="280355309" sldId="330"/>
            <ac:graphicFrameMk id="19" creationId="{4982059D-3711-4E03-8D64-861A876B1EF2}"/>
          </ac:graphicFrameMkLst>
        </pc:graphicFrameChg>
        <pc:graphicFrameChg chg="add mod">
          <ac:chgData name="Alfred Ram" userId="517241e9-3285-44a8-bae1-0befaec22fde" providerId="ADAL" clId="{5A878C85-36EC-D043-842D-3CC912331953}" dt="2022-10-20T08:50:48.371" v="423"/>
          <ac:graphicFrameMkLst>
            <pc:docMk/>
            <pc:sldMk cId="280355309" sldId="330"/>
            <ac:graphicFrameMk id="20" creationId="{4982059D-3711-4E03-8D64-861A876B1EF2}"/>
          </ac:graphicFrameMkLst>
        </pc:graphicFrameChg>
        <pc:graphicFrameChg chg="add del mod">
          <ac:chgData name="Alfred Ram" userId="517241e9-3285-44a8-bae1-0befaec22fde" providerId="ADAL" clId="{5A878C85-36EC-D043-842D-3CC912331953}" dt="2022-10-20T08:51:32.351" v="436" actId="478"/>
          <ac:graphicFrameMkLst>
            <pc:docMk/>
            <pc:sldMk cId="280355309" sldId="330"/>
            <ac:graphicFrameMk id="22" creationId="{4982059D-3711-4E03-8D64-861A876B1EF2}"/>
          </ac:graphicFrameMkLst>
        </pc:graphicFrameChg>
        <pc:graphicFrameChg chg="add mod">
          <ac:chgData name="Alfred Ram" userId="517241e9-3285-44a8-bae1-0befaec22fde" providerId="ADAL" clId="{5A878C85-36EC-D043-842D-3CC912331953}" dt="2022-10-20T08:59:51.171" v="554" actId="1076"/>
          <ac:graphicFrameMkLst>
            <pc:docMk/>
            <pc:sldMk cId="280355309" sldId="330"/>
            <ac:graphicFrameMk id="27" creationId="{4982059D-3711-4E03-8D64-861A876B1EF2}"/>
          </ac:graphicFrameMkLst>
        </pc:graphicFrameChg>
        <pc:picChg chg="add del mod">
          <ac:chgData name="Alfred Ram" userId="517241e9-3285-44a8-bae1-0befaec22fde" providerId="ADAL" clId="{5A878C85-36EC-D043-842D-3CC912331953}" dt="2022-10-20T08:38:41.381" v="381" actId="478"/>
          <ac:picMkLst>
            <pc:docMk/>
            <pc:sldMk cId="280355309" sldId="330"/>
            <ac:picMk id="8" creationId="{D2647569-E2A3-0420-D53F-EF4FDF70B03C}"/>
          </ac:picMkLst>
        </pc:picChg>
        <pc:picChg chg="add del mod">
          <ac:chgData name="Alfred Ram" userId="517241e9-3285-44a8-bae1-0befaec22fde" providerId="ADAL" clId="{5A878C85-36EC-D043-842D-3CC912331953}" dt="2022-10-20T08:44:21.006" v="396" actId="478"/>
          <ac:picMkLst>
            <pc:docMk/>
            <pc:sldMk cId="280355309" sldId="330"/>
            <ac:picMk id="13" creationId="{B1BB4756-4F56-353C-2D1D-D13E9C28CF81}"/>
          </ac:picMkLst>
        </pc:picChg>
        <pc:picChg chg="add del mod">
          <ac:chgData name="Alfred Ram" userId="517241e9-3285-44a8-bae1-0befaec22fde" providerId="ADAL" clId="{5A878C85-36EC-D043-842D-3CC912331953}" dt="2022-10-20T08:46:11.284" v="408" actId="478"/>
          <ac:picMkLst>
            <pc:docMk/>
            <pc:sldMk cId="280355309" sldId="330"/>
            <ac:picMk id="15" creationId="{0B6939E7-6D1B-E472-CE1E-0F36D28B5AF1}"/>
          </ac:picMkLst>
        </pc:picChg>
        <pc:picChg chg="add del mod">
          <ac:chgData name="Alfred Ram" userId="517241e9-3285-44a8-bae1-0befaec22fde" providerId="ADAL" clId="{5A878C85-36EC-D043-842D-3CC912331953}" dt="2022-10-20T08:48:34.717" v="415" actId="478"/>
          <ac:picMkLst>
            <pc:docMk/>
            <pc:sldMk cId="280355309" sldId="330"/>
            <ac:picMk id="18" creationId="{DA75BB51-1954-B234-EC33-BEFBF3B4383E}"/>
          </ac:picMkLst>
        </pc:picChg>
        <pc:picChg chg="add del mod">
          <ac:chgData name="Alfred Ram" userId="517241e9-3285-44a8-bae1-0befaec22fde" providerId="ADAL" clId="{5A878C85-36EC-D043-842D-3CC912331953}" dt="2022-10-20T08:50:55.033" v="425"/>
          <ac:picMkLst>
            <pc:docMk/>
            <pc:sldMk cId="280355309" sldId="330"/>
            <ac:picMk id="21" creationId="{3EE199AB-0429-73F8-8D8F-8C6A053E1511}"/>
          </ac:picMkLst>
        </pc:picChg>
      </pc:sldChg>
      <pc:sldChg chg="del">
        <pc:chgData name="Alfred Ram" userId="517241e9-3285-44a8-bae1-0befaec22fde" providerId="ADAL" clId="{5A878C85-36EC-D043-842D-3CC912331953}" dt="2022-10-14T13:03:06.332" v="249" actId="2696"/>
        <pc:sldMkLst>
          <pc:docMk/>
          <pc:sldMk cId="1093016201" sldId="330"/>
        </pc:sldMkLst>
      </pc:sldChg>
      <pc:sldChg chg="del">
        <pc:chgData name="Alfred Ram" userId="517241e9-3285-44a8-bae1-0befaec22fde" providerId="ADAL" clId="{5A878C85-36EC-D043-842D-3CC912331953}" dt="2022-10-14T12:58:01.081" v="2" actId="2696"/>
        <pc:sldMkLst>
          <pc:docMk/>
          <pc:sldMk cId="1036566368" sldId="331"/>
        </pc:sldMkLst>
      </pc:sldChg>
      <pc:sldChg chg="modSp add mod">
        <pc:chgData name="Alfred Ram" userId="517241e9-3285-44a8-bae1-0befaec22fde" providerId="ADAL" clId="{5A878C85-36EC-D043-842D-3CC912331953}" dt="2022-10-20T09:31:58.673" v="783" actId="1076"/>
        <pc:sldMkLst>
          <pc:docMk/>
          <pc:sldMk cId="1507457967" sldId="331"/>
        </pc:sldMkLst>
        <pc:spChg chg="mod">
          <ac:chgData name="Alfred Ram" userId="517241e9-3285-44a8-bae1-0befaec22fde" providerId="ADAL" clId="{5A878C85-36EC-D043-842D-3CC912331953}" dt="2022-10-20T09:31:58.673" v="783" actId="1076"/>
          <ac:spMkLst>
            <pc:docMk/>
            <pc:sldMk cId="1507457967" sldId="331"/>
            <ac:spMk id="4" creationId="{AD08A668-854E-791E-0751-33B887533651}"/>
          </ac:spMkLst>
        </pc:spChg>
      </pc:sldChg>
      <pc:sldChg chg="del">
        <pc:chgData name="Alfred Ram" userId="517241e9-3285-44a8-bae1-0befaec22fde" providerId="ADAL" clId="{5A878C85-36EC-D043-842D-3CC912331953}" dt="2022-10-14T12:57:58.225" v="0" actId="2696"/>
        <pc:sldMkLst>
          <pc:docMk/>
          <pc:sldMk cId="1987149140" sldId="332"/>
        </pc:sldMkLst>
      </pc:sldChg>
      <pc:sldChg chg="addSp delSp modSp add mod">
        <pc:chgData name="Alfred Ram" userId="517241e9-3285-44a8-bae1-0befaec22fde" providerId="ADAL" clId="{5A878C85-36EC-D043-842D-3CC912331953}" dt="2022-10-20T09:30:59.502" v="771" actId="27918"/>
        <pc:sldMkLst>
          <pc:docMk/>
          <pc:sldMk cId="2463387356" sldId="332"/>
        </pc:sldMkLst>
        <pc:spChg chg="add mod">
          <ac:chgData name="Alfred Ram" userId="517241e9-3285-44a8-bae1-0befaec22fde" providerId="ADAL" clId="{5A878C85-36EC-D043-842D-3CC912331953}" dt="2022-10-20T09:21:32.711" v="690" actId="1076"/>
          <ac:spMkLst>
            <pc:docMk/>
            <pc:sldMk cId="2463387356" sldId="332"/>
            <ac:spMk id="7" creationId="{FD5D9C61-765C-17CD-9328-96C05DF4E932}"/>
          </ac:spMkLst>
        </pc:spChg>
        <pc:spChg chg="del mod">
          <ac:chgData name="Alfred Ram" userId="517241e9-3285-44a8-bae1-0befaec22fde" providerId="ADAL" clId="{5A878C85-36EC-D043-842D-3CC912331953}" dt="2022-10-20T09:16:48.458" v="637" actId="478"/>
          <ac:spMkLst>
            <pc:docMk/>
            <pc:sldMk cId="2463387356" sldId="332"/>
            <ac:spMk id="29" creationId="{4C6D91AC-C6A7-6089-8182-86812EF6F967}"/>
          </ac:spMkLst>
        </pc:spChg>
        <pc:graphicFrameChg chg="add mod">
          <ac:chgData name="Alfred Ram" userId="517241e9-3285-44a8-bae1-0befaec22fde" providerId="ADAL" clId="{5A878C85-36EC-D043-842D-3CC912331953}" dt="2022-10-20T09:30:57.541" v="770" actId="207"/>
          <ac:graphicFrameMkLst>
            <pc:docMk/>
            <pc:sldMk cId="2463387356" sldId="332"/>
            <ac:graphicFrameMk id="4" creationId="{075C1BEA-126A-A669-0654-460A09C324F2}"/>
          </ac:graphicFrameMkLst>
        </pc:graphicFrameChg>
        <pc:graphicFrameChg chg="mod">
          <ac:chgData name="Alfred Ram" userId="517241e9-3285-44a8-bae1-0befaec22fde" providerId="ADAL" clId="{5A878C85-36EC-D043-842D-3CC912331953}" dt="2022-10-20T09:18:04.518" v="660" actId="1076"/>
          <ac:graphicFrameMkLst>
            <pc:docMk/>
            <pc:sldMk cId="2463387356" sldId="332"/>
            <ac:graphicFrameMk id="27" creationId="{4982059D-3711-4E03-8D64-861A876B1EF2}"/>
          </ac:graphicFrameMkLst>
        </pc:graphicFrameChg>
      </pc:sldChg>
      <pc:sldChg chg="new del">
        <pc:chgData name="Alfred Ram" userId="517241e9-3285-44a8-bae1-0befaec22fde" providerId="ADAL" clId="{5A878C85-36EC-D043-842D-3CC912331953}" dt="2022-10-20T08:51:48.099" v="442" actId="2696"/>
        <pc:sldMkLst>
          <pc:docMk/>
          <pc:sldMk cId="3227100260" sldId="332"/>
        </pc:sldMkLst>
      </pc:sldChg>
      <pc:sldChg chg="del">
        <pc:chgData name="Alfred Ram" userId="517241e9-3285-44a8-bae1-0befaec22fde" providerId="ADAL" clId="{5A878C85-36EC-D043-842D-3CC912331953}" dt="2022-10-14T12:58:00.204" v="1" actId="2696"/>
        <pc:sldMkLst>
          <pc:docMk/>
          <pc:sldMk cId="359616660" sldId="333"/>
        </pc:sldMkLst>
      </pc:sldChg>
      <pc:sldChg chg="addSp delSp modSp add mod">
        <pc:chgData name="Alfred Ram" userId="517241e9-3285-44a8-bae1-0befaec22fde" providerId="ADAL" clId="{5A878C85-36EC-D043-842D-3CC912331953}" dt="2022-10-20T09:31:31.956" v="780" actId="27918"/>
        <pc:sldMkLst>
          <pc:docMk/>
          <pc:sldMk cId="2643242619" sldId="333"/>
        </pc:sldMkLst>
        <pc:spChg chg="del mod">
          <ac:chgData name="Alfred Ram" userId="517241e9-3285-44a8-bae1-0befaec22fde" providerId="ADAL" clId="{5A878C85-36EC-D043-842D-3CC912331953}" dt="2022-10-20T09:24:49.722" v="703" actId="478"/>
          <ac:spMkLst>
            <pc:docMk/>
            <pc:sldMk cId="2643242619" sldId="333"/>
            <ac:spMk id="7" creationId="{FD5D9C61-765C-17CD-9328-96C05DF4E932}"/>
          </ac:spMkLst>
        </pc:spChg>
        <pc:spChg chg="add mod">
          <ac:chgData name="Alfred Ram" userId="517241e9-3285-44a8-bae1-0befaec22fde" providerId="ADAL" clId="{5A878C85-36EC-D043-842D-3CC912331953}" dt="2022-10-20T09:27:33.043" v="740" actId="255"/>
          <ac:spMkLst>
            <pc:docMk/>
            <pc:sldMk cId="2643242619" sldId="333"/>
            <ac:spMk id="10" creationId="{04F64E91-6C1F-14F5-65CB-C5E8C5C0E374}"/>
          </ac:spMkLst>
        </pc:spChg>
        <pc:graphicFrameChg chg="add mod">
          <ac:chgData name="Alfred Ram" userId="517241e9-3285-44a8-bae1-0befaec22fde" providerId="ADAL" clId="{5A878C85-36EC-D043-842D-3CC912331953}" dt="2022-10-20T09:31:22.074" v="775"/>
          <ac:graphicFrameMkLst>
            <pc:docMk/>
            <pc:sldMk cId="2643242619" sldId="333"/>
            <ac:graphicFrameMk id="8" creationId="{A40618F2-9BED-C329-0828-4A49403F86CE}"/>
          </ac:graphicFrameMkLst>
        </pc:graphicFrameChg>
        <pc:picChg chg="add del">
          <ac:chgData name="Alfred Ram" userId="517241e9-3285-44a8-bae1-0befaec22fde" providerId="ADAL" clId="{5A878C85-36EC-D043-842D-3CC912331953}" dt="2022-10-20T09:25:04.674" v="705"/>
          <ac:picMkLst>
            <pc:docMk/>
            <pc:sldMk cId="2643242619" sldId="333"/>
            <ac:picMk id="6" creationId="{6D8BC2A3-9C1B-002F-A157-0320BDB34552}"/>
          </ac:picMkLst>
        </pc:picChg>
      </pc:sldChg>
      <pc:sldMasterChg chg="del delSldLayout">
        <pc:chgData name="Alfred Ram" userId="517241e9-3285-44a8-bae1-0befaec22fde" providerId="ADAL" clId="{5A878C85-36EC-D043-842D-3CC912331953}" dt="2022-10-14T12:58:12.462" v="33" actId="2696"/>
        <pc:sldMasterMkLst>
          <pc:docMk/>
          <pc:sldMasterMk cId="1716625873" sldId="2147483814"/>
        </pc:sldMasterMkLst>
        <pc:sldLayoutChg chg="del">
          <pc:chgData name="Alfred Ram" userId="517241e9-3285-44a8-bae1-0befaec22fde" providerId="ADAL" clId="{5A878C85-36EC-D043-842D-3CC912331953}" dt="2022-10-14T12:58:12.444" v="22" actId="2696"/>
          <pc:sldLayoutMkLst>
            <pc:docMk/>
            <pc:sldMasterMk cId="1716625873" sldId="2147483814"/>
            <pc:sldLayoutMk cId="3005882956" sldId="2147483815"/>
          </pc:sldLayoutMkLst>
        </pc:sldLayoutChg>
        <pc:sldLayoutChg chg="del">
          <pc:chgData name="Alfred Ram" userId="517241e9-3285-44a8-bae1-0befaec22fde" providerId="ADAL" clId="{5A878C85-36EC-D043-842D-3CC912331953}" dt="2022-10-14T12:58:12.445" v="23" actId="2696"/>
          <pc:sldLayoutMkLst>
            <pc:docMk/>
            <pc:sldMasterMk cId="1716625873" sldId="2147483814"/>
            <pc:sldLayoutMk cId="745754788" sldId="2147483816"/>
          </pc:sldLayoutMkLst>
        </pc:sldLayoutChg>
        <pc:sldLayoutChg chg="del">
          <pc:chgData name="Alfred Ram" userId="517241e9-3285-44a8-bae1-0befaec22fde" providerId="ADAL" clId="{5A878C85-36EC-D043-842D-3CC912331953}" dt="2022-10-14T12:58:12.447" v="24" actId="2696"/>
          <pc:sldLayoutMkLst>
            <pc:docMk/>
            <pc:sldMasterMk cId="1716625873" sldId="2147483814"/>
            <pc:sldLayoutMk cId="1825586028" sldId="2147483817"/>
          </pc:sldLayoutMkLst>
        </pc:sldLayoutChg>
        <pc:sldLayoutChg chg="del">
          <pc:chgData name="Alfred Ram" userId="517241e9-3285-44a8-bae1-0befaec22fde" providerId="ADAL" clId="{5A878C85-36EC-D043-842D-3CC912331953}" dt="2022-10-14T12:58:12.448" v="25" actId="2696"/>
          <pc:sldLayoutMkLst>
            <pc:docMk/>
            <pc:sldMasterMk cId="1716625873" sldId="2147483814"/>
            <pc:sldLayoutMk cId="2957718112" sldId="2147483818"/>
          </pc:sldLayoutMkLst>
        </pc:sldLayoutChg>
        <pc:sldLayoutChg chg="del">
          <pc:chgData name="Alfred Ram" userId="517241e9-3285-44a8-bae1-0befaec22fde" providerId="ADAL" clId="{5A878C85-36EC-D043-842D-3CC912331953}" dt="2022-10-14T12:58:12.450" v="26" actId="2696"/>
          <pc:sldLayoutMkLst>
            <pc:docMk/>
            <pc:sldMasterMk cId="1716625873" sldId="2147483814"/>
            <pc:sldLayoutMk cId="2774668803" sldId="2147483819"/>
          </pc:sldLayoutMkLst>
        </pc:sldLayoutChg>
        <pc:sldLayoutChg chg="del">
          <pc:chgData name="Alfred Ram" userId="517241e9-3285-44a8-bae1-0befaec22fde" providerId="ADAL" clId="{5A878C85-36EC-D043-842D-3CC912331953}" dt="2022-10-14T12:58:12.451" v="27" actId="2696"/>
          <pc:sldLayoutMkLst>
            <pc:docMk/>
            <pc:sldMasterMk cId="1716625873" sldId="2147483814"/>
            <pc:sldLayoutMk cId="4074079487" sldId="2147483820"/>
          </pc:sldLayoutMkLst>
        </pc:sldLayoutChg>
        <pc:sldLayoutChg chg="del">
          <pc:chgData name="Alfred Ram" userId="517241e9-3285-44a8-bae1-0befaec22fde" providerId="ADAL" clId="{5A878C85-36EC-D043-842D-3CC912331953}" dt="2022-10-14T12:58:12.453" v="28" actId="2696"/>
          <pc:sldLayoutMkLst>
            <pc:docMk/>
            <pc:sldMasterMk cId="1716625873" sldId="2147483814"/>
            <pc:sldLayoutMk cId="1674474534" sldId="2147483821"/>
          </pc:sldLayoutMkLst>
        </pc:sldLayoutChg>
        <pc:sldLayoutChg chg="del">
          <pc:chgData name="Alfred Ram" userId="517241e9-3285-44a8-bae1-0befaec22fde" providerId="ADAL" clId="{5A878C85-36EC-D043-842D-3CC912331953}" dt="2022-10-14T12:58:12.454" v="29" actId="2696"/>
          <pc:sldLayoutMkLst>
            <pc:docMk/>
            <pc:sldMasterMk cId="1716625873" sldId="2147483814"/>
            <pc:sldLayoutMk cId="1088151171" sldId="2147483822"/>
          </pc:sldLayoutMkLst>
        </pc:sldLayoutChg>
        <pc:sldLayoutChg chg="del">
          <pc:chgData name="Alfred Ram" userId="517241e9-3285-44a8-bae1-0befaec22fde" providerId="ADAL" clId="{5A878C85-36EC-D043-842D-3CC912331953}" dt="2022-10-14T12:58:12.456" v="30" actId="2696"/>
          <pc:sldLayoutMkLst>
            <pc:docMk/>
            <pc:sldMasterMk cId="1716625873" sldId="2147483814"/>
            <pc:sldLayoutMk cId="1391772582" sldId="2147483823"/>
          </pc:sldLayoutMkLst>
        </pc:sldLayoutChg>
        <pc:sldLayoutChg chg="del">
          <pc:chgData name="Alfred Ram" userId="517241e9-3285-44a8-bae1-0befaec22fde" providerId="ADAL" clId="{5A878C85-36EC-D043-842D-3CC912331953}" dt="2022-10-14T12:58:12.457" v="31" actId="2696"/>
          <pc:sldLayoutMkLst>
            <pc:docMk/>
            <pc:sldMasterMk cId="1716625873" sldId="2147483814"/>
            <pc:sldLayoutMk cId="949074324" sldId="2147483824"/>
          </pc:sldLayoutMkLst>
        </pc:sldLayoutChg>
        <pc:sldLayoutChg chg="del">
          <pc:chgData name="Alfred Ram" userId="517241e9-3285-44a8-bae1-0befaec22fde" providerId="ADAL" clId="{5A878C85-36EC-D043-842D-3CC912331953}" dt="2022-10-14T12:58:12.459" v="32" actId="2696"/>
          <pc:sldLayoutMkLst>
            <pc:docMk/>
            <pc:sldMasterMk cId="1716625873" sldId="2147483814"/>
            <pc:sldLayoutMk cId="2870329834" sldId="2147483825"/>
          </pc:sldLayoutMkLst>
        </pc:sldLayoutChg>
        <pc:sldLayoutChg chg="del">
          <pc:chgData name="Alfred Ram" userId="517241e9-3285-44a8-bae1-0befaec22fde" providerId="ADAL" clId="{5A878C85-36EC-D043-842D-3CC912331953}" dt="2022-10-14T12:58:12.404" v="19" actId="2696"/>
          <pc:sldLayoutMkLst>
            <pc:docMk/>
            <pc:sldMasterMk cId="1716625873" sldId="2147483814"/>
            <pc:sldLayoutMk cId="228860692" sldId="2147483826"/>
          </pc:sldLayoutMkLst>
        </pc:sldLayoutChg>
      </pc:sldMasterChg>
    </pc:docChg>
  </pc:docChgLst>
  <pc:docChgLst>
    <pc:chgData name="Fanny Thörnqvist" userId="S::fanny.thornqvist@icc.se::a33ab5da-cdc6-44b1-a7e2-78a85d5e37c8" providerId="AD" clId="Web-{5AA6A54A-ED7B-77CE-BC69-9A7BB1869248}"/>
    <pc:docChg chg="modSld">
      <pc:chgData name="Fanny Thörnqvist" userId="S::fanny.thornqvist@icc.se::a33ab5da-cdc6-44b1-a7e2-78a85d5e37c8" providerId="AD" clId="Web-{5AA6A54A-ED7B-77CE-BC69-9A7BB1869248}" dt="2023-03-06T12:28:00.759" v="7" actId="20577"/>
      <pc:docMkLst>
        <pc:docMk/>
      </pc:docMkLst>
      <pc:sldChg chg="modSp">
        <pc:chgData name="Fanny Thörnqvist" userId="S::fanny.thornqvist@icc.se::a33ab5da-cdc6-44b1-a7e2-78a85d5e37c8" providerId="AD" clId="Web-{5AA6A54A-ED7B-77CE-BC69-9A7BB1869248}" dt="2023-03-06T12:28:00.759" v="7" actId="20577"/>
        <pc:sldMkLst>
          <pc:docMk/>
          <pc:sldMk cId="752457360" sldId="338"/>
        </pc:sldMkLst>
        <pc:spChg chg="mod">
          <ac:chgData name="Fanny Thörnqvist" userId="S::fanny.thornqvist@icc.se::a33ab5da-cdc6-44b1-a7e2-78a85d5e37c8" providerId="AD" clId="Web-{5AA6A54A-ED7B-77CE-BC69-9A7BB1869248}" dt="2023-03-06T12:27:45.259" v="5" actId="20577"/>
          <ac:spMkLst>
            <pc:docMk/>
            <pc:sldMk cId="752457360" sldId="338"/>
            <ac:spMk id="7" creationId="{D5CE7892-0987-BBCA-1C11-D229033C1782}"/>
          </ac:spMkLst>
        </pc:spChg>
        <pc:spChg chg="mod">
          <ac:chgData name="Fanny Thörnqvist" userId="S::fanny.thornqvist@icc.se::a33ab5da-cdc6-44b1-a7e2-78a85d5e37c8" providerId="AD" clId="Web-{5AA6A54A-ED7B-77CE-BC69-9A7BB1869248}" dt="2023-03-06T12:28:00.759" v="7" actId="20577"/>
          <ac:spMkLst>
            <pc:docMk/>
            <pc:sldMk cId="752457360" sldId="338"/>
            <ac:spMk id="9" creationId="{389D20A0-816E-2F00-E469-C412A40CF26E}"/>
          </ac:spMkLst>
        </pc:spChg>
      </pc:sldChg>
    </pc:docChg>
  </pc:docChgLst>
  <pc:docChgLst>
    <pc:chgData name="Henrik Blomqvist" userId="8dd5cb71-ba23-4c6e-8e46-2c785e071942" providerId="ADAL" clId="{DB825584-0E23-AB42-BA89-4933227BE6B5}"/>
    <pc:docChg chg="undo custSel addSld delSld modSld">
      <pc:chgData name="Henrik Blomqvist" userId="8dd5cb71-ba23-4c6e-8e46-2c785e071942" providerId="ADAL" clId="{DB825584-0E23-AB42-BA89-4933227BE6B5}" dt="2022-10-20T11:28:38.720" v="543" actId="20577"/>
      <pc:docMkLst>
        <pc:docMk/>
      </pc:docMkLst>
      <pc:sldChg chg="delSp modSp mod">
        <pc:chgData name="Henrik Blomqvist" userId="8dd5cb71-ba23-4c6e-8e46-2c785e071942" providerId="ADAL" clId="{DB825584-0E23-AB42-BA89-4933227BE6B5}" dt="2022-10-20T09:39:13.274" v="2" actId="478"/>
        <pc:sldMkLst>
          <pc:docMk/>
          <pc:sldMk cId="1654224210" sldId="329"/>
        </pc:sldMkLst>
        <pc:spChg chg="del">
          <ac:chgData name="Henrik Blomqvist" userId="8dd5cb71-ba23-4c6e-8e46-2c785e071942" providerId="ADAL" clId="{DB825584-0E23-AB42-BA89-4933227BE6B5}" dt="2022-10-20T09:39:13.274" v="2" actId="478"/>
          <ac:spMkLst>
            <pc:docMk/>
            <pc:sldMk cId="1654224210" sldId="329"/>
            <ac:spMk id="3" creationId="{C29BE2AD-70EC-7E23-2D7B-2031313D1E03}"/>
          </ac:spMkLst>
        </pc:spChg>
        <pc:spChg chg="mod">
          <ac:chgData name="Henrik Blomqvist" userId="8dd5cb71-ba23-4c6e-8e46-2c785e071942" providerId="ADAL" clId="{DB825584-0E23-AB42-BA89-4933227BE6B5}" dt="2022-10-20T09:39:11.045" v="1" actId="20577"/>
          <ac:spMkLst>
            <pc:docMk/>
            <pc:sldMk cId="1654224210" sldId="329"/>
            <ac:spMk id="4" creationId="{AD08A668-854E-791E-0751-33B887533651}"/>
          </ac:spMkLst>
        </pc:spChg>
      </pc:sldChg>
      <pc:sldChg chg="addSp modSp mod">
        <pc:chgData name="Henrik Blomqvist" userId="8dd5cb71-ba23-4c6e-8e46-2c785e071942" providerId="ADAL" clId="{DB825584-0E23-AB42-BA89-4933227BE6B5}" dt="2022-10-20T10:13:44.491" v="411" actId="1076"/>
        <pc:sldMkLst>
          <pc:docMk/>
          <pc:sldMk cId="280355309" sldId="330"/>
        </pc:sldMkLst>
        <pc:spChg chg="add mod">
          <ac:chgData name="Henrik Blomqvist" userId="8dd5cb71-ba23-4c6e-8e46-2c785e071942" providerId="ADAL" clId="{DB825584-0E23-AB42-BA89-4933227BE6B5}" dt="2022-10-20T09:39:41.509" v="3" actId="767"/>
          <ac:spMkLst>
            <pc:docMk/>
            <pc:sldMk cId="280355309" sldId="330"/>
            <ac:spMk id="4" creationId="{78C043B0-C42F-B481-E128-A2DE9DEBE4FF}"/>
          </ac:spMkLst>
        </pc:spChg>
        <pc:spChg chg="add mod">
          <ac:chgData name="Henrik Blomqvist" userId="8dd5cb71-ba23-4c6e-8e46-2c785e071942" providerId="ADAL" clId="{DB825584-0E23-AB42-BA89-4933227BE6B5}" dt="2022-10-20T09:40:11.115" v="20" actId="1076"/>
          <ac:spMkLst>
            <pc:docMk/>
            <pc:sldMk cId="280355309" sldId="330"/>
            <ac:spMk id="6" creationId="{C645F9AD-00D0-1938-90D3-2303F987CF03}"/>
          </ac:spMkLst>
        </pc:spChg>
        <pc:spChg chg="add mod">
          <ac:chgData name="Henrik Blomqvist" userId="8dd5cb71-ba23-4c6e-8e46-2c785e071942" providerId="ADAL" clId="{DB825584-0E23-AB42-BA89-4933227BE6B5}" dt="2022-10-20T09:40:16.720" v="24" actId="20577"/>
          <ac:spMkLst>
            <pc:docMk/>
            <pc:sldMk cId="280355309" sldId="330"/>
            <ac:spMk id="7" creationId="{738F7C3D-6DDE-6FDD-669E-41F3D43FBAE1}"/>
          </ac:spMkLst>
        </pc:spChg>
        <pc:spChg chg="add mod">
          <ac:chgData name="Henrik Blomqvist" userId="8dd5cb71-ba23-4c6e-8e46-2c785e071942" providerId="ADAL" clId="{DB825584-0E23-AB42-BA89-4933227BE6B5}" dt="2022-10-20T09:40:21.623" v="26" actId="1076"/>
          <ac:spMkLst>
            <pc:docMk/>
            <pc:sldMk cId="280355309" sldId="330"/>
            <ac:spMk id="8" creationId="{CD658513-8B60-E28C-53B0-704456CA7102}"/>
          </ac:spMkLst>
        </pc:spChg>
        <pc:spChg chg="mod">
          <ac:chgData name="Henrik Blomqvist" userId="8dd5cb71-ba23-4c6e-8e46-2c785e071942" providerId="ADAL" clId="{DB825584-0E23-AB42-BA89-4933227BE6B5}" dt="2022-10-20T09:43:28.859" v="48" actId="1076"/>
          <ac:spMkLst>
            <pc:docMk/>
            <pc:sldMk cId="280355309" sldId="330"/>
            <ac:spMk id="26" creationId="{A77972C3-7F42-CF44-EF00-5A2DAFF37DE7}"/>
          </ac:spMkLst>
        </pc:spChg>
        <pc:spChg chg="mod">
          <ac:chgData name="Henrik Blomqvist" userId="8dd5cb71-ba23-4c6e-8e46-2c785e071942" providerId="ADAL" clId="{DB825584-0E23-AB42-BA89-4933227BE6B5}" dt="2022-10-20T10:13:44.491" v="411" actId="1076"/>
          <ac:spMkLst>
            <pc:docMk/>
            <pc:sldMk cId="280355309" sldId="330"/>
            <ac:spMk id="29" creationId="{4C6D91AC-C6A7-6089-8182-86812EF6F967}"/>
          </ac:spMkLst>
        </pc:spChg>
        <pc:graphicFrameChg chg="mod">
          <ac:chgData name="Henrik Blomqvist" userId="8dd5cb71-ba23-4c6e-8e46-2c785e071942" providerId="ADAL" clId="{DB825584-0E23-AB42-BA89-4933227BE6B5}" dt="2022-10-20T09:40:09.129" v="19" actId="1076"/>
          <ac:graphicFrameMkLst>
            <pc:docMk/>
            <pc:sldMk cId="280355309" sldId="330"/>
            <ac:graphicFrameMk id="27" creationId="{4982059D-3711-4E03-8D64-861A876B1EF2}"/>
          </ac:graphicFrameMkLst>
        </pc:graphicFrameChg>
      </pc:sldChg>
      <pc:sldChg chg="addSp delSp modSp mod">
        <pc:chgData name="Henrik Blomqvist" userId="8dd5cb71-ba23-4c6e-8e46-2c785e071942" providerId="ADAL" clId="{DB825584-0E23-AB42-BA89-4933227BE6B5}" dt="2022-10-20T11:27:34.696" v="542" actId="1076"/>
        <pc:sldMkLst>
          <pc:docMk/>
          <pc:sldMk cId="1507457967" sldId="331"/>
        </pc:sldMkLst>
        <pc:spChg chg="add del mod">
          <ac:chgData name="Henrik Blomqvist" userId="8dd5cb71-ba23-4c6e-8e46-2c785e071942" providerId="ADAL" clId="{DB825584-0E23-AB42-BA89-4933227BE6B5}" dt="2022-10-20T11:27:34.696" v="542" actId="1076"/>
          <ac:spMkLst>
            <pc:docMk/>
            <pc:sldMk cId="1507457967" sldId="331"/>
            <ac:spMk id="4" creationId="{AD08A668-854E-791E-0751-33B887533651}"/>
          </ac:spMkLst>
        </pc:spChg>
        <pc:spChg chg="add del mod">
          <ac:chgData name="Henrik Blomqvist" userId="8dd5cb71-ba23-4c6e-8e46-2c785e071942" providerId="ADAL" clId="{DB825584-0E23-AB42-BA89-4933227BE6B5}" dt="2022-10-20T09:41:04.201" v="37" actId="478"/>
          <ac:spMkLst>
            <pc:docMk/>
            <pc:sldMk cId="1507457967" sldId="331"/>
            <ac:spMk id="7" creationId="{6D01E9CE-74E9-86D8-259A-C1D21B583A84}"/>
          </ac:spMkLst>
        </pc:spChg>
      </pc:sldChg>
      <pc:sldChg chg="addSp modSp mod">
        <pc:chgData name="Henrik Blomqvist" userId="8dd5cb71-ba23-4c6e-8e46-2c785e071942" providerId="ADAL" clId="{DB825584-0E23-AB42-BA89-4933227BE6B5}" dt="2022-10-20T11:28:38.720" v="543" actId="20577"/>
        <pc:sldMkLst>
          <pc:docMk/>
          <pc:sldMk cId="2463387356" sldId="332"/>
        </pc:sldMkLst>
        <pc:spChg chg="add mod">
          <ac:chgData name="Henrik Blomqvist" userId="8dd5cb71-ba23-4c6e-8e46-2c785e071942" providerId="ADAL" clId="{DB825584-0E23-AB42-BA89-4933227BE6B5}" dt="2022-10-20T09:45:52.214" v="106" actId="20577"/>
          <ac:spMkLst>
            <pc:docMk/>
            <pc:sldMk cId="2463387356" sldId="332"/>
            <ac:spMk id="6" creationId="{83F0ADA8-EB95-9C6C-4980-BD083893B87E}"/>
          </ac:spMkLst>
        </pc:spChg>
        <pc:spChg chg="mod">
          <ac:chgData name="Henrik Blomqvist" userId="8dd5cb71-ba23-4c6e-8e46-2c785e071942" providerId="ADAL" clId="{DB825584-0E23-AB42-BA89-4933227BE6B5}" dt="2022-10-20T09:44:11.058" v="99" actId="20577"/>
          <ac:spMkLst>
            <pc:docMk/>
            <pc:sldMk cId="2463387356" sldId="332"/>
            <ac:spMk id="7" creationId="{FD5D9C61-765C-17CD-9328-96C05DF4E932}"/>
          </ac:spMkLst>
        </pc:spChg>
        <pc:spChg chg="add mod">
          <ac:chgData name="Henrik Blomqvist" userId="8dd5cb71-ba23-4c6e-8e46-2c785e071942" providerId="ADAL" clId="{DB825584-0E23-AB42-BA89-4933227BE6B5}" dt="2022-10-20T09:45:53.893" v="108" actId="20577"/>
          <ac:spMkLst>
            <pc:docMk/>
            <pc:sldMk cId="2463387356" sldId="332"/>
            <ac:spMk id="8" creationId="{7CA0EFF9-5C03-0724-B176-3F06CC95811D}"/>
          </ac:spMkLst>
        </pc:spChg>
        <pc:spChg chg="add mod">
          <ac:chgData name="Henrik Blomqvist" userId="8dd5cb71-ba23-4c6e-8e46-2c785e071942" providerId="ADAL" clId="{DB825584-0E23-AB42-BA89-4933227BE6B5}" dt="2022-10-20T09:44:29.988" v="104" actId="1076"/>
          <ac:spMkLst>
            <pc:docMk/>
            <pc:sldMk cId="2463387356" sldId="332"/>
            <ac:spMk id="9" creationId="{47E14813-CF07-D634-67C5-219F871BBAC1}"/>
          </ac:spMkLst>
        </pc:spChg>
        <pc:spChg chg="add mod">
          <ac:chgData name="Henrik Blomqvist" userId="8dd5cb71-ba23-4c6e-8e46-2c785e071942" providerId="ADAL" clId="{DB825584-0E23-AB42-BA89-4933227BE6B5}" dt="2022-10-20T11:27:16.655" v="540" actId="2711"/>
          <ac:spMkLst>
            <pc:docMk/>
            <pc:sldMk cId="2463387356" sldId="332"/>
            <ac:spMk id="10" creationId="{F815BF38-3AEC-3008-19EF-C60E25B9F2B1}"/>
          </ac:spMkLst>
        </pc:spChg>
        <pc:spChg chg="add mod">
          <ac:chgData name="Henrik Blomqvist" userId="8dd5cb71-ba23-4c6e-8e46-2c785e071942" providerId="ADAL" clId="{DB825584-0E23-AB42-BA89-4933227BE6B5}" dt="2022-10-20T11:27:12.593" v="539" actId="2711"/>
          <ac:spMkLst>
            <pc:docMk/>
            <pc:sldMk cId="2463387356" sldId="332"/>
            <ac:spMk id="11" creationId="{EB107ACF-8D8F-981F-4644-A44435914D9D}"/>
          </ac:spMkLst>
        </pc:spChg>
        <pc:spChg chg="add mod">
          <ac:chgData name="Henrik Blomqvist" userId="8dd5cb71-ba23-4c6e-8e46-2c785e071942" providerId="ADAL" clId="{DB825584-0E23-AB42-BA89-4933227BE6B5}" dt="2022-10-20T11:28:38.720" v="543" actId="20577"/>
          <ac:spMkLst>
            <pc:docMk/>
            <pc:sldMk cId="2463387356" sldId="332"/>
            <ac:spMk id="12" creationId="{E2EE9F99-3EA7-AD1D-AC00-A113E05F5B34}"/>
          </ac:spMkLst>
        </pc:spChg>
        <pc:spChg chg="add mod">
          <ac:chgData name="Henrik Blomqvist" userId="8dd5cb71-ba23-4c6e-8e46-2c785e071942" providerId="ADAL" clId="{DB825584-0E23-AB42-BA89-4933227BE6B5}" dt="2022-10-20T10:15:58.908" v="535" actId="171"/>
          <ac:spMkLst>
            <pc:docMk/>
            <pc:sldMk cId="2463387356" sldId="332"/>
            <ac:spMk id="13" creationId="{37C90EDD-A6F6-AC25-ADE1-EAD759AA8512}"/>
          </ac:spMkLst>
        </pc:spChg>
        <pc:graphicFrameChg chg="mod">
          <ac:chgData name="Henrik Blomqvist" userId="8dd5cb71-ba23-4c6e-8e46-2c785e071942" providerId="ADAL" clId="{DB825584-0E23-AB42-BA89-4933227BE6B5}" dt="2022-10-20T11:26:52.229" v="536"/>
          <ac:graphicFrameMkLst>
            <pc:docMk/>
            <pc:sldMk cId="2463387356" sldId="332"/>
            <ac:graphicFrameMk id="4" creationId="{075C1BEA-126A-A669-0654-460A09C324F2}"/>
          </ac:graphicFrameMkLst>
        </pc:graphicFrameChg>
      </pc:sldChg>
      <pc:sldChg chg="modSp del mod">
        <pc:chgData name="Henrik Blomqvist" userId="8dd5cb71-ba23-4c6e-8e46-2c785e071942" providerId="ADAL" clId="{DB825584-0E23-AB42-BA89-4933227BE6B5}" dt="2022-10-20T10:06:50.273" v="305" actId="2696"/>
        <pc:sldMkLst>
          <pc:docMk/>
          <pc:sldMk cId="2643242619" sldId="333"/>
        </pc:sldMkLst>
        <pc:spChg chg="mod">
          <ac:chgData name="Henrik Blomqvist" userId="8dd5cb71-ba23-4c6e-8e46-2c785e071942" providerId="ADAL" clId="{DB825584-0E23-AB42-BA89-4933227BE6B5}" dt="2022-10-20T09:40:50.937" v="31" actId="1076"/>
          <ac:spMkLst>
            <pc:docMk/>
            <pc:sldMk cId="2643242619" sldId="333"/>
            <ac:spMk id="10" creationId="{04F64E91-6C1F-14F5-65CB-C5E8C5C0E374}"/>
          </ac:spMkLst>
        </pc:spChg>
        <pc:graphicFrameChg chg="mod">
          <ac:chgData name="Henrik Blomqvist" userId="8dd5cb71-ba23-4c6e-8e46-2c785e071942" providerId="ADAL" clId="{DB825584-0E23-AB42-BA89-4933227BE6B5}" dt="2022-10-20T09:46:17.891" v="110"/>
          <ac:graphicFrameMkLst>
            <pc:docMk/>
            <pc:sldMk cId="2643242619" sldId="333"/>
            <ac:graphicFrameMk id="8" creationId="{A40618F2-9BED-C329-0828-4A49403F86CE}"/>
          </ac:graphicFrameMkLst>
        </pc:graphicFrameChg>
      </pc:sldChg>
      <pc:sldChg chg="addSp delSp modSp add del mod">
        <pc:chgData name="Henrik Blomqvist" userId="8dd5cb71-ba23-4c6e-8e46-2c785e071942" providerId="ADAL" clId="{DB825584-0E23-AB42-BA89-4933227BE6B5}" dt="2022-10-20T10:07:58.690" v="326" actId="2696"/>
        <pc:sldMkLst>
          <pc:docMk/>
          <pc:sldMk cId="55067116" sldId="334"/>
        </pc:sldMkLst>
        <pc:graphicFrameChg chg="add del mod">
          <ac:chgData name="Henrik Blomqvist" userId="8dd5cb71-ba23-4c6e-8e46-2c785e071942" providerId="ADAL" clId="{DB825584-0E23-AB42-BA89-4933227BE6B5}" dt="2022-10-20T09:49:08.819" v="114" actId="478"/>
          <ac:graphicFrameMkLst>
            <pc:docMk/>
            <pc:sldMk cId="55067116" sldId="334"/>
            <ac:graphicFrameMk id="10" creationId="{075C1BEA-126A-A669-0654-460A09C324F2}"/>
          </ac:graphicFrameMkLst>
        </pc:graphicFrameChg>
        <pc:graphicFrameChg chg="add del mod">
          <ac:chgData name="Henrik Blomqvist" userId="8dd5cb71-ba23-4c6e-8e46-2c785e071942" providerId="ADAL" clId="{DB825584-0E23-AB42-BA89-4933227BE6B5}" dt="2022-10-20T09:49:33.460" v="119" actId="478"/>
          <ac:graphicFrameMkLst>
            <pc:docMk/>
            <pc:sldMk cId="55067116" sldId="334"/>
            <ac:graphicFrameMk id="12" creationId="{075C1BEA-126A-A669-0654-460A09C324F2}"/>
          </ac:graphicFrameMkLst>
        </pc:graphicFrameChg>
        <pc:picChg chg="add del">
          <ac:chgData name="Henrik Blomqvist" userId="8dd5cb71-ba23-4c6e-8e46-2c785e071942" providerId="ADAL" clId="{DB825584-0E23-AB42-BA89-4933227BE6B5}" dt="2022-10-20T09:49:17.108" v="116" actId="478"/>
          <ac:picMkLst>
            <pc:docMk/>
            <pc:sldMk cId="55067116" sldId="334"/>
            <ac:picMk id="11" creationId="{226A4150-3AC4-F76A-DF35-0911EB156A8C}"/>
          </ac:picMkLst>
        </pc:picChg>
      </pc:sldChg>
      <pc:sldChg chg="addSp delSp modSp add mod">
        <pc:chgData name="Henrik Blomqvist" userId="8dd5cb71-ba23-4c6e-8e46-2c785e071942" providerId="ADAL" clId="{DB825584-0E23-AB42-BA89-4933227BE6B5}" dt="2022-10-20T10:07:55.945" v="325" actId="14100"/>
        <pc:sldMkLst>
          <pc:docMk/>
          <pc:sldMk cId="1659399162" sldId="335"/>
        </pc:sldMkLst>
        <pc:spChg chg="del mod">
          <ac:chgData name="Henrik Blomqvist" userId="8dd5cb71-ba23-4c6e-8e46-2c785e071942" providerId="ADAL" clId="{DB825584-0E23-AB42-BA89-4933227BE6B5}" dt="2022-10-20T09:55:43.260" v="303" actId="478"/>
          <ac:spMkLst>
            <pc:docMk/>
            <pc:sldMk cId="1659399162" sldId="335"/>
            <ac:spMk id="5" creationId="{FE9E647F-090B-8EE6-AE21-D459F02201D3}"/>
          </ac:spMkLst>
        </pc:spChg>
        <pc:spChg chg="del">
          <ac:chgData name="Henrik Blomqvist" userId="8dd5cb71-ba23-4c6e-8e46-2c785e071942" providerId="ADAL" clId="{DB825584-0E23-AB42-BA89-4933227BE6B5}" dt="2022-10-20T09:55:00.594" v="209" actId="478"/>
          <ac:spMkLst>
            <pc:docMk/>
            <pc:sldMk cId="1659399162" sldId="335"/>
            <ac:spMk id="6" creationId="{83F0ADA8-EB95-9C6C-4980-BD083893B87E}"/>
          </ac:spMkLst>
        </pc:spChg>
        <pc:spChg chg="mod">
          <ac:chgData name="Henrik Blomqvist" userId="8dd5cb71-ba23-4c6e-8e46-2c785e071942" providerId="ADAL" clId="{DB825584-0E23-AB42-BA89-4933227BE6B5}" dt="2022-10-20T10:07:55.945" v="325" actId="14100"/>
          <ac:spMkLst>
            <pc:docMk/>
            <pc:sldMk cId="1659399162" sldId="335"/>
            <ac:spMk id="7" creationId="{FD5D9C61-765C-17CD-9328-96C05DF4E932}"/>
          </ac:spMkLst>
        </pc:spChg>
        <pc:spChg chg="del">
          <ac:chgData name="Henrik Blomqvist" userId="8dd5cb71-ba23-4c6e-8e46-2c785e071942" providerId="ADAL" clId="{DB825584-0E23-AB42-BA89-4933227BE6B5}" dt="2022-10-20T09:55:02.150" v="210" actId="478"/>
          <ac:spMkLst>
            <pc:docMk/>
            <pc:sldMk cId="1659399162" sldId="335"/>
            <ac:spMk id="8" creationId="{7CA0EFF9-5C03-0724-B176-3F06CC95811D}"/>
          </ac:spMkLst>
        </pc:spChg>
        <pc:spChg chg="del">
          <ac:chgData name="Henrik Blomqvist" userId="8dd5cb71-ba23-4c6e-8e46-2c785e071942" providerId="ADAL" clId="{DB825584-0E23-AB42-BA89-4933227BE6B5}" dt="2022-10-20T09:55:04.211" v="211" actId="478"/>
          <ac:spMkLst>
            <pc:docMk/>
            <pc:sldMk cId="1659399162" sldId="335"/>
            <ac:spMk id="9" creationId="{47E14813-CF07-D634-67C5-219F871BBAC1}"/>
          </ac:spMkLst>
        </pc:spChg>
        <pc:spChg chg="add del mod">
          <ac:chgData name="Henrik Blomqvist" userId="8dd5cb71-ba23-4c6e-8e46-2c785e071942" providerId="ADAL" clId="{DB825584-0E23-AB42-BA89-4933227BE6B5}" dt="2022-10-20T09:56:03.757" v="304" actId="14100"/>
          <ac:spMkLst>
            <pc:docMk/>
            <pc:sldMk cId="1659399162" sldId="335"/>
            <ac:spMk id="26" creationId="{A77972C3-7F42-CF44-EF00-5A2DAFF37DE7}"/>
          </ac:spMkLst>
        </pc:spChg>
        <pc:graphicFrameChg chg="del">
          <ac:chgData name="Henrik Blomqvist" userId="8dd5cb71-ba23-4c6e-8e46-2c785e071942" providerId="ADAL" clId="{DB825584-0E23-AB42-BA89-4933227BE6B5}" dt="2022-10-20T09:51:18.010" v="126" actId="478"/>
          <ac:graphicFrameMkLst>
            <pc:docMk/>
            <pc:sldMk cId="1659399162" sldId="335"/>
            <ac:graphicFrameMk id="4" creationId="{075C1BEA-126A-A669-0654-460A09C324F2}"/>
          </ac:graphicFrameMkLst>
        </pc:graphicFrameChg>
        <pc:graphicFrameChg chg="add del mod">
          <ac:chgData name="Henrik Blomqvist" userId="8dd5cb71-ba23-4c6e-8e46-2c785e071942" providerId="ADAL" clId="{DB825584-0E23-AB42-BA89-4933227BE6B5}" dt="2022-10-20T09:51:13.510" v="125" actId="478"/>
          <ac:graphicFrameMkLst>
            <pc:docMk/>
            <pc:sldMk cId="1659399162" sldId="335"/>
            <ac:graphicFrameMk id="10" creationId="{A40618F2-9BED-C329-0828-4A49403F86CE}"/>
          </ac:graphicFrameMkLst>
        </pc:graphicFrameChg>
        <pc:graphicFrameChg chg="add del mod">
          <ac:chgData name="Henrik Blomqvist" userId="8dd5cb71-ba23-4c6e-8e46-2c785e071942" providerId="ADAL" clId="{DB825584-0E23-AB42-BA89-4933227BE6B5}" dt="2022-10-20T10:07:51.408" v="324"/>
          <ac:graphicFrameMkLst>
            <pc:docMk/>
            <pc:sldMk cId="1659399162" sldId="335"/>
            <ac:graphicFrameMk id="12" creationId="{A40618F2-9BED-C329-0828-4A49403F86CE}"/>
          </ac:graphicFrameMkLst>
        </pc:graphicFrameChg>
        <pc:graphicFrameChg chg="add del mod">
          <ac:chgData name="Henrik Blomqvist" userId="8dd5cb71-ba23-4c6e-8e46-2c785e071942" providerId="ADAL" clId="{DB825584-0E23-AB42-BA89-4933227BE6B5}" dt="2022-10-20T09:53:08.358" v="154"/>
          <ac:graphicFrameMkLst>
            <pc:docMk/>
            <pc:sldMk cId="1659399162" sldId="335"/>
            <ac:graphicFrameMk id="13" creationId="{91A57F56-3278-516F-3A40-DE4A2DEEBD51}"/>
          </ac:graphicFrameMkLst>
        </pc:graphicFrameChg>
        <pc:graphicFrameChg chg="del">
          <ac:chgData name="Henrik Blomqvist" userId="8dd5cb71-ba23-4c6e-8e46-2c785e071942" providerId="ADAL" clId="{DB825584-0E23-AB42-BA89-4933227BE6B5}" dt="2022-10-20T09:51:20.064" v="127" actId="478"/>
          <ac:graphicFrameMkLst>
            <pc:docMk/>
            <pc:sldMk cId="1659399162" sldId="335"/>
            <ac:graphicFrameMk id="27" creationId="{4982059D-3711-4E03-8D64-861A876B1EF2}"/>
          </ac:graphicFrameMkLst>
        </pc:graphicFrameChg>
        <pc:picChg chg="add del">
          <ac:chgData name="Henrik Blomqvist" userId="8dd5cb71-ba23-4c6e-8e46-2c785e071942" providerId="ADAL" clId="{DB825584-0E23-AB42-BA89-4933227BE6B5}" dt="2022-10-20T09:51:29.906" v="131" actId="478"/>
          <ac:picMkLst>
            <pc:docMk/>
            <pc:sldMk cId="1659399162" sldId="335"/>
            <ac:picMk id="11" creationId="{12C74EB1-E5F0-584E-FC77-AFCDED24DB35}"/>
          </ac:picMkLst>
        </pc:picChg>
      </pc:sldChg>
      <pc:sldChg chg="addSp delSp modSp add del mod">
        <pc:chgData name="Henrik Blomqvist" userId="8dd5cb71-ba23-4c6e-8e46-2c785e071942" providerId="ADAL" clId="{DB825584-0E23-AB42-BA89-4933227BE6B5}" dt="2022-10-20T10:13:57.014" v="412" actId="2696"/>
        <pc:sldMkLst>
          <pc:docMk/>
          <pc:sldMk cId="2200722451" sldId="336"/>
        </pc:sldMkLst>
        <pc:graphicFrameChg chg="add del mod">
          <ac:chgData name="Henrik Blomqvist" userId="8dd5cb71-ba23-4c6e-8e46-2c785e071942" providerId="ADAL" clId="{DB825584-0E23-AB42-BA89-4933227BE6B5}" dt="2022-10-20T10:09:12.153" v="352" actId="478"/>
          <ac:graphicFrameMkLst>
            <pc:docMk/>
            <pc:sldMk cId="2200722451" sldId="336"/>
            <ac:graphicFrameMk id="10" creationId="{075C1BEA-126A-A669-0654-460A09C324F2}"/>
          </ac:graphicFrameMkLst>
        </pc:graphicFrameChg>
        <pc:graphicFrameChg chg="add mod">
          <ac:chgData name="Henrik Blomqvist" userId="8dd5cb71-ba23-4c6e-8e46-2c785e071942" providerId="ADAL" clId="{DB825584-0E23-AB42-BA89-4933227BE6B5}" dt="2022-10-20T10:12:47.915" v="399"/>
          <ac:graphicFrameMkLst>
            <pc:docMk/>
            <pc:sldMk cId="2200722451" sldId="336"/>
            <ac:graphicFrameMk id="11" creationId="{075C1BEA-126A-A669-0654-460A09C324F2}"/>
          </ac:graphicFrameMkLst>
        </pc:graphicFrameChg>
      </pc:sldChg>
    </pc:docChg>
  </pc:docChgLst>
  <pc:docChgLst>
    <pc:chgData name="Alfred Ram" userId="517241e9-3285-44a8-bae1-0befaec22fde" providerId="ADAL" clId="{A9E701CD-3C06-4342-A0F4-140D2DB58114}"/>
    <pc:docChg chg="undo custSel addSld delSld modSld sldOrd">
      <pc:chgData name="Alfred Ram" userId="517241e9-3285-44a8-bae1-0befaec22fde" providerId="ADAL" clId="{A9E701CD-3C06-4342-A0F4-140D2DB58114}" dt="2022-09-27T12:40:17.990" v="922" actId="6559"/>
      <pc:docMkLst>
        <pc:docMk/>
      </pc:docMkLst>
      <pc:sldChg chg="add del">
        <pc:chgData name="Alfred Ram" userId="517241e9-3285-44a8-bae1-0befaec22fde" providerId="ADAL" clId="{A9E701CD-3C06-4342-A0F4-140D2DB58114}" dt="2022-09-27T12:33:10.861" v="875"/>
        <pc:sldMkLst>
          <pc:docMk/>
          <pc:sldMk cId="0" sldId="256"/>
        </pc:sldMkLst>
      </pc:sldChg>
      <pc:sldChg chg="modSp add del mod">
        <pc:chgData name="Alfred Ram" userId="517241e9-3285-44a8-bae1-0befaec22fde" providerId="ADAL" clId="{A9E701CD-3C06-4342-A0F4-140D2DB58114}" dt="2022-09-27T12:33:26.172" v="876" actId="1076"/>
        <pc:sldMkLst>
          <pc:docMk/>
          <pc:sldMk cId="3577908776" sldId="257"/>
        </pc:sldMkLst>
        <pc:spChg chg="mod">
          <ac:chgData name="Alfred Ram" userId="517241e9-3285-44a8-bae1-0befaec22fde" providerId="ADAL" clId="{A9E701CD-3C06-4342-A0F4-140D2DB58114}" dt="2022-09-27T12:33:26.172" v="876" actId="1076"/>
          <ac:spMkLst>
            <pc:docMk/>
            <pc:sldMk cId="3577908776" sldId="257"/>
            <ac:spMk id="3" creationId="{00000000-0000-0000-0000-000000000000}"/>
          </ac:spMkLst>
        </pc:spChg>
      </pc:sldChg>
      <pc:sldChg chg="modSp add del mod">
        <pc:chgData name="Alfred Ram" userId="517241e9-3285-44a8-bae1-0befaec22fde" providerId="ADAL" clId="{A9E701CD-3C06-4342-A0F4-140D2DB58114}" dt="2022-09-27T12:33:29.146" v="877" actId="1076"/>
        <pc:sldMkLst>
          <pc:docMk/>
          <pc:sldMk cId="0" sldId="258"/>
        </pc:sldMkLst>
        <pc:spChg chg="mod">
          <ac:chgData name="Alfred Ram" userId="517241e9-3285-44a8-bae1-0befaec22fde" providerId="ADAL" clId="{A9E701CD-3C06-4342-A0F4-140D2DB58114}" dt="2022-09-27T12:33:29.146" v="877" actId="1076"/>
          <ac:spMkLst>
            <pc:docMk/>
            <pc:sldMk cId="0" sldId="258"/>
            <ac:spMk id="7" creationId="{00000000-0000-0000-0000-000000000000}"/>
          </ac:spMkLst>
        </pc:spChg>
      </pc:sldChg>
      <pc:sldChg chg="modSp add del mod">
        <pc:chgData name="Alfred Ram" userId="517241e9-3285-44a8-bae1-0befaec22fde" providerId="ADAL" clId="{A9E701CD-3C06-4342-A0F4-140D2DB58114}" dt="2022-09-27T12:40:03.976" v="920" actId="6559"/>
        <pc:sldMkLst>
          <pc:docMk/>
          <pc:sldMk cId="0" sldId="259"/>
        </pc:sldMkLst>
        <pc:spChg chg="mod">
          <ac:chgData name="Alfred Ram" userId="517241e9-3285-44a8-bae1-0befaec22fde" providerId="ADAL" clId="{A9E701CD-3C06-4342-A0F4-140D2DB58114}" dt="2022-09-27T12:33:34.270" v="878" actId="1076"/>
          <ac:spMkLst>
            <pc:docMk/>
            <pc:sldMk cId="0" sldId="259"/>
            <ac:spMk id="2" creationId="{00000000-0000-0000-0000-000000000000}"/>
          </ac:spMkLst>
        </pc:spChg>
        <pc:spChg chg="mod">
          <ac:chgData name="Alfred Ram" userId="517241e9-3285-44a8-bae1-0befaec22fde" providerId="ADAL" clId="{A9E701CD-3C06-4342-A0F4-140D2DB58114}" dt="2022-09-27T12:40:03.976" v="920" actId="6559"/>
          <ac:spMkLst>
            <pc:docMk/>
            <pc:sldMk cId="0" sldId="259"/>
            <ac:spMk id="3" creationId="{00000000-0000-0000-0000-000000000000}"/>
          </ac:spMkLst>
        </pc:spChg>
      </pc:sldChg>
      <pc:sldChg chg="modSp add del mod">
        <pc:chgData name="Alfred Ram" userId="517241e9-3285-44a8-bae1-0befaec22fde" providerId="ADAL" clId="{A9E701CD-3C06-4342-A0F4-140D2DB58114}" dt="2022-09-27T12:40:10.667" v="921" actId="6559"/>
        <pc:sldMkLst>
          <pc:docMk/>
          <pc:sldMk cId="0" sldId="260"/>
        </pc:sldMkLst>
        <pc:spChg chg="mod">
          <ac:chgData name="Alfred Ram" userId="517241e9-3285-44a8-bae1-0befaec22fde" providerId="ADAL" clId="{A9E701CD-3C06-4342-A0F4-140D2DB58114}" dt="2022-09-27T12:40:10.667" v="921" actId="6559"/>
          <ac:spMkLst>
            <pc:docMk/>
            <pc:sldMk cId="0" sldId="260"/>
            <ac:spMk id="7" creationId="{00000000-0000-0000-0000-000000000000}"/>
          </ac:spMkLst>
        </pc:spChg>
      </pc:sldChg>
      <pc:sldChg chg="modSp add del mod">
        <pc:chgData name="Alfred Ram" userId="517241e9-3285-44a8-bae1-0befaec22fde" providerId="ADAL" clId="{A9E701CD-3C06-4342-A0F4-140D2DB58114}" dt="2022-09-27T12:33:50.897" v="883" actId="1076"/>
        <pc:sldMkLst>
          <pc:docMk/>
          <pc:sldMk cId="0" sldId="261"/>
        </pc:sldMkLst>
        <pc:spChg chg="mod">
          <ac:chgData name="Alfred Ram" userId="517241e9-3285-44a8-bae1-0befaec22fde" providerId="ADAL" clId="{A9E701CD-3C06-4342-A0F4-140D2DB58114}" dt="2022-09-27T12:33:50.897" v="883" actId="1076"/>
          <ac:spMkLst>
            <pc:docMk/>
            <pc:sldMk cId="0" sldId="261"/>
            <ac:spMk id="6" creationId="{00000000-0000-0000-0000-000000000000}"/>
          </ac:spMkLst>
        </pc:spChg>
      </pc:sldChg>
      <pc:sldChg chg="modSp add del mod">
        <pc:chgData name="Alfred Ram" userId="517241e9-3285-44a8-bae1-0befaec22fde" providerId="ADAL" clId="{A9E701CD-3C06-4342-A0F4-140D2DB58114}" dt="2022-09-27T12:40:17.990" v="922" actId="6559"/>
        <pc:sldMkLst>
          <pc:docMk/>
          <pc:sldMk cId="3840136207" sldId="262"/>
        </pc:sldMkLst>
        <pc:spChg chg="mod">
          <ac:chgData name="Alfred Ram" userId="517241e9-3285-44a8-bae1-0befaec22fde" providerId="ADAL" clId="{A9E701CD-3C06-4342-A0F4-140D2DB58114}" dt="2022-09-27T12:40:17.990" v="922" actId="6559"/>
          <ac:spMkLst>
            <pc:docMk/>
            <pc:sldMk cId="3840136207" sldId="262"/>
            <ac:spMk id="3" creationId="{00000000-0000-0000-0000-000000000000}"/>
          </ac:spMkLst>
        </pc:spChg>
      </pc:sldChg>
      <pc:sldChg chg="modSp add del mod">
        <pc:chgData name="Alfred Ram" userId="517241e9-3285-44a8-bae1-0befaec22fde" providerId="ADAL" clId="{A9E701CD-3C06-4342-A0F4-140D2DB58114}" dt="2022-09-27T12:34:01.287" v="885" actId="1076"/>
        <pc:sldMkLst>
          <pc:docMk/>
          <pc:sldMk cId="2739852296" sldId="263"/>
        </pc:sldMkLst>
        <pc:spChg chg="mod">
          <ac:chgData name="Alfred Ram" userId="517241e9-3285-44a8-bae1-0befaec22fde" providerId="ADAL" clId="{A9E701CD-3C06-4342-A0F4-140D2DB58114}" dt="2022-09-27T12:34:01.287" v="885" actId="1076"/>
          <ac:spMkLst>
            <pc:docMk/>
            <pc:sldMk cId="2739852296" sldId="263"/>
            <ac:spMk id="4" creationId="{00000000-0000-0000-0000-000000000000}"/>
          </ac:spMkLst>
        </pc:spChg>
      </pc:sldChg>
      <pc:sldChg chg="modSp add del mod">
        <pc:chgData name="Alfred Ram" userId="517241e9-3285-44a8-bae1-0befaec22fde" providerId="ADAL" clId="{A9E701CD-3C06-4342-A0F4-140D2DB58114}" dt="2022-09-27T12:34:07.837" v="886" actId="1076"/>
        <pc:sldMkLst>
          <pc:docMk/>
          <pc:sldMk cId="4151659900" sldId="264"/>
        </pc:sldMkLst>
        <pc:spChg chg="mod">
          <ac:chgData name="Alfred Ram" userId="517241e9-3285-44a8-bae1-0befaec22fde" providerId="ADAL" clId="{A9E701CD-3C06-4342-A0F4-140D2DB58114}" dt="2022-09-27T12:34:07.837" v="886" actId="1076"/>
          <ac:spMkLst>
            <pc:docMk/>
            <pc:sldMk cId="4151659900" sldId="264"/>
            <ac:spMk id="7" creationId="{00000000-0000-0000-0000-000000000000}"/>
          </ac:spMkLst>
        </pc:spChg>
      </pc:sldChg>
      <pc:sldChg chg="add del">
        <pc:chgData name="Alfred Ram" userId="517241e9-3285-44a8-bae1-0befaec22fde" providerId="ADAL" clId="{A9E701CD-3C06-4342-A0F4-140D2DB58114}" dt="2022-09-21T06:44:21.670" v="832"/>
        <pc:sldMkLst>
          <pc:docMk/>
          <pc:sldMk cId="70850306" sldId="265"/>
        </pc:sldMkLst>
      </pc:sldChg>
      <pc:sldChg chg="add del">
        <pc:chgData name="Alfred Ram" userId="517241e9-3285-44a8-bae1-0befaec22fde" providerId="ADAL" clId="{A9E701CD-3C06-4342-A0F4-140D2DB58114}" dt="2022-09-21T06:44:21.670" v="832"/>
        <pc:sldMkLst>
          <pc:docMk/>
          <pc:sldMk cId="4283699002" sldId="266"/>
        </pc:sldMkLst>
      </pc:sldChg>
      <pc:sldChg chg="add del">
        <pc:chgData name="Alfred Ram" userId="517241e9-3285-44a8-bae1-0befaec22fde" providerId="ADAL" clId="{A9E701CD-3C06-4342-A0F4-140D2DB58114}" dt="2022-09-21T06:44:21.670" v="832"/>
        <pc:sldMkLst>
          <pc:docMk/>
          <pc:sldMk cId="1823228545" sldId="267"/>
        </pc:sldMkLst>
      </pc:sldChg>
      <pc:sldChg chg="add del">
        <pc:chgData name="Alfred Ram" userId="517241e9-3285-44a8-bae1-0befaec22fde" providerId="ADAL" clId="{A9E701CD-3C06-4342-A0F4-140D2DB58114}" dt="2022-09-21T06:44:21.670" v="832"/>
        <pc:sldMkLst>
          <pc:docMk/>
          <pc:sldMk cId="1422146173" sldId="268"/>
        </pc:sldMkLst>
      </pc:sldChg>
      <pc:sldChg chg="modSp add del mod">
        <pc:chgData name="Alfred Ram" userId="517241e9-3285-44a8-bae1-0befaec22fde" providerId="ADAL" clId="{A9E701CD-3C06-4342-A0F4-140D2DB58114}" dt="2022-09-27T12:37:51.274" v="894" actId="1076"/>
        <pc:sldMkLst>
          <pc:docMk/>
          <pc:sldMk cId="0" sldId="269"/>
        </pc:sldMkLst>
        <pc:spChg chg="mod">
          <ac:chgData name="Alfred Ram" userId="517241e9-3285-44a8-bae1-0befaec22fde" providerId="ADAL" clId="{A9E701CD-3C06-4342-A0F4-140D2DB58114}" dt="2022-09-27T12:37:51.274" v="894" actId="1076"/>
          <ac:spMkLst>
            <pc:docMk/>
            <pc:sldMk cId="0" sldId="269"/>
            <ac:spMk id="6" creationId="{00000000-0000-0000-0000-000000000000}"/>
          </ac:spMkLst>
        </pc:spChg>
      </pc:sldChg>
      <pc:sldChg chg="modSp add del mod">
        <pc:chgData name="Alfred Ram" userId="517241e9-3285-44a8-bae1-0befaec22fde" providerId="ADAL" clId="{A9E701CD-3C06-4342-A0F4-140D2DB58114}" dt="2022-09-27T12:37:57.175" v="895" actId="1076"/>
        <pc:sldMkLst>
          <pc:docMk/>
          <pc:sldMk cId="2351513413" sldId="270"/>
        </pc:sldMkLst>
        <pc:spChg chg="mod">
          <ac:chgData name="Alfred Ram" userId="517241e9-3285-44a8-bae1-0befaec22fde" providerId="ADAL" clId="{A9E701CD-3C06-4342-A0F4-140D2DB58114}" dt="2022-09-27T12:37:57.175" v="895" actId="1076"/>
          <ac:spMkLst>
            <pc:docMk/>
            <pc:sldMk cId="2351513413" sldId="270"/>
            <ac:spMk id="7" creationId="{00000000-0000-0000-0000-000000000000}"/>
          </ac:spMkLst>
        </pc:spChg>
      </pc:sldChg>
      <pc:sldChg chg="add del">
        <pc:chgData name="Alfred Ram" userId="517241e9-3285-44a8-bae1-0befaec22fde" providerId="ADAL" clId="{A9E701CD-3C06-4342-A0F4-140D2DB58114}" dt="2022-09-21T06:44:21.670" v="832"/>
        <pc:sldMkLst>
          <pc:docMk/>
          <pc:sldMk cId="2787152261" sldId="271"/>
        </pc:sldMkLst>
      </pc:sldChg>
      <pc:sldChg chg="add del">
        <pc:chgData name="Alfred Ram" userId="517241e9-3285-44a8-bae1-0befaec22fde" providerId="ADAL" clId="{A9E701CD-3C06-4342-A0F4-140D2DB58114}" dt="2022-09-21T06:44:21.670" v="832"/>
        <pc:sldMkLst>
          <pc:docMk/>
          <pc:sldMk cId="3913015403" sldId="272"/>
        </pc:sldMkLst>
      </pc:sldChg>
      <pc:sldChg chg="modSp add del mod">
        <pc:chgData name="Alfred Ram" userId="517241e9-3285-44a8-bae1-0befaec22fde" providerId="ADAL" clId="{A9E701CD-3C06-4342-A0F4-140D2DB58114}" dt="2022-09-27T12:38:17.607" v="900" actId="1076"/>
        <pc:sldMkLst>
          <pc:docMk/>
          <pc:sldMk cId="0" sldId="273"/>
        </pc:sldMkLst>
        <pc:spChg chg="mod">
          <ac:chgData name="Alfred Ram" userId="517241e9-3285-44a8-bae1-0befaec22fde" providerId="ADAL" clId="{A9E701CD-3C06-4342-A0F4-140D2DB58114}" dt="2022-09-27T12:38:17.607" v="900" actId="1076"/>
          <ac:spMkLst>
            <pc:docMk/>
            <pc:sldMk cId="0" sldId="273"/>
            <ac:spMk id="3" creationId="{00000000-0000-0000-0000-000000000000}"/>
          </ac:spMkLst>
        </pc:spChg>
      </pc:sldChg>
      <pc:sldChg chg="add del">
        <pc:chgData name="Alfred Ram" userId="517241e9-3285-44a8-bae1-0befaec22fde" providerId="ADAL" clId="{A9E701CD-3C06-4342-A0F4-140D2DB58114}" dt="2022-09-21T06:44:21.670" v="832"/>
        <pc:sldMkLst>
          <pc:docMk/>
          <pc:sldMk cId="1681170738" sldId="274"/>
        </pc:sldMkLst>
      </pc:sldChg>
      <pc:sldChg chg="add del">
        <pc:chgData name="Alfred Ram" userId="517241e9-3285-44a8-bae1-0befaec22fde" providerId="ADAL" clId="{A9E701CD-3C06-4342-A0F4-140D2DB58114}" dt="2022-09-21T06:44:21.670" v="832"/>
        <pc:sldMkLst>
          <pc:docMk/>
          <pc:sldMk cId="3334619184" sldId="275"/>
        </pc:sldMkLst>
      </pc:sldChg>
      <pc:sldChg chg="add del">
        <pc:chgData name="Alfred Ram" userId="517241e9-3285-44a8-bae1-0befaec22fde" providerId="ADAL" clId="{A9E701CD-3C06-4342-A0F4-140D2DB58114}" dt="2022-09-21T06:44:21.670" v="832"/>
        <pc:sldMkLst>
          <pc:docMk/>
          <pc:sldMk cId="2876597962" sldId="276"/>
        </pc:sldMkLst>
      </pc:sldChg>
      <pc:sldChg chg="add del">
        <pc:chgData name="Alfred Ram" userId="517241e9-3285-44a8-bae1-0befaec22fde" providerId="ADAL" clId="{A9E701CD-3C06-4342-A0F4-140D2DB58114}" dt="2022-09-21T06:44:21.670" v="832"/>
        <pc:sldMkLst>
          <pc:docMk/>
          <pc:sldMk cId="2668336920" sldId="277"/>
        </pc:sldMkLst>
      </pc:sldChg>
      <pc:sldChg chg="add del">
        <pc:chgData name="Alfred Ram" userId="517241e9-3285-44a8-bae1-0befaec22fde" providerId="ADAL" clId="{A9E701CD-3C06-4342-A0F4-140D2DB58114}" dt="2022-09-21T06:44:21.670" v="832"/>
        <pc:sldMkLst>
          <pc:docMk/>
          <pc:sldMk cId="3795061520" sldId="292"/>
        </pc:sldMkLst>
      </pc:sldChg>
      <pc:sldChg chg="add del">
        <pc:chgData name="Alfred Ram" userId="517241e9-3285-44a8-bae1-0befaec22fde" providerId="ADAL" clId="{A9E701CD-3C06-4342-A0F4-140D2DB58114}" dt="2022-09-21T06:44:21.670" v="832"/>
        <pc:sldMkLst>
          <pc:docMk/>
          <pc:sldMk cId="2674824270" sldId="293"/>
        </pc:sldMkLst>
      </pc:sldChg>
      <pc:sldChg chg="addSp delSp modSp mod">
        <pc:chgData name="Alfred Ram" userId="517241e9-3285-44a8-bae1-0befaec22fde" providerId="ADAL" clId="{A9E701CD-3C06-4342-A0F4-140D2DB58114}" dt="2022-09-20T13:18:54.840" v="656" actId="20577"/>
        <pc:sldMkLst>
          <pc:docMk/>
          <pc:sldMk cId="2578066461" sldId="324"/>
        </pc:sldMkLst>
        <pc:spChg chg="add del">
          <ac:chgData name="Alfred Ram" userId="517241e9-3285-44a8-bae1-0befaec22fde" providerId="ADAL" clId="{A9E701CD-3C06-4342-A0F4-140D2DB58114}" dt="2022-09-16T11:33:07.786" v="19" actId="11529"/>
          <ac:spMkLst>
            <pc:docMk/>
            <pc:sldMk cId="2578066461" sldId="324"/>
            <ac:spMk id="3" creationId="{95747137-0B1F-AFD3-A56C-B8AF254E3AD2}"/>
          </ac:spMkLst>
        </pc:spChg>
        <pc:spChg chg="mod">
          <ac:chgData name="Alfred Ram" userId="517241e9-3285-44a8-bae1-0befaec22fde" providerId="ADAL" clId="{A9E701CD-3C06-4342-A0F4-140D2DB58114}" dt="2022-09-20T13:18:54.840" v="656" actId="20577"/>
          <ac:spMkLst>
            <pc:docMk/>
            <pc:sldMk cId="2578066461" sldId="324"/>
            <ac:spMk id="4" creationId="{AD08A668-854E-791E-0751-33B887533651}"/>
          </ac:spMkLst>
        </pc:spChg>
        <pc:spChg chg="add mod">
          <ac:chgData name="Alfred Ram" userId="517241e9-3285-44a8-bae1-0befaec22fde" providerId="ADAL" clId="{A9E701CD-3C06-4342-A0F4-140D2DB58114}" dt="2022-09-20T09:40:22.362" v="602" actId="167"/>
          <ac:spMkLst>
            <pc:docMk/>
            <pc:sldMk cId="2578066461" sldId="324"/>
            <ac:spMk id="5" creationId="{23F04E40-2B4E-BC70-C1E6-B230355E6497}"/>
          </ac:spMkLst>
        </pc:spChg>
        <pc:spChg chg="add mod">
          <ac:chgData name="Alfred Ram" userId="517241e9-3285-44a8-bae1-0befaec22fde" providerId="ADAL" clId="{A9E701CD-3C06-4342-A0F4-140D2DB58114}" dt="2022-09-16T11:33:56.947" v="23" actId="27636"/>
          <ac:spMkLst>
            <pc:docMk/>
            <pc:sldMk cId="2578066461" sldId="324"/>
            <ac:spMk id="6" creationId="{F780A253-2ACE-ACDA-8934-16927C15D740}"/>
          </ac:spMkLst>
        </pc:spChg>
      </pc:sldChg>
      <pc:sldChg chg="addSp delSp modSp mod">
        <pc:chgData name="Alfred Ram" userId="517241e9-3285-44a8-bae1-0befaec22fde" providerId="ADAL" clId="{A9E701CD-3C06-4342-A0F4-140D2DB58114}" dt="2022-09-21T06:43:54.316" v="829"/>
        <pc:sldMkLst>
          <pc:docMk/>
          <pc:sldMk cId="3368408646" sldId="325"/>
        </pc:sldMkLst>
        <pc:spChg chg="mod">
          <ac:chgData name="Alfred Ram" userId="517241e9-3285-44a8-bae1-0befaec22fde" providerId="ADAL" clId="{A9E701CD-3C06-4342-A0F4-140D2DB58114}" dt="2022-09-20T13:25:55.139" v="796" actId="403"/>
          <ac:spMkLst>
            <pc:docMk/>
            <pc:sldMk cId="3368408646" sldId="325"/>
            <ac:spMk id="4" creationId="{AD08A668-854E-791E-0751-33B887533651}"/>
          </ac:spMkLst>
        </pc:spChg>
        <pc:picChg chg="add del mod">
          <ac:chgData name="Alfred Ram" userId="517241e9-3285-44a8-bae1-0befaec22fde" providerId="ADAL" clId="{A9E701CD-3C06-4342-A0F4-140D2DB58114}" dt="2022-09-21T06:43:54.316" v="829"/>
          <ac:picMkLst>
            <pc:docMk/>
            <pc:sldMk cId="3368408646" sldId="325"/>
            <ac:picMk id="2" creationId="{4FC3890B-70C8-8E65-32F1-69BEA38F9967}"/>
          </ac:picMkLst>
        </pc:picChg>
      </pc:sldChg>
      <pc:sldChg chg="addSp delSp modSp mod">
        <pc:chgData name="Alfred Ram" userId="517241e9-3285-44a8-bae1-0befaec22fde" providerId="ADAL" clId="{A9E701CD-3C06-4342-A0F4-140D2DB58114}" dt="2022-09-27T11:56:22.034" v="836"/>
        <pc:sldMkLst>
          <pc:docMk/>
          <pc:sldMk cId="2070312559" sldId="326"/>
        </pc:sldMkLst>
        <pc:spChg chg="mod">
          <ac:chgData name="Alfred Ram" userId="517241e9-3285-44a8-bae1-0befaec22fde" providerId="ADAL" clId="{A9E701CD-3C06-4342-A0F4-140D2DB58114}" dt="2022-09-20T13:27:53.670" v="817" actId="14100"/>
          <ac:spMkLst>
            <pc:docMk/>
            <pc:sldMk cId="2070312559" sldId="326"/>
            <ac:spMk id="4" creationId="{AD08A668-854E-791E-0751-33B887533651}"/>
          </ac:spMkLst>
        </pc:spChg>
        <pc:picChg chg="add del mod">
          <ac:chgData name="Alfred Ram" userId="517241e9-3285-44a8-bae1-0befaec22fde" providerId="ADAL" clId="{A9E701CD-3C06-4342-A0F4-140D2DB58114}" dt="2022-09-27T11:56:14.456" v="834"/>
          <ac:picMkLst>
            <pc:docMk/>
            <pc:sldMk cId="2070312559" sldId="326"/>
            <ac:picMk id="2" creationId="{2DF7CF91-54BD-649C-95AA-DB7C420D9174}"/>
          </ac:picMkLst>
        </pc:picChg>
        <pc:picChg chg="add del mod">
          <ac:chgData name="Alfred Ram" userId="517241e9-3285-44a8-bae1-0befaec22fde" providerId="ADAL" clId="{A9E701CD-3C06-4342-A0F4-140D2DB58114}" dt="2022-09-27T11:56:22.034" v="836"/>
          <ac:picMkLst>
            <pc:docMk/>
            <pc:sldMk cId="2070312559" sldId="326"/>
            <ac:picMk id="5" creationId="{65C75B7D-77C6-B8C8-AA99-4C1D82BAB105}"/>
          </ac:picMkLst>
        </pc:picChg>
      </pc:sldChg>
      <pc:sldChg chg="modSp mod">
        <pc:chgData name="Alfred Ram" userId="517241e9-3285-44a8-bae1-0befaec22fde" providerId="ADAL" clId="{A9E701CD-3C06-4342-A0F4-140D2DB58114}" dt="2022-09-20T13:26:26.973" v="806" actId="3064"/>
        <pc:sldMkLst>
          <pc:docMk/>
          <pc:sldMk cId="142394415" sldId="327"/>
        </pc:sldMkLst>
        <pc:spChg chg="mod">
          <ac:chgData name="Alfred Ram" userId="517241e9-3285-44a8-bae1-0befaec22fde" providerId="ADAL" clId="{A9E701CD-3C06-4342-A0F4-140D2DB58114}" dt="2022-09-20T13:26:26.973" v="806" actId="3064"/>
          <ac:spMkLst>
            <pc:docMk/>
            <pc:sldMk cId="142394415" sldId="327"/>
            <ac:spMk id="4" creationId="{AD08A668-854E-791E-0751-33B887533651}"/>
          </ac:spMkLst>
        </pc:spChg>
      </pc:sldChg>
      <pc:sldChg chg="modSp mod">
        <pc:chgData name="Alfred Ram" userId="517241e9-3285-44a8-bae1-0befaec22fde" providerId="ADAL" clId="{A9E701CD-3C06-4342-A0F4-140D2DB58114}" dt="2022-09-20T13:27:32.138" v="813" actId="12789"/>
        <pc:sldMkLst>
          <pc:docMk/>
          <pc:sldMk cId="2793495780" sldId="328"/>
        </pc:sldMkLst>
        <pc:spChg chg="mod">
          <ac:chgData name="Alfred Ram" userId="517241e9-3285-44a8-bae1-0befaec22fde" providerId="ADAL" clId="{A9E701CD-3C06-4342-A0F4-140D2DB58114}" dt="2022-09-20T13:27:32.138" v="813" actId="12789"/>
          <ac:spMkLst>
            <pc:docMk/>
            <pc:sldMk cId="2793495780" sldId="328"/>
            <ac:spMk id="4" creationId="{AD08A668-854E-791E-0751-33B887533651}"/>
          </ac:spMkLst>
        </pc:spChg>
      </pc:sldChg>
      <pc:sldChg chg="modSp add mod ord">
        <pc:chgData name="Alfred Ram" userId="517241e9-3285-44a8-bae1-0befaec22fde" providerId="ADAL" clId="{A9E701CD-3C06-4342-A0F4-140D2DB58114}" dt="2022-09-20T09:44:44.113" v="630" actId="1076"/>
        <pc:sldMkLst>
          <pc:docMk/>
          <pc:sldMk cId="1654224210" sldId="329"/>
        </pc:sldMkLst>
        <pc:spChg chg="mod">
          <ac:chgData name="Alfred Ram" userId="517241e9-3285-44a8-bae1-0befaec22fde" providerId="ADAL" clId="{A9E701CD-3C06-4342-A0F4-140D2DB58114}" dt="2022-09-20T09:44:44.113" v="630" actId="1076"/>
          <ac:spMkLst>
            <pc:docMk/>
            <pc:sldMk cId="1654224210" sldId="329"/>
            <ac:spMk id="4" creationId="{AD08A668-854E-791E-0751-33B887533651}"/>
          </ac:spMkLst>
        </pc:spChg>
      </pc:sldChg>
      <pc:sldChg chg="addSp delSp modSp add mod">
        <pc:chgData name="Alfred Ram" userId="517241e9-3285-44a8-bae1-0befaec22fde" providerId="ADAL" clId="{A9E701CD-3C06-4342-A0F4-140D2DB58114}" dt="2022-09-20T13:32:04.445" v="825" actId="1076"/>
        <pc:sldMkLst>
          <pc:docMk/>
          <pc:sldMk cId="869984914" sldId="330"/>
        </pc:sldMkLst>
        <pc:spChg chg="add mod">
          <ac:chgData name="Alfred Ram" userId="517241e9-3285-44a8-bae1-0befaec22fde" providerId="ADAL" clId="{A9E701CD-3C06-4342-A0F4-140D2DB58114}" dt="2022-09-20T13:23:51.127" v="750" actId="767"/>
          <ac:spMkLst>
            <pc:docMk/>
            <pc:sldMk cId="869984914" sldId="330"/>
            <ac:spMk id="2" creationId="{D45E0E9C-4F26-006F-BE47-411D479A4B78}"/>
          </ac:spMkLst>
        </pc:spChg>
        <pc:spChg chg="add mod">
          <ac:chgData name="Alfred Ram" userId="517241e9-3285-44a8-bae1-0befaec22fde" providerId="ADAL" clId="{A9E701CD-3C06-4342-A0F4-140D2DB58114}" dt="2022-09-20T13:32:04.445" v="825" actId="1076"/>
          <ac:spMkLst>
            <pc:docMk/>
            <pc:sldMk cId="869984914" sldId="330"/>
            <ac:spMk id="3" creationId="{69045E41-9C44-B015-00A6-3685080563F3}"/>
          </ac:spMkLst>
        </pc:spChg>
        <pc:spChg chg="del mod">
          <ac:chgData name="Alfred Ram" userId="517241e9-3285-44a8-bae1-0befaec22fde" providerId="ADAL" clId="{A9E701CD-3C06-4342-A0F4-140D2DB58114}" dt="2022-09-20T13:23:47.134" v="749" actId="478"/>
          <ac:spMkLst>
            <pc:docMk/>
            <pc:sldMk cId="869984914" sldId="330"/>
            <ac:spMk id="4" creationId="{AD08A668-854E-791E-0751-33B887533651}"/>
          </ac:spMkLst>
        </pc:spChg>
      </pc:sldChg>
      <pc:sldChg chg="new del">
        <pc:chgData name="Alfred Ram" userId="517241e9-3285-44a8-bae1-0befaec22fde" providerId="ADAL" clId="{A9E701CD-3C06-4342-A0F4-140D2DB58114}" dt="2022-09-20T09:22:42.635" v="108" actId="680"/>
        <pc:sldMkLst>
          <pc:docMk/>
          <pc:sldMk cId="2789852066" sldId="330"/>
        </pc:sldMkLst>
      </pc:sldChg>
      <pc:sldChg chg="setBg">
        <pc:chgData name="Alfred Ram" userId="517241e9-3285-44a8-bae1-0befaec22fde" providerId="ADAL" clId="{A9E701CD-3C06-4342-A0F4-140D2DB58114}" dt="2022-09-27T12:18:07.011" v="838"/>
        <pc:sldMkLst>
          <pc:docMk/>
          <pc:sldMk cId="1860125656" sldId="331"/>
        </pc:sldMkLst>
      </pc:sldChg>
      <pc:sldChg chg="modSp add del mod">
        <pc:chgData name="Alfred Ram" userId="517241e9-3285-44a8-bae1-0befaec22fde" providerId="ADAL" clId="{A9E701CD-3C06-4342-A0F4-140D2DB58114}" dt="2022-09-27T12:34:28.884" v="890" actId="255"/>
        <pc:sldMkLst>
          <pc:docMk/>
          <pc:sldMk cId="359616660" sldId="333"/>
        </pc:sldMkLst>
        <pc:spChg chg="mod">
          <ac:chgData name="Alfred Ram" userId="517241e9-3285-44a8-bae1-0befaec22fde" providerId="ADAL" clId="{A9E701CD-3C06-4342-A0F4-140D2DB58114}" dt="2022-09-27T12:34:28.884" v="890" actId="255"/>
          <ac:spMkLst>
            <pc:docMk/>
            <pc:sldMk cId="359616660" sldId="333"/>
            <ac:spMk id="4" creationId="{00000000-0000-0000-0000-000000000000}"/>
          </ac:spMkLst>
        </pc:spChg>
      </pc:sldChg>
      <pc:sldChg chg="addSp modSp new del mod">
        <pc:chgData name="Alfred Ram" userId="517241e9-3285-44a8-bae1-0befaec22fde" providerId="ADAL" clId="{A9E701CD-3C06-4342-A0F4-140D2DB58114}" dt="2022-09-27T12:22:52.927" v="866" actId="2696"/>
        <pc:sldMkLst>
          <pc:docMk/>
          <pc:sldMk cId="2089710585" sldId="333"/>
        </pc:sldMkLst>
        <pc:picChg chg="add mod">
          <ac:chgData name="Alfred Ram" userId="517241e9-3285-44a8-bae1-0befaec22fde" providerId="ADAL" clId="{A9E701CD-3C06-4342-A0F4-140D2DB58114}" dt="2022-09-27T12:22:50.235" v="865" actId="14100"/>
          <ac:picMkLst>
            <pc:docMk/>
            <pc:sldMk cId="2089710585" sldId="333"/>
            <ac:picMk id="2" creationId="{553231D1-E055-120A-3F9A-57D506477AB2}"/>
          </ac:picMkLst>
        </pc:picChg>
      </pc:sldChg>
      <pc:sldChg chg="addSp delSp modSp new del mod">
        <pc:chgData name="Alfred Ram" userId="517241e9-3285-44a8-bae1-0befaec22fde" providerId="ADAL" clId="{A9E701CD-3C06-4342-A0F4-140D2DB58114}" dt="2022-09-27T12:18:56.905" v="848" actId="2696"/>
        <pc:sldMkLst>
          <pc:docMk/>
          <pc:sldMk cId="3378664360" sldId="333"/>
        </pc:sldMkLst>
        <pc:spChg chg="mod">
          <ac:chgData name="Alfred Ram" userId="517241e9-3285-44a8-bae1-0befaec22fde" providerId="ADAL" clId="{A9E701CD-3C06-4342-A0F4-140D2DB58114}" dt="2022-09-27T12:18:18.861" v="840" actId="27636"/>
          <ac:spMkLst>
            <pc:docMk/>
            <pc:sldMk cId="3378664360" sldId="333"/>
            <ac:spMk id="3" creationId="{283D5A23-070B-8A95-4235-0EE039B84F18}"/>
          </ac:spMkLst>
        </pc:spChg>
        <pc:spChg chg="del">
          <ac:chgData name="Alfred Ram" userId="517241e9-3285-44a8-bae1-0befaec22fde" providerId="ADAL" clId="{A9E701CD-3C06-4342-A0F4-140D2DB58114}" dt="2022-09-27T12:18:32.308" v="841"/>
          <ac:spMkLst>
            <pc:docMk/>
            <pc:sldMk cId="3378664360" sldId="333"/>
            <ac:spMk id="5" creationId="{E66C73E8-B03D-3A2F-D623-4FECA0EE2B62}"/>
          </ac:spMkLst>
        </pc:spChg>
        <pc:picChg chg="add mod">
          <ac:chgData name="Alfred Ram" userId="517241e9-3285-44a8-bae1-0befaec22fde" providerId="ADAL" clId="{A9E701CD-3C06-4342-A0F4-140D2DB58114}" dt="2022-09-27T12:18:43.168" v="847" actId="1076"/>
          <ac:picMkLst>
            <pc:docMk/>
            <pc:sldMk cId="3378664360" sldId="333"/>
            <ac:picMk id="7" creationId="{7DE61DAD-2A4B-D4EA-46FD-1B6142AFD06B}"/>
          </ac:picMkLst>
        </pc:picChg>
        <pc:picChg chg="add del mod">
          <ac:chgData name="Alfred Ram" userId="517241e9-3285-44a8-bae1-0befaec22fde" providerId="ADAL" clId="{A9E701CD-3C06-4342-A0F4-140D2DB58114}" dt="2022-09-27T12:18:35.789" v="843"/>
          <ac:picMkLst>
            <pc:docMk/>
            <pc:sldMk cId="3378664360" sldId="333"/>
            <ac:picMk id="9" creationId="{259DCC04-B216-80EE-48A4-FFAE36F1C0E0}"/>
          </ac:picMkLst>
        </pc:picChg>
      </pc:sldChg>
      <pc:sldChg chg="new del">
        <pc:chgData name="Alfred Ram" userId="517241e9-3285-44a8-bae1-0befaec22fde" providerId="ADAL" clId="{A9E701CD-3C06-4342-A0F4-140D2DB58114}" dt="2022-09-27T12:21:45.752" v="850" actId="680"/>
        <pc:sldMkLst>
          <pc:docMk/>
          <pc:sldMk cId="3771843549" sldId="333"/>
        </pc:sldMkLst>
      </pc:sldChg>
      <pc:sldChg chg="modSp add del mod">
        <pc:chgData name="Alfred Ram" userId="517241e9-3285-44a8-bae1-0befaec22fde" providerId="ADAL" clId="{A9E701CD-3C06-4342-A0F4-140D2DB58114}" dt="2022-09-27T12:36:59.371" v="891" actId="1076"/>
        <pc:sldMkLst>
          <pc:docMk/>
          <pc:sldMk cId="55067116" sldId="334"/>
        </pc:sldMkLst>
        <pc:spChg chg="mod">
          <ac:chgData name="Alfred Ram" userId="517241e9-3285-44a8-bae1-0befaec22fde" providerId="ADAL" clId="{A9E701CD-3C06-4342-A0F4-140D2DB58114}" dt="2022-09-27T12:36:59.371" v="891" actId="1076"/>
          <ac:spMkLst>
            <pc:docMk/>
            <pc:sldMk cId="55067116" sldId="334"/>
            <ac:spMk id="7" creationId="{00000000-0000-0000-0000-000000000000}"/>
          </ac:spMkLst>
        </pc:spChg>
      </pc:sldChg>
      <pc:sldChg chg="modSp add del mod">
        <pc:chgData name="Alfred Ram" userId="517241e9-3285-44a8-bae1-0befaec22fde" providerId="ADAL" clId="{A9E701CD-3C06-4342-A0F4-140D2DB58114}" dt="2022-09-27T12:37:35.088" v="892" actId="1076"/>
        <pc:sldMkLst>
          <pc:docMk/>
          <pc:sldMk cId="1659399162" sldId="335"/>
        </pc:sldMkLst>
        <pc:spChg chg="mod">
          <ac:chgData name="Alfred Ram" userId="517241e9-3285-44a8-bae1-0befaec22fde" providerId="ADAL" clId="{A9E701CD-3C06-4342-A0F4-140D2DB58114}" dt="2022-09-27T12:37:35.088" v="892" actId="1076"/>
          <ac:spMkLst>
            <pc:docMk/>
            <pc:sldMk cId="1659399162" sldId="335"/>
            <ac:spMk id="4" creationId="{00000000-0000-0000-0000-000000000000}"/>
          </ac:spMkLst>
        </pc:spChg>
      </pc:sldChg>
      <pc:sldChg chg="modSp add del mod">
        <pc:chgData name="Alfred Ram" userId="517241e9-3285-44a8-bae1-0befaec22fde" providerId="ADAL" clId="{A9E701CD-3C06-4342-A0F4-140D2DB58114}" dt="2022-09-27T12:37:43.507" v="893" actId="1076"/>
        <pc:sldMkLst>
          <pc:docMk/>
          <pc:sldMk cId="2200722451" sldId="336"/>
        </pc:sldMkLst>
        <pc:spChg chg="mod">
          <ac:chgData name="Alfred Ram" userId="517241e9-3285-44a8-bae1-0befaec22fde" providerId="ADAL" clId="{A9E701CD-3C06-4342-A0F4-140D2DB58114}" dt="2022-09-27T12:37:43.507" v="893" actId="1076"/>
          <ac:spMkLst>
            <pc:docMk/>
            <pc:sldMk cId="2200722451" sldId="336"/>
            <ac:spMk id="7" creationId="{00000000-0000-0000-0000-000000000000}"/>
          </ac:spMkLst>
        </pc:spChg>
      </pc:sldChg>
      <pc:sldChg chg="modSp add del mod">
        <pc:chgData name="Alfred Ram" userId="517241e9-3285-44a8-bae1-0befaec22fde" providerId="ADAL" clId="{A9E701CD-3C06-4342-A0F4-140D2DB58114}" dt="2022-09-27T12:38:01.967" v="896" actId="1076"/>
        <pc:sldMkLst>
          <pc:docMk/>
          <pc:sldMk cId="353701414" sldId="337"/>
        </pc:sldMkLst>
        <pc:spChg chg="mod">
          <ac:chgData name="Alfred Ram" userId="517241e9-3285-44a8-bae1-0befaec22fde" providerId="ADAL" clId="{A9E701CD-3C06-4342-A0F4-140D2DB58114}" dt="2022-09-27T12:38:01.967" v="896" actId="1076"/>
          <ac:spMkLst>
            <pc:docMk/>
            <pc:sldMk cId="353701414" sldId="337"/>
            <ac:spMk id="4" creationId="{00000000-0000-0000-0000-000000000000}"/>
          </ac:spMkLst>
        </pc:spChg>
      </pc:sldChg>
      <pc:sldChg chg="modSp add del mod">
        <pc:chgData name="Alfred Ram" userId="517241e9-3285-44a8-bae1-0befaec22fde" providerId="ADAL" clId="{A9E701CD-3C06-4342-A0F4-140D2DB58114}" dt="2022-09-27T12:38:13.233" v="899" actId="1076"/>
        <pc:sldMkLst>
          <pc:docMk/>
          <pc:sldMk cId="752457360" sldId="338"/>
        </pc:sldMkLst>
        <pc:spChg chg="mod">
          <ac:chgData name="Alfred Ram" userId="517241e9-3285-44a8-bae1-0befaec22fde" providerId="ADAL" clId="{A9E701CD-3C06-4342-A0F4-140D2DB58114}" dt="2022-09-27T12:38:09.855" v="898" actId="1076"/>
          <ac:spMkLst>
            <pc:docMk/>
            <pc:sldMk cId="752457360" sldId="338"/>
            <ac:spMk id="6" creationId="{00000000-0000-0000-0000-000000000000}"/>
          </ac:spMkLst>
        </pc:spChg>
        <pc:spChg chg="mod">
          <ac:chgData name="Alfred Ram" userId="517241e9-3285-44a8-bae1-0befaec22fde" providerId="ADAL" clId="{A9E701CD-3C06-4342-A0F4-140D2DB58114}" dt="2022-09-27T12:38:13.233" v="899" actId="1076"/>
          <ac:spMkLst>
            <pc:docMk/>
            <pc:sldMk cId="752457360" sldId="338"/>
            <ac:spMk id="7" creationId="{00000000-0000-0000-0000-000000000000}"/>
          </ac:spMkLst>
        </pc:spChg>
      </pc:sldChg>
      <pc:sldChg chg="modSp add del mod">
        <pc:chgData name="Alfred Ram" userId="517241e9-3285-44a8-bae1-0befaec22fde" providerId="ADAL" clId="{A9E701CD-3C06-4342-A0F4-140D2DB58114}" dt="2022-09-27T12:38:23.927" v="901" actId="1076"/>
        <pc:sldMkLst>
          <pc:docMk/>
          <pc:sldMk cId="3842814189" sldId="339"/>
        </pc:sldMkLst>
        <pc:spChg chg="mod">
          <ac:chgData name="Alfred Ram" userId="517241e9-3285-44a8-bae1-0befaec22fde" providerId="ADAL" clId="{A9E701CD-3C06-4342-A0F4-140D2DB58114}" dt="2022-09-27T12:38:23.927" v="901" actId="1076"/>
          <ac:spMkLst>
            <pc:docMk/>
            <pc:sldMk cId="3842814189" sldId="339"/>
            <ac:spMk id="7" creationId="{00000000-0000-0000-0000-000000000000}"/>
          </ac:spMkLst>
        </pc:spChg>
      </pc:sldChg>
      <pc:sldChg chg="modSp add del mod">
        <pc:chgData name="Alfred Ram" userId="517241e9-3285-44a8-bae1-0befaec22fde" providerId="ADAL" clId="{A9E701CD-3C06-4342-A0F4-140D2DB58114}" dt="2022-09-27T12:38:28.485" v="902" actId="1076"/>
        <pc:sldMkLst>
          <pc:docMk/>
          <pc:sldMk cId="975251421" sldId="340"/>
        </pc:sldMkLst>
        <pc:spChg chg="mod">
          <ac:chgData name="Alfred Ram" userId="517241e9-3285-44a8-bae1-0befaec22fde" providerId="ADAL" clId="{A9E701CD-3C06-4342-A0F4-140D2DB58114}" dt="2022-09-27T12:38:28.485" v="902" actId="1076"/>
          <ac:spMkLst>
            <pc:docMk/>
            <pc:sldMk cId="975251421" sldId="340"/>
            <ac:spMk id="4" creationId="{00000000-0000-0000-0000-000000000000}"/>
          </ac:spMkLst>
        </pc:spChg>
      </pc:sldChg>
      <pc:sldChg chg="modSp add del mod">
        <pc:chgData name="Alfred Ram" userId="517241e9-3285-44a8-bae1-0befaec22fde" providerId="ADAL" clId="{A9E701CD-3C06-4342-A0F4-140D2DB58114}" dt="2022-09-27T12:39:10.990" v="910" actId="1076"/>
        <pc:sldMkLst>
          <pc:docMk/>
          <pc:sldMk cId="1551740870" sldId="341"/>
        </pc:sldMkLst>
        <pc:spChg chg="mod">
          <ac:chgData name="Alfred Ram" userId="517241e9-3285-44a8-bae1-0befaec22fde" providerId="ADAL" clId="{A9E701CD-3C06-4342-A0F4-140D2DB58114}" dt="2022-09-27T12:39:10.990" v="910" actId="1076"/>
          <ac:spMkLst>
            <pc:docMk/>
            <pc:sldMk cId="1551740870" sldId="341"/>
            <ac:spMk id="2" creationId="{00000000-0000-0000-0000-000000000000}"/>
          </ac:spMkLst>
        </pc:spChg>
        <pc:spChg chg="mod">
          <ac:chgData name="Alfred Ram" userId="517241e9-3285-44a8-bae1-0befaec22fde" providerId="ADAL" clId="{A9E701CD-3C06-4342-A0F4-140D2DB58114}" dt="2022-09-27T12:39:08.764" v="909" actId="1076"/>
          <ac:spMkLst>
            <pc:docMk/>
            <pc:sldMk cId="1551740870" sldId="341"/>
            <ac:spMk id="3" creationId="{00000000-0000-0000-0000-000000000000}"/>
          </ac:spMkLst>
        </pc:spChg>
      </pc:sldChg>
      <pc:sldChg chg="add del">
        <pc:chgData name="Alfred Ram" userId="517241e9-3285-44a8-bae1-0befaec22fde" providerId="ADAL" clId="{A9E701CD-3C06-4342-A0F4-140D2DB58114}" dt="2022-09-27T12:33:10.861" v="875"/>
        <pc:sldMkLst>
          <pc:docMk/>
          <pc:sldMk cId="1011298131" sldId="342"/>
        </pc:sldMkLst>
      </pc:sldChg>
    </pc:docChg>
  </pc:docChgLst>
  <pc:docChgLst>
    <pc:chgData name="Alfred Ram" userId="517241e9-3285-44a8-bae1-0befaec22fde" providerId="ADAL" clId="{13A2B091-2CC6-C74B-BC55-AFD2F78531E5}"/>
    <pc:docChg chg="undo custSel addSld delSld modSld delMainMaster">
      <pc:chgData name="Alfred Ram" userId="517241e9-3285-44a8-bae1-0befaec22fde" providerId="ADAL" clId="{13A2B091-2CC6-C74B-BC55-AFD2F78531E5}" dt="2023-03-07T10:18:20.976" v="2074" actId="1076"/>
      <pc:docMkLst>
        <pc:docMk/>
      </pc:docMkLst>
      <pc:sldChg chg="del">
        <pc:chgData name="Alfred Ram" userId="517241e9-3285-44a8-bae1-0befaec22fde" providerId="ADAL" clId="{13A2B091-2CC6-C74B-BC55-AFD2F78531E5}" dt="2023-03-03T10:31:34.528" v="0" actId="2696"/>
        <pc:sldMkLst>
          <pc:docMk/>
          <pc:sldMk cId="3840136207" sldId="262"/>
        </pc:sldMkLst>
      </pc:sldChg>
      <pc:sldChg chg="del">
        <pc:chgData name="Alfred Ram" userId="517241e9-3285-44a8-bae1-0befaec22fde" providerId="ADAL" clId="{13A2B091-2CC6-C74B-BC55-AFD2F78531E5}" dt="2023-03-03T10:31:34.528" v="0" actId="2696"/>
        <pc:sldMkLst>
          <pc:docMk/>
          <pc:sldMk cId="2739852296" sldId="263"/>
        </pc:sldMkLst>
      </pc:sldChg>
      <pc:sldChg chg="del">
        <pc:chgData name="Alfred Ram" userId="517241e9-3285-44a8-bae1-0befaec22fde" providerId="ADAL" clId="{13A2B091-2CC6-C74B-BC55-AFD2F78531E5}" dt="2023-03-03T10:31:34.528" v="0" actId="2696"/>
        <pc:sldMkLst>
          <pc:docMk/>
          <pc:sldMk cId="4151659900" sldId="264"/>
        </pc:sldMkLst>
      </pc:sldChg>
      <pc:sldChg chg="del">
        <pc:chgData name="Alfred Ram" userId="517241e9-3285-44a8-bae1-0befaec22fde" providerId="ADAL" clId="{13A2B091-2CC6-C74B-BC55-AFD2F78531E5}" dt="2023-03-03T10:31:34.528" v="0" actId="2696"/>
        <pc:sldMkLst>
          <pc:docMk/>
          <pc:sldMk cId="253179835" sldId="265"/>
        </pc:sldMkLst>
      </pc:sldChg>
      <pc:sldChg chg="del">
        <pc:chgData name="Alfred Ram" userId="517241e9-3285-44a8-bae1-0befaec22fde" providerId="ADAL" clId="{13A2B091-2CC6-C74B-BC55-AFD2F78531E5}" dt="2023-03-03T10:31:34.528" v="0" actId="2696"/>
        <pc:sldMkLst>
          <pc:docMk/>
          <pc:sldMk cId="2351513413" sldId="270"/>
        </pc:sldMkLst>
      </pc:sldChg>
      <pc:sldChg chg="del">
        <pc:chgData name="Alfred Ram" userId="517241e9-3285-44a8-bae1-0befaec22fde" providerId="ADAL" clId="{13A2B091-2CC6-C74B-BC55-AFD2F78531E5}" dt="2023-03-03T10:31:34.528" v="0" actId="2696"/>
        <pc:sldMkLst>
          <pc:docMk/>
          <pc:sldMk cId="2770472697" sldId="271"/>
        </pc:sldMkLst>
      </pc:sldChg>
      <pc:sldChg chg="delSp modSp mod">
        <pc:chgData name="Alfred Ram" userId="517241e9-3285-44a8-bae1-0befaec22fde" providerId="ADAL" clId="{13A2B091-2CC6-C74B-BC55-AFD2F78531E5}" dt="2023-03-06T15:02:16.175" v="1976" actId="2710"/>
        <pc:sldMkLst>
          <pc:docMk/>
          <pc:sldMk cId="2578066461" sldId="324"/>
        </pc:sldMkLst>
        <pc:spChg chg="mod">
          <ac:chgData name="Alfred Ram" userId="517241e9-3285-44a8-bae1-0befaec22fde" providerId="ADAL" clId="{13A2B091-2CC6-C74B-BC55-AFD2F78531E5}" dt="2023-03-06T15:02:16.175" v="1976" actId="2710"/>
          <ac:spMkLst>
            <pc:docMk/>
            <pc:sldMk cId="2578066461" sldId="324"/>
            <ac:spMk id="4" creationId="{AD08A668-854E-791E-0751-33B887533651}"/>
          </ac:spMkLst>
        </pc:spChg>
        <pc:spChg chg="del mod">
          <ac:chgData name="Alfred Ram" userId="517241e9-3285-44a8-bae1-0befaec22fde" providerId="ADAL" clId="{13A2B091-2CC6-C74B-BC55-AFD2F78531E5}" dt="2023-03-06T12:52:40.762" v="911" actId="478"/>
          <ac:spMkLst>
            <pc:docMk/>
            <pc:sldMk cId="2578066461" sldId="324"/>
            <ac:spMk id="5" creationId="{23F04E40-2B4E-BC70-C1E6-B230355E6497}"/>
          </ac:spMkLst>
        </pc:spChg>
      </pc:sldChg>
      <pc:sldChg chg="modSp mod">
        <pc:chgData name="Alfred Ram" userId="517241e9-3285-44a8-bae1-0befaec22fde" providerId="ADAL" clId="{13A2B091-2CC6-C74B-BC55-AFD2F78531E5}" dt="2023-03-06T12:52:55.035" v="913" actId="2710"/>
        <pc:sldMkLst>
          <pc:docMk/>
          <pc:sldMk cId="3368408646" sldId="325"/>
        </pc:sldMkLst>
        <pc:spChg chg="mod">
          <ac:chgData name="Alfred Ram" userId="517241e9-3285-44a8-bae1-0befaec22fde" providerId="ADAL" clId="{13A2B091-2CC6-C74B-BC55-AFD2F78531E5}" dt="2023-03-06T12:52:55.035" v="913" actId="2710"/>
          <ac:spMkLst>
            <pc:docMk/>
            <pc:sldMk cId="3368408646" sldId="325"/>
            <ac:spMk id="4" creationId="{AD08A668-854E-791E-0751-33B887533651}"/>
          </ac:spMkLst>
        </pc:spChg>
      </pc:sldChg>
      <pc:sldChg chg="addSp delSp modSp mod">
        <pc:chgData name="Alfred Ram" userId="517241e9-3285-44a8-bae1-0befaec22fde" providerId="ADAL" clId="{13A2B091-2CC6-C74B-BC55-AFD2F78531E5}" dt="2023-03-06T15:03:58.162" v="1991" actId="1076"/>
        <pc:sldMkLst>
          <pc:docMk/>
          <pc:sldMk cId="2070312559" sldId="326"/>
        </pc:sldMkLst>
        <pc:spChg chg="mod">
          <ac:chgData name="Alfred Ram" userId="517241e9-3285-44a8-bae1-0befaec22fde" providerId="ADAL" clId="{13A2B091-2CC6-C74B-BC55-AFD2F78531E5}" dt="2023-03-06T15:03:24.141" v="1987" actId="1076"/>
          <ac:spMkLst>
            <pc:docMk/>
            <pc:sldMk cId="2070312559" sldId="326"/>
            <ac:spMk id="2" creationId="{3FA69870-B543-FCC5-EA81-BAA240E925B7}"/>
          </ac:spMkLst>
        </pc:spChg>
        <pc:spChg chg="add mod">
          <ac:chgData name="Alfred Ram" userId="517241e9-3285-44a8-bae1-0befaec22fde" providerId="ADAL" clId="{13A2B091-2CC6-C74B-BC55-AFD2F78531E5}" dt="2023-03-06T15:03:58.162" v="1991" actId="1076"/>
          <ac:spMkLst>
            <pc:docMk/>
            <pc:sldMk cId="2070312559" sldId="326"/>
            <ac:spMk id="3" creationId="{319672F2-3EDB-9662-24E0-441C8898F6B1}"/>
          </ac:spMkLst>
        </pc:spChg>
        <pc:spChg chg="mod">
          <ac:chgData name="Alfred Ram" userId="517241e9-3285-44a8-bae1-0befaec22fde" providerId="ADAL" clId="{13A2B091-2CC6-C74B-BC55-AFD2F78531E5}" dt="2023-03-06T14:01:05.905" v="1656" actId="1076"/>
          <ac:spMkLst>
            <pc:docMk/>
            <pc:sldMk cId="2070312559" sldId="326"/>
            <ac:spMk id="4" creationId="{AD08A668-854E-791E-0751-33B887533651}"/>
          </ac:spMkLst>
        </pc:spChg>
        <pc:spChg chg="add mod">
          <ac:chgData name="Alfred Ram" userId="517241e9-3285-44a8-bae1-0befaec22fde" providerId="ADAL" clId="{13A2B091-2CC6-C74B-BC55-AFD2F78531E5}" dt="2023-03-06T13:01:25.815" v="1101" actId="27636"/>
          <ac:spMkLst>
            <pc:docMk/>
            <pc:sldMk cId="2070312559" sldId="326"/>
            <ac:spMk id="5" creationId="{B638F6AB-D76C-F58E-B536-56DEA259C62D}"/>
          </ac:spMkLst>
        </pc:spChg>
        <pc:spChg chg="add mod">
          <ac:chgData name="Alfred Ram" userId="517241e9-3285-44a8-bae1-0befaec22fde" providerId="ADAL" clId="{13A2B091-2CC6-C74B-BC55-AFD2F78531E5}" dt="2023-03-06T13:01:27.761" v="1103" actId="27636"/>
          <ac:spMkLst>
            <pc:docMk/>
            <pc:sldMk cId="2070312559" sldId="326"/>
            <ac:spMk id="6" creationId="{E4CACE0A-F311-2A34-41BA-78A6DAB77D00}"/>
          </ac:spMkLst>
        </pc:spChg>
        <pc:spChg chg="add mod">
          <ac:chgData name="Alfred Ram" userId="517241e9-3285-44a8-bae1-0befaec22fde" providerId="ADAL" clId="{13A2B091-2CC6-C74B-BC55-AFD2F78531E5}" dt="2023-03-06T13:01:33.391" v="1105" actId="27636"/>
          <ac:spMkLst>
            <pc:docMk/>
            <pc:sldMk cId="2070312559" sldId="326"/>
            <ac:spMk id="7" creationId="{82154340-0380-A774-A21D-D55F229BF6FF}"/>
          </ac:spMkLst>
        </pc:spChg>
        <pc:spChg chg="add mod">
          <ac:chgData name="Alfred Ram" userId="517241e9-3285-44a8-bae1-0befaec22fde" providerId="ADAL" clId="{13A2B091-2CC6-C74B-BC55-AFD2F78531E5}" dt="2023-03-06T13:01:41.256" v="1107" actId="27636"/>
          <ac:spMkLst>
            <pc:docMk/>
            <pc:sldMk cId="2070312559" sldId="326"/>
            <ac:spMk id="8" creationId="{678D67DE-0C98-A9E9-24AC-440E1176DCBD}"/>
          </ac:spMkLst>
        </pc:spChg>
        <pc:spChg chg="add del mod">
          <ac:chgData name="Alfred Ram" userId="517241e9-3285-44a8-bae1-0befaec22fde" providerId="ADAL" clId="{13A2B091-2CC6-C74B-BC55-AFD2F78531E5}" dt="2023-03-06T13:09:59.376" v="1318" actId="478"/>
          <ac:spMkLst>
            <pc:docMk/>
            <pc:sldMk cId="2070312559" sldId="326"/>
            <ac:spMk id="9" creationId="{B98F55A8-4DBC-A446-EC4D-352719B0348B}"/>
          </ac:spMkLst>
        </pc:spChg>
        <pc:spChg chg="add del mod">
          <ac:chgData name="Alfred Ram" userId="517241e9-3285-44a8-bae1-0befaec22fde" providerId="ADAL" clId="{13A2B091-2CC6-C74B-BC55-AFD2F78531E5}" dt="2023-03-06T13:08:27.983" v="1311" actId="21"/>
          <ac:spMkLst>
            <pc:docMk/>
            <pc:sldMk cId="2070312559" sldId="326"/>
            <ac:spMk id="10" creationId="{E2433C9A-B126-278F-0304-49F2A10DA31B}"/>
          </ac:spMkLst>
        </pc:spChg>
        <pc:spChg chg="add del mod">
          <ac:chgData name="Alfred Ram" userId="517241e9-3285-44a8-bae1-0befaec22fde" providerId="ADAL" clId="{13A2B091-2CC6-C74B-BC55-AFD2F78531E5}" dt="2023-03-06T13:34:15.444" v="1637" actId="478"/>
          <ac:spMkLst>
            <pc:docMk/>
            <pc:sldMk cId="2070312559" sldId="326"/>
            <ac:spMk id="11" creationId="{C4B3E1C6-2CD7-FF9C-02CA-5D4FA5F20373}"/>
          </ac:spMkLst>
        </pc:spChg>
        <pc:spChg chg="add del mod">
          <ac:chgData name="Alfred Ram" userId="517241e9-3285-44a8-bae1-0befaec22fde" providerId="ADAL" clId="{13A2B091-2CC6-C74B-BC55-AFD2F78531E5}" dt="2023-03-06T13:34:17.481" v="1638" actId="478"/>
          <ac:spMkLst>
            <pc:docMk/>
            <pc:sldMk cId="2070312559" sldId="326"/>
            <ac:spMk id="12" creationId="{B6F9DA3A-1BB1-14A0-0D4B-AD66FECE7FE7}"/>
          </ac:spMkLst>
        </pc:spChg>
        <pc:spChg chg="add del mod">
          <ac:chgData name="Alfred Ram" userId="517241e9-3285-44a8-bae1-0befaec22fde" providerId="ADAL" clId="{13A2B091-2CC6-C74B-BC55-AFD2F78531E5}" dt="2023-03-06T14:09:41.809" v="1845" actId="478"/>
          <ac:spMkLst>
            <pc:docMk/>
            <pc:sldMk cId="2070312559" sldId="326"/>
            <ac:spMk id="13" creationId="{602CC9B4-5C93-2B92-08FE-F191E7270FCC}"/>
          </ac:spMkLst>
        </pc:spChg>
      </pc:sldChg>
      <pc:sldChg chg="del">
        <pc:chgData name="Alfred Ram" userId="517241e9-3285-44a8-bae1-0befaec22fde" providerId="ADAL" clId="{13A2B091-2CC6-C74B-BC55-AFD2F78531E5}" dt="2023-03-06T10:46:47.978" v="898" actId="2696"/>
        <pc:sldMkLst>
          <pc:docMk/>
          <pc:sldMk cId="142394415" sldId="327"/>
        </pc:sldMkLst>
      </pc:sldChg>
      <pc:sldChg chg="modSp mod">
        <pc:chgData name="Alfred Ram" userId="517241e9-3285-44a8-bae1-0befaec22fde" providerId="ADAL" clId="{13A2B091-2CC6-C74B-BC55-AFD2F78531E5}" dt="2023-03-03T10:31:52.687" v="15" actId="20577"/>
        <pc:sldMkLst>
          <pc:docMk/>
          <pc:sldMk cId="1654224210" sldId="329"/>
        </pc:sldMkLst>
        <pc:spChg chg="mod">
          <ac:chgData name="Alfred Ram" userId="517241e9-3285-44a8-bae1-0befaec22fde" providerId="ADAL" clId="{13A2B091-2CC6-C74B-BC55-AFD2F78531E5}" dt="2023-03-03T10:31:52.687" v="15" actId="20577"/>
          <ac:spMkLst>
            <pc:docMk/>
            <pc:sldMk cId="1654224210" sldId="329"/>
            <ac:spMk id="4" creationId="{AD08A668-854E-791E-0751-33B887533651}"/>
          </ac:spMkLst>
        </pc:spChg>
      </pc:sldChg>
      <pc:sldChg chg="del">
        <pc:chgData name="Alfred Ram" userId="517241e9-3285-44a8-bae1-0befaec22fde" providerId="ADAL" clId="{13A2B091-2CC6-C74B-BC55-AFD2F78531E5}" dt="2023-03-06T13:21:03.537" v="1598" actId="2696"/>
        <pc:sldMkLst>
          <pc:docMk/>
          <pc:sldMk cId="280355309" sldId="330"/>
        </pc:sldMkLst>
      </pc:sldChg>
      <pc:sldChg chg="del">
        <pc:chgData name="Alfred Ram" userId="517241e9-3285-44a8-bae1-0befaec22fde" providerId="ADAL" clId="{13A2B091-2CC6-C74B-BC55-AFD2F78531E5}" dt="2023-03-06T10:46:51.201" v="899" actId="2696"/>
        <pc:sldMkLst>
          <pc:docMk/>
          <pc:sldMk cId="1507457967" sldId="331"/>
        </pc:sldMkLst>
      </pc:sldChg>
      <pc:sldChg chg="del">
        <pc:chgData name="Alfred Ram" userId="517241e9-3285-44a8-bae1-0befaec22fde" providerId="ADAL" clId="{13A2B091-2CC6-C74B-BC55-AFD2F78531E5}" dt="2023-03-06T13:21:04.784" v="1599" actId="2696"/>
        <pc:sldMkLst>
          <pc:docMk/>
          <pc:sldMk cId="2463387356" sldId="332"/>
        </pc:sldMkLst>
      </pc:sldChg>
      <pc:sldChg chg="del">
        <pc:chgData name="Alfred Ram" userId="517241e9-3285-44a8-bae1-0befaec22fde" providerId="ADAL" clId="{13A2B091-2CC6-C74B-BC55-AFD2F78531E5}" dt="2023-03-06T13:21:07.690" v="1600" actId="2696"/>
        <pc:sldMkLst>
          <pc:docMk/>
          <pc:sldMk cId="1659399162" sldId="335"/>
        </pc:sldMkLst>
      </pc:sldChg>
      <pc:sldChg chg="addSp delSp modSp add mod">
        <pc:chgData name="Alfred Ram" userId="517241e9-3285-44a8-bae1-0befaec22fde" providerId="ADAL" clId="{13A2B091-2CC6-C74B-BC55-AFD2F78531E5}" dt="2023-03-07T10:18:20.976" v="2074" actId="1076"/>
        <pc:sldMkLst>
          <pc:docMk/>
          <pc:sldMk cId="339249779" sldId="336"/>
        </pc:sldMkLst>
        <pc:spChg chg="add mod">
          <ac:chgData name="Alfred Ram" userId="517241e9-3285-44a8-bae1-0befaec22fde" providerId="ADAL" clId="{13A2B091-2CC6-C74B-BC55-AFD2F78531E5}" dt="2023-03-03T10:33:47.422" v="79" actId="27636"/>
          <ac:spMkLst>
            <pc:docMk/>
            <pc:sldMk cId="339249779" sldId="336"/>
            <ac:spMk id="2" creationId="{ECACB1DD-C009-6AA0-B70F-ADA4B97660C6}"/>
          </ac:spMkLst>
        </pc:spChg>
        <pc:spChg chg="add mod">
          <ac:chgData name="Alfred Ram" userId="517241e9-3285-44a8-bae1-0befaec22fde" providerId="ADAL" clId="{13A2B091-2CC6-C74B-BC55-AFD2F78531E5}" dt="2023-03-03T10:34:23.984" v="81" actId="2085"/>
          <ac:spMkLst>
            <pc:docMk/>
            <pc:sldMk cId="339249779" sldId="336"/>
            <ac:spMk id="3" creationId="{42D57897-6906-F37F-BDC4-EF67CB043354}"/>
          </ac:spMkLst>
        </pc:spChg>
        <pc:spChg chg="mod">
          <ac:chgData name="Alfred Ram" userId="517241e9-3285-44a8-bae1-0befaec22fde" providerId="ADAL" clId="{13A2B091-2CC6-C74B-BC55-AFD2F78531E5}" dt="2023-03-03T10:33:46.172" v="77" actId="20577"/>
          <ac:spMkLst>
            <pc:docMk/>
            <pc:sldMk cId="339249779" sldId="336"/>
            <ac:spMk id="4" creationId="{AD08A668-854E-791E-0751-33B887533651}"/>
          </ac:spMkLst>
        </pc:spChg>
        <pc:spChg chg="add del mod">
          <ac:chgData name="Alfred Ram" userId="517241e9-3285-44a8-bae1-0befaec22fde" providerId="ADAL" clId="{13A2B091-2CC6-C74B-BC55-AFD2F78531E5}" dt="2023-03-03T10:35:50.281" v="158" actId="478"/>
          <ac:spMkLst>
            <pc:docMk/>
            <pc:sldMk cId="339249779" sldId="336"/>
            <ac:spMk id="5" creationId="{5A83750E-2DBB-AD08-9554-4D5AA61D2CCE}"/>
          </ac:spMkLst>
        </pc:spChg>
        <pc:spChg chg="add del mod">
          <ac:chgData name="Alfred Ram" userId="517241e9-3285-44a8-bae1-0befaec22fde" providerId="ADAL" clId="{13A2B091-2CC6-C74B-BC55-AFD2F78531E5}" dt="2023-03-03T10:35:35.779" v="137" actId="767"/>
          <ac:spMkLst>
            <pc:docMk/>
            <pc:sldMk cId="339249779" sldId="336"/>
            <ac:spMk id="6" creationId="{02BFCE82-550D-733A-C35C-AA8359E0210B}"/>
          </ac:spMkLst>
        </pc:spChg>
        <pc:spChg chg="add mod">
          <ac:chgData name="Alfred Ram" userId="517241e9-3285-44a8-bae1-0befaec22fde" providerId="ADAL" clId="{13A2B091-2CC6-C74B-BC55-AFD2F78531E5}" dt="2023-03-07T10:14:47.306" v="2024" actId="1076"/>
          <ac:spMkLst>
            <pc:docMk/>
            <pc:sldMk cId="339249779" sldId="336"/>
            <ac:spMk id="6" creationId="{A896D82A-997C-2F06-EB3F-AD64CB29523E}"/>
          </ac:spMkLst>
        </pc:spChg>
        <pc:spChg chg="add del mod">
          <ac:chgData name="Alfred Ram" userId="517241e9-3285-44a8-bae1-0befaec22fde" providerId="ADAL" clId="{13A2B091-2CC6-C74B-BC55-AFD2F78531E5}" dt="2023-03-03T10:35:46.640" v="156" actId="767"/>
          <ac:spMkLst>
            <pc:docMk/>
            <pc:sldMk cId="339249779" sldId="336"/>
            <ac:spMk id="7" creationId="{D68D22A0-3B89-A026-0CEA-B02DE7473C2B}"/>
          </ac:spMkLst>
        </pc:spChg>
        <pc:spChg chg="add mod">
          <ac:chgData name="Alfred Ram" userId="517241e9-3285-44a8-bae1-0befaec22fde" providerId="ADAL" clId="{13A2B091-2CC6-C74B-BC55-AFD2F78531E5}" dt="2023-03-07T10:18:20.976" v="2074" actId="1076"/>
          <ac:spMkLst>
            <pc:docMk/>
            <pc:sldMk cId="339249779" sldId="336"/>
            <ac:spMk id="8" creationId="{3D9AA49C-F99E-216C-2FF6-BA1DFC3A7D49}"/>
          </ac:spMkLst>
        </pc:spChg>
      </pc:sldChg>
      <pc:sldChg chg="addSp delSp modSp mod modNotesTx">
        <pc:chgData name="Alfred Ram" userId="517241e9-3285-44a8-bae1-0befaec22fde" providerId="ADAL" clId="{13A2B091-2CC6-C74B-BC55-AFD2F78531E5}" dt="2023-03-06T15:00:59.279" v="1973" actId="114"/>
        <pc:sldMkLst>
          <pc:docMk/>
          <pc:sldMk cId="353701414" sldId="337"/>
        </pc:sldMkLst>
        <pc:spChg chg="mod">
          <ac:chgData name="Alfred Ram" userId="517241e9-3285-44a8-bae1-0befaec22fde" providerId="ADAL" clId="{13A2B091-2CC6-C74B-BC55-AFD2F78531E5}" dt="2023-03-06T15:00:59.279" v="1973" actId="114"/>
          <ac:spMkLst>
            <pc:docMk/>
            <pc:sldMk cId="353701414" sldId="337"/>
            <ac:spMk id="2" creationId="{3FA69870-B543-FCC5-EA81-BAA240E925B7}"/>
          </ac:spMkLst>
        </pc:spChg>
        <pc:spChg chg="del">
          <ac:chgData name="Alfred Ram" userId="517241e9-3285-44a8-bae1-0befaec22fde" providerId="ADAL" clId="{13A2B091-2CC6-C74B-BC55-AFD2F78531E5}" dt="2023-03-06T13:32:41.432" v="1626" actId="478"/>
          <ac:spMkLst>
            <pc:docMk/>
            <pc:sldMk cId="353701414" sldId="337"/>
            <ac:spMk id="3" creationId="{BB6EF562-479A-8394-4A17-A08C0758C847}"/>
          </ac:spMkLst>
        </pc:spChg>
        <pc:spChg chg="mod">
          <ac:chgData name="Alfred Ram" userId="517241e9-3285-44a8-bae1-0befaec22fde" providerId="ADAL" clId="{13A2B091-2CC6-C74B-BC55-AFD2F78531E5}" dt="2023-03-06T13:33:42.873" v="1634" actId="1076"/>
          <ac:spMkLst>
            <pc:docMk/>
            <pc:sldMk cId="353701414" sldId="337"/>
            <ac:spMk id="4" creationId="{AD08A668-854E-791E-0751-33B887533651}"/>
          </ac:spMkLst>
        </pc:spChg>
        <pc:spChg chg="mod">
          <ac:chgData name="Alfred Ram" userId="517241e9-3285-44a8-bae1-0befaec22fde" providerId="ADAL" clId="{13A2B091-2CC6-C74B-BC55-AFD2F78531E5}" dt="2023-03-06T14:30:53.565" v="1879" actId="20577"/>
          <ac:spMkLst>
            <pc:docMk/>
            <pc:sldMk cId="353701414" sldId="337"/>
            <ac:spMk id="5" creationId="{EEADADF2-EAEF-13CD-1321-123764EA9957}"/>
          </ac:spMkLst>
        </pc:spChg>
        <pc:spChg chg="add mod">
          <ac:chgData name="Alfred Ram" userId="517241e9-3285-44a8-bae1-0befaec22fde" providerId="ADAL" clId="{13A2B091-2CC6-C74B-BC55-AFD2F78531E5}" dt="2023-03-06T14:30:06.784" v="1858" actId="14100"/>
          <ac:spMkLst>
            <pc:docMk/>
            <pc:sldMk cId="353701414" sldId="337"/>
            <ac:spMk id="7" creationId="{3326909C-9F6C-4412-A940-0586BBAE7554}"/>
          </ac:spMkLst>
        </pc:spChg>
      </pc:sldChg>
      <pc:sldChg chg="addSp delSp modSp add mod">
        <pc:chgData name="Alfred Ram" userId="517241e9-3285-44a8-bae1-0befaec22fde" providerId="ADAL" clId="{13A2B091-2CC6-C74B-BC55-AFD2F78531E5}" dt="2023-03-06T15:06:08.898" v="2023" actId="1076"/>
        <pc:sldMkLst>
          <pc:docMk/>
          <pc:sldMk cId="752457360" sldId="338"/>
        </pc:sldMkLst>
        <pc:spChg chg="mod">
          <ac:chgData name="Alfred Ram" userId="517241e9-3285-44a8-bae1-0befaec22fde" providerId="ADAL" clId="{13A2B091-2CC6-C74B-BC55-AFD2F78531E5}" dt="2023-03-06T15:05:59.481" v="2019" actId="1076"/>
          <ac:spMkLst>
            <pc:docMk/>
            <pc:sldMk cId="752457360" sldId="338"/>
            <ac:spMk id="2" creationId="{3FA69870-B543-FCC5-EA81-BAA240E925B7}"/>
          </ac:spMkLst>
        </pc:spChg>
        <pc:spChg chg="add mod">
          <ac:chgData name="Alfred Ram" userId="517241e9-3285-44a8-bae1-0befaec22fde" providerId="ADAL" clId="{13A2B091-2CC6-C74B-BC55-AFD2F78531E5}" dt="2023-03-06T15:06:01.576" v="2020" actId="1076"/>
          <ac:spMkLst>
            <pc:docMk/>
            <pc:sldMk cId="752457360" sldId="338"/>
            <ac:spMk id="3" creationId="{54082D4D-754B-6E39-C130-C4574A1E63B8}"/>
          </ac:spMkLst>
        </pc:spChg>
        <pc:spChg chg="mod">
          <ac:chgData name="Alfred Ram" userId="517241e9-3285-44a8-bae1-0befaec22fde" providerId="ADAL" clId="{13A2B091-2CC6-C74B-BC55-AFD2F78531E5}" dt="2023-03-06T14:01:29.798" v="1660" actId="1076"/>
          <ac:spMkLst>
            <pc:docMk/>
            <pc:sldMk cId="752457360" sldId="338"/>
            <ac:spMk id="4" creationId="{AD08A668-854E-791E-0751-33B887533651}"/>
          </ac:spMkLst>
        </pc:spChg>
        <pc:spChg chg="add mod">
          <ac:chgData name="Alfred Ram" userId="517241e9-3285-44a8-bae1-0befaec22fde" providerId="ADAL" clId="{13A2B091-2CC6-C74B-BC55-AFD2F78531E5}" dt="2023-03-06T15:05:37.539" v="2013" actId="255"/>
          <ac:spMkLst>
            <pc:docMk/>
            <pc:sldMk cId="752457360" sldId="338"/>
            <ac:spMk id="5" creationId="{B364853D-CA07-56BF-EE6C-EC0D07B45782}"/>
          </ac:spMkLst>
        </pc:spChg>
        <pc:spChg chg="add mod">
          <ac:chgData name="Alfred Ram" userId="517241e9-3285-44a8-bae1-0befaec22fde" providerId="ADAL" clId="{13A2B091-2CC6-C74B-BC55-AFD2F78531E5}" dt="2023-03-06T15:06:04.693" v="2021" actId="1076"/>
          <ac:spMkLst>
            <pc:docMk/>
            <pc:sldMk cId="752457360" sldId="338"/>
            <ac:spMk id="6" creationId="{4FEE786C-7431-FDA9-9553-CCF9C0296137}"/>
          </ac:spMkLst>
        </pc:spChg>
        <pc:spChg chg="add mod">
          <ac:chgData name="Alfred Ram" userId="517241e9-3285-44a8-bae1-0befaec22fde" providerId="ADAL" clId="{13A2B091-2CC6-C74B-BC55-AFD2F78531E5}" dt="2023-03-06T15:06:06.918" v="2022" actId="1076"/>
          <ac:spMkLst>
            <pc:docMk/>
            <pc:sldMk cId="752457360" sldId="338"/>
            <ac:spMk id="7" creationId="{D5CE7892-0987-BBCA-1C11-D229033C1782}"/>
          </ac:spMkLst>
        </pc:spChg>
        <pc:spChg chg="add del mod">
          <ac:chgData name="Alfred Ram" userId="517241e9-3285-44a8-bae1-0befaec22fde" providerId="ADAL" clId="{13A2B091-2CC6-C74B-BC55-AFD2F78531E5}" dt="2023-03-06T10:43:01.329" v="815" actId="478"/>
          <ac:spMkLst>
            <pc:docMk/>
            <pc:sldMk cId="752457360" sldId="338"/>
            <ac:spMk id="8" creationId="{3C42AE09-5E4D-A855-189A-B49E5AB7336E}"/>
          </ac:spMkLst>
        </pc:spChg>
        <pc:spChg chg="add mod">
          <ac:chgData name="Alfred Ram" userId="517241e9-3285-44a8-bae1-0befaec22fde" providerId="ADAL" clId="{13A2B091-2CC6-C74B-BC55-AFD2F78531E5}" dt="2023-03-06T15:06:08.898" v="2023" actId="1076"/>
          <ac:spMkLst>
            <pc:docMk/>
            <pc:sldMk cId="752457360" sldId="338"/>
            <ac:spMk id="9" creationId="{389D20A0-816E-2F00-E469-C412A40CF26E}"/>
          </ac:spMkLst>
        </pc:spChg>
      </pc:sldChg>
      <pc:sldChg chg="new del">
        <pc:chgData name="Alfred Ram" userId="517241e9-3285-44a8-bae1-0befaec22fde" providerId="ADAL" clId="{13A2B091-2CC6-C74B-BC55-AFD2F78531E5}" dt="2023-03-06T10:31:36.527" v="490" actId="680"/>
        <pc:sldMkLst>
          <pc:docMk/>
          <pc:sldMk cId="2486020041" sldId="338"/>
        </pc:sldMkLst>
      </pc:sldChg>
      <pc:sldChg chg="addSp delSp modSp add mod">
        <pc:chgData name="Alfred Ram" userId="517241e9-3285-44a8-bae1-0befaec22fde" providerId="ADAL" clId="{13A2B091-2CC6-C74B-BC55-AFD2F78531E5}" dt="2023-03-06T15:04:04.074" v="1992" actId="1076"/>
        <pc:sldMkLst>
          <pc:docMk/>
          <pc:sldMk cId="3842814189" sldId="339"/>
        </pc:sldMkLst>
        <pc:spChg chg="del mod">
          <ac:chgData name="Alfred Ram" userId="517241e9-3285-44a8-bae1-0befaec22fde" providerId="ADAL" clId="{13A2B091-2CC6-C74B-BC55-AFD2F78531E5}" dt="2023-03-06T14:09:53.471" v="1849" actId="478"/>
          <ac:spMkLst>
            <pc:docMk/>
            <pc:sldMk cId="3842814189" sldId="339"/>
            <ac:spMk id="2" creationId="{3FA69870-B543-FCC5-EA81-BAA240E925B7}"/>
          </ac:spMkLst>
        </pc:spChg>
        <pc:spChg chg="mod">
          <ac:chgData name="Alfred Ram" userId="517241e9-3285-44a8-bae1-0befaec22fde" providerId="ADAL" clId="{13A2B091-2CC6-C74B-BC55-AFD2F78531E5}" dt="2023-03-06T15:03:49.259" v="1990" actId="1076"/>
          <ac:spMkLst>
            <pc:docMk/>
            <pc:sldMk cId="3842814189" sldId="339"/>
            <ac:spMk id="3" creationId="{319672F2-3EDB-9662-24E0-441C8898F6B1}"/>
          </ac:spMkLst>
        </pc:spChg>
        <pc:spChg chg="mod">
          <ac:chgData name="Alfred Ram" userId="517241e9-3285-44a8-bae1-0befaec22fde" providerId="ADAL" clId="{13A2B091-2CC6-C74B-BC55-AFD2F78531E5}" dt="2023-03-06T15:04:04.074" v="1992" actId="1076"/>
          <ac:spMkLst>
            <pc:docMk/>
            <pc:sldMk cId="3842814189" sldId="339"/>
            <ac:spMk id="4" creationId="{AD08A668-854E-791E-0751-33B887533651}"/>
          </ac:spMkLst>
        </pc:spChg>
        <pc:spChg chg="add del">
          <ac:chgData name="Alfred Ram" userId="517241e9-3285-44a8-bae1-0befaec22fde" providerId="ADAL" clId="{13A2B091-2CC6-C74B-BC55-AFD2F78531E5}" dt="2023-03-06T14:09:52.483" v="1848" actId="478"/>
          <ac:spMkLst>
            <pc:docMk/>
            <pc:sldMk cId="3842814189" sldId="339"/>
            <ac:spMk id="13" creationId="{602CC9B4-5C93-2B92-08FE-F191E7270FCC}"/>
          </ac:spMkLst>
        </pc:spChg>
      </pc:sldChg>
      <pc:sldChg chg="delSp modSp add mod">
        <pc:chgData name="Alfred Ram" userId="517241e9-3285-44a8-bae1-0befaec22fde" providerId="ADAL" clId="{13A2B091-2CC6-C74B-BC55-AFD2F78531E5}" dt="2023-03-06T15:01:09.280" v="1974" actId="114"/>
        <pc:sldMkLst>
          <pc:docMk/>
          <pc:sldMk cId="975251421" sldId="340"/>
        </pc:sldMkLst>
        <pc:spChg chg="mod">
          <ac:chgData name="Alfred Ram" userId="517241e9-3285-44a8-bae1-0befaec22fde" providerId="ADAL" clId="{13A2B091-2CC6-C74B-BC55-AFD2F78531E5}" dt="2023-03-06T15:01:09.280" v="1974" actId="114"/>
          <ac:spMkLst>
            <pc:docMk/>
            <pc:sldMk cId="975251421" sldId="340"/>
            <ac:spMk id="2" creationId="{3FA69870-B543-FCC5-EA81-BAA240E925B7}"/>
          </ac:spMkLst>
        </pc:spChg>
        <pc:spChg chg="del">
          <ac:chgData name="Alfred Ram" userId="517241e9-3285-44a8-bae1-0befaec22fde" providerId="ADAL" clId="{13A2B091-2CC6-C74B-BC55-AFD2F78531E5}" dt="2023-03-06T14:32:13.579" v="1882" actId="478"/>
          <ac:spMkLst>
            <pc:docMk/>
            <pc:sldMk cId="975251421" sldId="340"/>
            <ac:spMk id="5" creationId="{EEADADF2-EAEF-13CD-1321-123764EA9957}"/>
          </ac:spMkLst>
        </pc:spChg>
        <pc:spChg chg="del">
          <ac:chgData name="Alfred Ram" userId="517241e9-3285-44a8-bae1-0befaec22fde" providerId="ADAL" clId="{13A2B091-2CC6-C74B-BC55-AFD2F78531E5}" dt="2023-03-06T14:32:12.143" v="1881" actId="478"/>
          <ac:spMkLst>
            <pc:docMk/>
            <pc:sldMk cId="975251421" sldId="340"/>
            <ac:spMk id="7" creationId="{3326909C-9F6C-4412-A940-0586BBAE7554}"/>
          </ac:spMkLst>
        </pc:spChg>
      </pc:sldChg>
      <pc:sldMasterChg chg="del delSldLayout">
        <pc:chgData name="Alfred Ram" userId="517241e9-3285-44a8-bae1-0befaec22fde" providerId="ADAL" clId="{13A2B091-2CC6-C74B-BC55-AFD2F78531E5}" dt="2023-03-03T10:31:34.528" v="0" actId="2696"/>
        <pc:sldMasterMkLst>
          <pc:docMk/>
          <pc:sldMasterMk cId="2416554964" sldId="2147483814"/>
        </pc:sldMasterMkLst>
        <pc:sldLayoutChg chg="del">
          <pc:chgData name="Alfred Ram" userId="517241e9-3285-44a8-bae1-0befaec22fde" providerId="ADAL" clId="{13A2B091-2CC6-C74B-BC55-AFD2F78531E5}" dt="2023-03-03T10:31:34.528" v="0" actId="2696"/>
          <pc:sldLayoutMkLst>
            <pc:docMk/>
            <pc:sldMasterMk cId="2416554964" sldId="2147483814"/>
            <pc:sldLayoutMk cId="692946858" sldId="2147483815"/>
          </pc:sldLayoutMkLst>
        </pc:sldLayoutChg>
        <pc:sldLayoutChg chg="del">
          <pc:chgData name="Alfred Ram" userId="517241e9-3285-44a8-bae1-0befaec22fde" providerId="ADAL" clId="{13A2B091-2CC6-C74B-BC55-AFD2F78531E5}" dt="2023-03-03T10:31:34.528" v="0" actId="2696"/>
          <pc:sldLayoutMkLst>
            <pc:docMk/>
            <pc:sldMasterMk cId="2416554964" sldId="2147483814"/>
            <pc:sldLayoutMk cId="2740439842" sldId="2147483816"/>
          </pc:sldLayoutMkLst>
        </pc:sldLayoutChg>
        <pc:sldLayoutChg chg="del">
          <pc:chgData name="Alfred Ram" userId="517241e9-3285-44a8-bae1-0befaec22fde" providerId="ADAL" clId="{13A2B091-2CC6-C74B-BC55-AFD2F78531E5}" dt="2023-03-03T10:31:34.528" v="0" actId="2696"/>
          <pc:sldLayoutMkLst>
            <pc:docMk/>
            <pc:sldMasterMk cId="2416554964" sldId="2147483814"/>
            <pc:sldLayoutMk cId="886251452" sldId="2147483817"/>
          </pc:sldLayoutMkLst>
        </pc:sldLayoutChg>
        <pc:sldLayoutChg chg="del">
          <pc:chgData name="Alfred Ram" userId="517241e9-3285-44a8-bae1-0befaec22fde" providerId="ADAL" clId="{13A2B091-2CC6-C74B-BC55-AFD2F78531E5}" dt="2023-03-03T10:31:34.528" v="0" actId="2696"/>
          <pc:sldLayoutMkLst>
            <pc:docMk/>
            <pc:sldMasterMk cId="2416554964" sldId="2147483814"/>
            <pc:sldLayoutMk cId="577041666" sldId="2147483818"/>
          </pc:sldLayoutMkLst>
        </pc:sldLayoutChg>
        <pc:sldLayoutChg chg="del">
          <pc:chgData name="Alfred Ram" userId="517241e9-3285-44a8-bae1-0befaec22fde" providerId="ADAL" clId="{13A2B091-2CC6-C74B-BC55-AFD2F78531E5}" dt="2023-03-03T10:31:34.528" v="0" actId="2696"/>
          <pc:sldLayoutMkLst>
            <pc:docMk/>
            <pc:sldMasterMk cId="2416554964" sldId="2147483814"/>
            <pc:sldLayoutMk cId="3990781738" sldId="2147483819"/>
          </pc:sldLayoutMkLst>
        </pc:sldLayoutChg>
        <pc:sldLayoutChg chg="del">
          <pc:chgData name="Alfred Ram" userId="517241e9-3285-44a8-bae1-0befaec22fde" providerId="ADAL" clId="{13A2B091-2CC6-C74B-BC55-AFD2F78531E5}" dt="2023-03-03T10:31:34.528" v="0" actId="2696"/>
          <pc:sldLayoutMkLst>
            <pc:docMk/>
            <pc:sldMasterMk cId="2416554964" sldId="2147483814"/>
            <pc:sldLayoutMk cId="649576119" sldId="2147483820"/>
          </pc:sldLayoutMkLst>
        </pc:sldLayoutChg>
        <pc:sldLayoutChg chg="del">
          <pc:chgData name="Alfred Ram" userId="517241e9-3285-44a8-bae1-0befaec22fde" providerId="ADAL" clId="{13A2B091-2CC6-C74B-BC55-AFD2F78531E5}" dt="2023-03-03T10:31:34.528" v="0" actId="2696"/>
          <pc:sldLayoutMkLst>
            <pc:docMk/>
            <pc:sldMasterMk cId="2416554964" sldId="2147483814"/>
            <pc:sldLayoutMk cId="2691567309" sldId="2147483821"/>
          </pc:sldLayoutMkLst>
        </pc:sldLayoutChg>
        <pc:sldLayoutChg chg="del">
          <pc:chgData name="Alfred Ram" userId="517241e9-3285-44a8-bae1-0befaec22fde" providerId="ADAL" clId="{13A2B091-2CC6-C74B-BC55-AFD2F78531E5}" dt="2023-03-03T10:31:34.528" v="0" actId="2696"/>
          <pc:sldLayoutMkLst>
            <pc:docMk/>
            <pc:sldMasterMk cId="2416554964" sldId="2147483814"/>
            <pc:sldLayoutMk cId="3154741482" sldId="2147483822"/>
          </pc:sldLayoutMkLst>
        </pc:sldLayoutChg>
        <pc:sldLayoutChg chg="del">
          <pc:chgData name="Alfred Ram" userId="517241e9-3285-44a8-bae1-0befaec22fde" providerId="ADAL" clId="{13A2B091-2CC6-C74B-BC55-AFD2F78531E5}" dt="2023-03-03T10:31:34.528" v="0" actId="2696"/>
          <pc:sldLayoutMkLst>
            <pc:docMk/>
            <pc:sldMasterMk cId="2416554964" sldId="2147483814"/>
            <pc:sldLayoutMk cId="3645209693" sldId="2147483823"/>
          </pc:sldLayoutMkLst>
        </pc:sldLayoutChg>
        <pc:sldLayoutChg chg="del">
          <pc:chgData name="Alfred Ram" userId="517241e9-3285-44a8-bae1-0befaec22fde" providerId="ADAL" clId="{13A2B091-2CC6-C74B-BC55-AFD2F78531E5}" dt="2023-03-03T10:31:34.528" v="0" actId="2696"/>
          <pc:sldLayoutMkLst>
            <pc:docMk/>
            <pc:sldMasterMk cId="2416554964" sldId="2147483814"/>
            <pc:sldLayoutMk cId="441116885" sldId="2147483824"/>
          </pc:sldLayoutMkLst>
        </pc:sldLayoutChg>
        <pc:sldLayoutChg chg="del">
          <pc:chgData name="Alfred Ram" userId="517241e9-3285-44a8-bae1-0befaec22fde" providerId="ADAL" clId="{13A2B091-2CC6-C74B-BC55-AFD2F78531E5}" dt="2023-03-03T10:31:34.528" v="0" actId="2696"/>
          <pc:sldLayoutMkLst>
            <pc:docMk/>
            <pc:sldMasterMk cId="2416554964" sldId="2147483814"/>
            <pc:sldLayoutMk cId="3395612392" sldId="2147483825"/>
          </pc:sldLayoutMkLst>
        </pc:sldLayoutChg>
      </pc:sldMasterChg>
    </pc:docChg>
  </pc:docChgLst>
  <pc:docChgLst>
    <pc:chgData name="Fanny Thörnqvist" userId="S::fanny.thornqvist@icc.se::a33ab5da-cdc6-44b1-a7e2-78a85d5e37c8" providerId="AD" clId="Web-{8CD29B2E-775F-0AD0-2CD7-BD9A3944532F}"/>
    <pc:docChg chg="modSld">
      <pc:chgData name="Fanny Thörnqvist" userId="S::fanny.thornqvist@icc.se::a33ab5da-cdc6-44b1-a7e2-78a85d5e37c8" providerId="AD" clId="Web-{8CD29B2E-775F-0AD0-2CD7-BD9A3944532F}" dt="2023-03-06T13:52:09.570" v="28" actId="1076"/>
      <pc:docMkLst>
        <pc:docMk/>
      </pc:docMkLst>
      <pc:sldChg chg="modSp">
        <pc:chgData name="Fanny Thörnqvist" userId="S::fanny.thornqvist@icc.se::a33ab5da-cdc6-44b1-a7e2-78a85d5e37c8" providerId="AD" clId="Web-{8CD29B2E-775F-0AD0-2CD7-BD9A3944532F}" dt="2023-03-06T13:52:09.570" v="28" actId="1076"/>
        <pc:sldMkLst>
          <pc:docMk/>
          <pc:sldMk cId="2070312559" sldId="326"/>
        </pc:sldMkLst>
        <pc:spChg chg="mod">
          <ac:chgData name="Fanny Thörnqvist" userId="S::fanny.thornqvist@icc.se::a33ab5da-cdc6-44b1-a7e2-78a85d5e37c8" providerId="AD" clId="Web-{8CD29B2E-775F-0AD0-2CD7-BD9A3944532F}" dt="2023-03-06T13:39:46.903" v="5" actId="14100"/>
          <ac:spMkLst>
            <pc:docMk/>
            <pc:sldMk cId="2070312559" sldId="326"/>
            <ac:spMk id="2" creationId="{3FA69870-B543-FCC5-EA81-BAA240E925B7}"/>
          </ac:spMkLst>
        </pc:spChg>
        <pc:spChg chg="mod">
          <ac:chgData name="Fanny Thörnqvist" userId="S::fanny.thornqvist@icc.se::a33ab5da-cdc6-44b1-a7e2-78a85d5e37c8" providerId="AD" clId="Web-{8CD29B2E-775F-0AD0-2CD7-BD9A3944532F}" dt="2023-03-06T13:41:17.654" v="17" actId="20577"/>
          <ac:spMkLst>
            <pc:docMk/>
            <pc:sldMk cId="2070312559" sldId="326"/>
            <ac:spMk id="3" creationId="{319672F2-3EDB-9662-24E0-441C8898F6B1}"/>
          </ac:spMkLst>
        </pc:spChg>
        <pc:spChg chg="mod">
          <ac:chgData name="Fanny Thörnqvist" userId="S::fanny.thornqvist@icc.se::a33ab5da-cdc6-44b1-a7e2-78a85d5e37c8" providerId="AD" clId="Web-{8CD29B2E-775F-0AD0-2CD7-BD9A3944532F}" dt="2023-03-06T13:52:09.570" v="28" actId="1076"/>
          <ac:spMkLst>
            <pc:docMk/>
            <pc:sldMk cId="2070312559" sldId="326"/>
            <ac:spMk id="13" creationId="{602CC9B4-5C93-2B92-08FE-F191E7270FCC}"/>
          </ac:spMkLst>
        </pc:spChg>
      </pc:sldChg>
      <pc:sldChg chg="modSp">
        <pc:chgData name="Fanny Thörnqvist" userId="S::fanny.thornqvist@icc.se::a33ab5da-cdc6-44b1-a7e2-78a85d5e37c8" providerId="AD" clId="Web-{8CD29B2E-775F-0AD0-2CD7-BD9A3944532F}" dt="2023-03-06T13:51:41.148" v="24" actId="1076"/>
        <pc:sldMkLst>
          <pc:docMk/>
          <pc:sldMk cId="353701414" sldId="337"/>
        </pc:sldMkLst>
        <pc:spChg chg="mod">
          <ac:chgData name="Fanny Thörnqvist" userId="S::fanny.thornqvist@icc.se::a33ab5da-cdc6-44b1-a7e2-78a85d5e37c8" providerId="AD" clId="Web-{8CD29B2E-775F-0AD0-2CD7-BD9A3944532F}" dt="2023-03-06T13:51:41.148" v="24" actId="1076"/>
          <ac:spMkLst>
            <pc:docMk/>
            <pc:sldMk cId="353701414" sldId="337"/>
            <ac:spMk id="5" creationId="{EEADADF2-EAEF-13CD-1321-123764EA9957}"/>
          </ac:spMkLst>
        </pc:spChg>
        <pc:spChg chg="mod">
          <ac:chgData name="Fanny Thörnqvist" userId="S::fanny.thornqvist@icc.se::a33ab5da-cdc6-44b1-a7e2-78a85d5e37c8" providerId="AD" clId="Web-{8CD29B2E-775F-0AD0-2CD7-BD9A3944532F}" dt="2023-03-06T13:51:37.007" v="23" actId="1076"/>
          <ac:spMkLst>
            <pc:docMk/>
            <pc:sldMk cId="353701414" sldId="337"/>
            <ac:spMk id="7" creationId="{3326909C-9F6C-4412-A940-0586BBAE7554}"/>
          </ac:spMkLst>
        </pc:spChg>
      </pc:sldChg>
    </pc:docChg>
  </pc:docChgLst>
  <pc:docChgLst>
    <pc:chgData name="Henrik Blomqvist" userId="8dd5cb71-ba23-4c6e-8e46-2c785e071942" providerId="ADAL" clId="{0B347F1F-48F0-3F4E-8DDF-A86BC751184C}"/>
    <pc:docChg chg="undo custSel addSld delSld modSld sldOrd">
      <pc:chgData name="Henrik Blomqvist" userId="8dd5cb71-ba23-4c6e-8e46-2c785e071942" providerId="ADAL" clId="{0B347F1F-48F0-3F4E-8DDF-A86BC751184C}" dt="2023-03-10T07:48:46.921" v="8669" actId="27636"/>
      <pc:docMkLst>
        <pc:docMk/>
      </pc:docMkLst>
      <pc:sldChg chg="modSp mod">
        <pc:chgData name="Henrik Blomqvist" userId="8dd5cb71-ba23-4c6e-8e46-2c785e071942" providerId="ADAL" clId="{0B347F1F-48F0-3F4E-8DDF-A86BC751184C}" dt="2023-03-07T14:49:33.755" v="1" actId="790"/>
        <pc:sldMkLst>
          <pc:docMk/>
          <pc:sldMk cId="2578066461" sldId="324"/>
        </pc:sldMkLst>
        <pc:spChg chg="mod">
          <ac:chgData name="Henrik Blomqvist" userId="8dd5cb71-ba23-4c6e-8e46-2c785e071942" providerId="ADAL" clId="{0B347F1F-48F0-3F4E-8DDF-A86BC751184C}" dt="2023-03-07T14:49:33.755" v="1" actId="790"/>
          <ac:spMkLst>
            <pc:docMk/>
            <pc:sldMk cId="2578066461" sldId="324"/>
            <ac:spMk id="4" creationId="{AD08A668-854E-791E-0751-33B887533651}"/>
          </ac:spMkLst>
        </pc:spChg>
      </pc:sldChg>
      <pc:sldChg chg="modSp mod">
        <pc:chgData name="Henrik Blomqvist" userId="8dd5cb71-ba23-4c6e-8e46-2c785e071942" providerId="ADAL" clId="{0B347F1F-48F0-3F4E-8DDF-A86BC751184C}" dt="2023-03-07T14:49:40.577" v="2" actId="790"/>
        <pc:sldMkLst>
          <pc:docMk/>
          <pc:sldMk cId="3368408646" sldId="325"/>
        </pc:sldMkLst>
        <pc:spChg chg="mod">
          <ac:chgData name="Henrik Blomqvist" userId="8dd5cb71-ba23-4c6e-8e46-2c785e071942" providerId="ADAL" clId="{0B347F1F-48F0-3F4E-8DDF-A86BC751184C}" dt="2023-03-07T14:49:40.577" v="2" actId="790"/>
          <ac:spMkLst>
            <pc:docMk/>
            <pc:sldMk cId="3368408646" sldId="325"/>
            <ac:spMk id="4" creationId="{AD08A668-854E-791E-0751-33B887533651}"/>
          </ac:spMkLst>
        </pc:spChg>
      </pc:sldChg>
      <pc:sldChg chg="addSp delSp modSp del mod">
        <pc:chgData name="Henrik Blomqvist" userId="8dd5cb71-ba23-4c6e-8e46-2c785e071942" providerId="ADAL" clId="{0B347F1F-48F0-3F4E-8DDF-A86BC751184C}" dt="2023-03-09T16:05:38.505" v="7302" actId="2696"/>
        <pc:sldMkLst>
          <pc:docMk/>
          <pc:sldMk cId="2070312559" sldId="326"/>
        </pc:sldMkLst>
        <pc:spChg chg="mod">
          <ac:chgData name="Henrik Blomqvist" userId="8dd5cb71-ba23-4c6e-8e46-2c785e071942" providerId="ADAL" clId="{0B347F1F-48F0-3F4E-8DDF-A86BC751184C}" dt="2023-03-07T14:50:02.757" v="5" actId="790"/>
          <ac:spMkLst>
            <pc:docMk/>
            <pc:sldMk cId="2070312559" sldId="326"/>
            <ac:spMk id="2" creationId="{3FA69870-B543-FCC5-EA81-BAA240E925B7}"/>
          </ac:spMkLst>
        </pc:spChg>
        <pc:spChg chg="mod">
          <ac:chgData name="Henrik Blomqvist" userId="8dd5cb71-ba23-4c6e-8e46-2c785e071942" providerId="ADAL" clId="{0B347F1F-48F0-3F4E-8DDF-A86BC751184C}" dt="2023-03-08T13:39:45.311" v="881" actId="14100"/>
          <ac:spMkLst>
            <pc:docMk/>
            <pc:sldMk cId="2070312559" sldId="326"/>
            <ac:spMk id="3" creationId="{319672F2-3EDB-9662-24E0-441C8898F6B1}"/>
          </ac:spMkLst>
        </pc:spChg>
        <pc:spChg chg="add mod">
          <ac:chgData name="Henrik Blomqvist" userId="8dd5cb71-ba23-4c6e-8e46-2c785e071942" providerId="ADAL" clId="{0B347F1F-48F0-3F4E-8DDF-A86BC751184C}" dt="2023-03-09T09:25:42.725" v="1534" actId="167"/>
          <ac:spMkLst>
            <pc:docMk/>
            <pc:sldMk cId="2070312559" sldId="326"/>
            <ac:spMk id="9" creationId="{3420B4A2-011A-9F7B-F2E7-EBD21CB623E3}"/>
          </ac:spMkLst>
        </pc:spChg>
        <pc:spChg chg="add del mod">
          <ac:chgData name="Henrik Blomqvist" userId="8dd5cb71-ba23-4c6e-8e46-2c785e071942" providerId="ADAL" clId="{0B347F1F-48F0-3F4E-8DDF-A86BC751184C}" dt="2023-03-09T09:25:56.646" v="1536"/>
          <ac:spMkLst>
            <pc:docMk/>
            <pc:sldMk cId="2070312559" sldId="326"/>
            <ac:spMk id="10" creationId="{32666247-9133-E3A7-CF7C-4FE2A82B12D4}"/>
          </ac:spMkLst>
        </pc:spChg>
        <pc:spChg chg="add del mod">
          <ac:chgData name="Henrik Blomqvist" userId="8dd5cb71-ba23-4c6e-8e46-2c785e071942" providerId="ADAL" clId="{0B347F1F-48F0-3F4E-8DDF-A86BC751184C}" dt="2023-03-09T09:25:56.646" v="1536"/>
          <ac:spMkLst>
            <pc:docMk/>
            <pc:sldMk cId="2070312559" sldId="326"/>
            <ac:spMk id="11" creationId="{727AAD12-9BB7-999B-1214-F9633C17C22D}"/>
          </ac:spMkLst>
        </pc:spChg>
        <pc:spChg chg="add del mod">
          <ac:chgData name="Henrik Blomqvist" userId="8dd5cb71-ba23-4c6e-8e46-2c785e071942" providerId="ADAL" clId="{0B347F1F-48F0-3F4E-8DDF-A86BC751184C}" dt="2023-03-09T09:50:15.588" v="2676"/>
          <ac:spMkLst>
            <pc:docMk/>
            <pc:sldMk cId="2070312559" sldId="326"/>
            <ac:spMk id="12" creationId="{B6888117-6382-5606-9A41-A67EF890ED1C}"/>
          </ac:spMkLst>
        </pc:spChg>
        <pc:spChg chg="add del mod">
          <ac:chgData name="Henrik Blomqvist" userId="8dd5cb71-ba23-4c6e-8e46-2c785e071942" providerId="ADAL" clId="{0B347F1F-48F0-3F4E-8DDF-A86BC751184C}" dt="2023-03-09T09:50:15.588" v="2676"/>
          <ac:spMkLst>
            <pc:docMk/>
            <pc:sldMk cId="2070312559" sldId="326"/>
            <ac:spMk id="13" creationId="{5FE69441-8FFD-5334-C795-DC9397BAA500}"/>
          </ac:spMkLst>
        </pc:spChg>
      </pc:sldChg>
      <pc:sldChg chg="ord">
        <pc:chgData name="Henrik Blomqvist" userId="8dd5cb71-ba23-4c6e-8e46-2c785e071942" providerId="ADAL" clId="{0B347F1F-48F0-3F4E-8DDF-A86BC751184C}" dt="2023-03-09T15:47:51.152" v="7181" actId="20578"/>
        <pc:sldMkLst>
          <pc:docMk/>
          <pc:sldMk cId="2793495780" sldId="328"/>
        </pc:sldMkLst>
      </pc:sldChg>
      <pc:sldChg chg="addSp delSp del mod">
        <pc:chgData name="Henrik Blomqvist" userId="8dd5cb71-ba23-4c6e-8e46-2c785e071942" providerId="ADAL" clId="{0B347F1F-48F0-3F4E-8DDF-A86BC751184C}" dt="2023-03-09T08:22:08.916" v="996" actId="2696"/>
        <pc:sldMkLst>
          <pc:docMk/>
          <pc:sldMk cId="1654224210" sldId="329"/>
        </pc:sldMkLst>
        <pc:spChg chg="add del">
          <ac:chgData name="Henrik Blomqvist" userId="8dd5cb71-ba23-4c6e-8e46-2c785e071942" providerId="ADAL" clId="{0B347F1F-48F0-3F4E-8DDF-A86BC751184C}" dt="2023-03-09T08:15:34.004" v="927" actId="22"/>
          <ac:spMkLst>
            <pc:docMk/>
            <pc:sldMk cId="1654224210" sldId="329"/>
            <ac:spMk id="3" creationId="{8F02C02B-EDD9-74A8-B2ED-95D0672C591C}"/>
          </ac:spMkLst>
        </pc:spChg>
      </pc:sldChg>
      <pc:sldChg chg="delSp modSp del mod">
        <pc:chgData name="Henrik Blomqvist" userId="8dd5cb71-ba23-4c6e-8e46-2c785e071942" providerId="ADAL" clId="{0B347F1F-48F0-3F4E-8DDF-A86BC751184C}" dt="2023-03-09T09:23:47.178" v="1489" actId="2696"/>
        <pc:sldMkLst>
          <pc:docMk/>
          <pc:sldMk cId="339249779" sldId="336"/>
        </pc:sldMkLst>
        <pc:spChg chg="del">
          <ac:chgData name="Henrik Blomqvist" userId="8dd5cb71-ba23-4c6e-8e46-2c785e071942" providerId="ADAL" clId="{0B347F1F-48F0-3F4E-8DDF-A86BC751184C}" dt="2023-03-09T08:23:05.721" v="1017" actId="478"/>
          <ac:spMkLst>
            <pc:docMk/>
            <pc:sldMk cId="339249779" sldId="336"/>
            <ac:spMk id="3" creationId="{42D57897-6906-F37F-BDC4-EF67CB043354}"/>
          </ac:spMkLst>
        </pc:spChg>
        <pc:spChg chg="mod">
          <ac:chgData name="Henrik Blomqvist" userId="8dd5cb71-ba23-4c6e-8e46-2c785e071942" providerId="ADAL" clId="{0B347F1F-48F0-3F4E-8DDF-A86BC751184C}" dt="2023-03-07T14:49:53.611" v="4" actId="790"/>
          <ac:spMkLst>
            <pc:docMk/>
            <pc:sldMk cId="339249779" sldId="336"/>
            <ac:spMk id="6" creationId="{A896D82A-997C-2F06-EB3F-AD64CB29523E}"/>
          </ac:spMkLst>
        </pc:spChg>
        <pc:spChg chg="mod">
          <ac:chgData name="Henrik Blomqvist" userId="8dd5cb71-ba23-4c6e-8e46-2c785e071942" providerId="ADAL" clId="{0B347F1F-48F0-3F4E-8DDF-A86BC751184C}" dt="2023-03-08T10:16:46.260" v="298" actId="21"/>
          <ac:spMkLst>
            <pc:docMk/>
            <pc:sldMk cId="339249779" sldId="336"/>
            <ac:spMk id="8" creationId="{3D9AA49C-F99E-216C-2FF6-BA1DFC3A7D49}"/>
          </ac:spMkLst>
        </pc:spChg>
      </pc:sldChg>
      <pc:sldChg chg="addSp delSp modSp mod ord">
        <pc:chgData name="Henrik Blomqvist" userId="8dd5cb71-ba23-4c6e-8e46-2c785e071942" providerId="ADAL" clId="{0B347F1F-48F0-3F4E-8DDF-A86BC751184C}" dt="2023-03-10T07:31:07.425" v="8251" actId="12"/>
        <pc:sldMkLst>
          <pc:docMk/>
          <pc:sldMk cId="353701414" sldId="337"/>
        </pc:sldMkLst>
        <pc:spChg chg="mod">
          <ac:chgData name="Henrik Blomqvist" userId="8dd5cb71-ba23-4c6e-8e46-2c785e071942" providerId="ADAL" clId="{0B347F1F-48F0-3F4E-8DDF-A86BC751184C}" dt="2023-03-10T07:31:07.425" v="8251" actId="12"/>
          <ac:spMkLst>
            <pc:docMk/>
            <pc:sldMk cId="353701414" sldId="337"/>
            <ac:spMk id="2" creationId="{3FA69870-B543-FCC5-EA81-BAA240E925B7}"/>
          </ac:spMkLst>
        </pc:spChg>
        <pc:spChg chg="add mod">
          <ac:chgData name="Henrik Blomqvist" userId="8dd5cb71-ba23-4c6e-8e46-2c785e071942" providerId="ADAL" clId="{0B347F1F-48F0-3F4E-8DDF-A86BC751184C}" dt="2023-03-09T15:47:59.449" v="7183" actId="167"/>
          <ac:spMkLst>
            <pc:docMk/>
            <pc:sldMk cId="353701414" sldId="337"/>
            <ac:spMk id="3" creationId="{764FD384-6F07-72E8-DE5C-FA9199D432C6}"/>
          </ac:spMkLst>
        </pc:spChg>
        <pc:spChg chg="mod">
          <ac:chgData name="Henrik Blomqvist" userId="8dd5cb71-ba23-4c6e-8e46-2c785e071942" providerId="ADAL" clId="{0B347F1F-48F0-3F4E-8DDF-A86BC751184C}" dt="2023-03-09T15:49:05.361" v="7202" actId="1076"/>
          <ac:spMkLst>
            <pc:docMk/>
            <pc:sldMk cId="353701414" sldId="337"/>
            <ac:spMk id="4" creationId="{AD08A668-854E-791E-0751-33B887533651}"/>
          </ac:spMkLst>
        </pc:spChg>
        <pc:spChg chg="del mod">
          <ac:chgData name="Henrik Blomqvist" userId="8dd5cb71-ba23-4c6e-8e46-2c785e071942" providerId="ADAL" clId="{0B347F1F-48F0-3F4E-8DDF-A86BC751184C}" dt="2023-03-10T07:29:33.537" v="8218" actId="478"/>
          <ac:spMkLst>
            <pc:docMk/>
            <pc:sldMk cId="353701414" sldId="337"/>
            <ac:spMk id="5" creationId="{EEADADF2-EAEF-13CD-1321-123764EA9957}"/>
          </ac:spMkLst>
        </pc:spChg>
        <pc:spChg chg="del">
          <ac:chgData name="Henrik Blomqvist" userId="8dd5cb71-ba23-4c6e-8e46-2c785e071942" providerId="ADAL" clId="{0B347F1F-48F0-3F4E-8DDF-A86BC751184C}" dt="2023-03-08T10:22:19.627" v="341" actId="478"/>
          <ac:spMkLst>
            <pc:docMk/>
            <pc:sldMk cId="353701414" sldId="337"/>
            <ac:spMk id="6" creationId="{A0025B4F-D76A-8A38-FFDD-4B2C07B26F84}"/>
          </ac:spMkLst>
        </pc:spChg>
        <pc:spChg chg="del mod">
          <ac:chgData name="Henrik Blomqvist" userId="8dd5cb71-ba23-4c6e-8e46-2c785e071942" providerId="ADAL" clId="{0B347F1F-48F0-3F4E-8DDF-A86BC751184C}" dt="2023-03-10T07:29:33.537" v="8218" actId="478"/>
          <ac:spMkLst>
            <pc:docMk/>
            <pc:sldMk cId="353701414" sldId="337"/>
            <ac:spMk id="7" creationId="{3326909C-9F6C-4412-A940-0586BBAE7554}"/>
          </ac:spMkLst>
        </pc:spChg>
      </pc:sldChg>
      <pc:sldChg chg="modSp del mod">
        <pc:chgData name="Henrik Blomqvist" userId="8dd5cb71-ba23-4c6e-8e46-2c785e071942" providerId="ADAL" clId="{0B347F1F-48F0-3F4E-8DDF-A86BC751184C}" dt="2023-03-09T16:05:38.505" v="7302" actId="2696"/>
        <pc:sldMkLst>
          <pc:docMk/>
          <pc:sldMk cId="752457360" sldId="338"/>
        </pc:sldMkLst>
        <pc:spChg chg="mod">
          <ac:chgData name="Henrik Blomqvist" userId="8dd5cb71-ba23-4c6e-8e46-2c785e071942" providerId="ADAL" clId="{0B347F1F-48F0-3F4E-8DDF-A86BC751184C}" dt="2023-03-08T10:20:34.483" v="318" actId="20577"/>
          <ac:spMkLst>
            <pc:docMk/>
            <pc:sldMk cId="752457360" sldId="338"/>
            <ac:spMk id="9" creationId="{389D20A0-816E-2F00-E469-C412A40CF26E}"/>
          </ac:spMkLst>
        </pc:spChg>
      </pc:sldChg>
      <pc:sldChg chg="modSp del mod">
        <pc:chgData name="Henrik Blomqvist" userId="8dd5cb71-ba23-4c6e-8e46-2c785e071942" providerId="ADAL" clId="{0B347F1F-48F0-3F4E-8DDF-A86BC751184C}" dt="2023-03-09T16:05:38.505" v="7302" actId="2696"/>
        <pc:sldMkLst>
          <pc:docMk/>
          <pc:sldMk cId="3842814189" sldId="339"/>
        </pc:sldMkLst>
        <pc:spChg chg="mod">
          <ac:chgData name="Henrik Blomqvist" userId="8dd5cb71-ba23-4c6e-8e46-2c785e071942" providerId="ADAL" clId="{0B347F1F-48F0-3F4E-8DDF-A86BC751184C}" dt="2023-03-08T10:20:02.576" v="316" actId="790"/>
          <ac:spMkLst>
            <pc:docMk/>
            <pc:sldMk cId="3842814189" sldId="339"/>
            <ac:spMk id="3" creationId="{319672F2-3EDB-9662-24E0-441C8898F6B1}"/>
          </ac:spMkLst>
        </pc:spChg>
      </pc:sldChg>
      <pc:sldChg chg="addSp delSp modSp mod ord">
        <pc:chgData name="Henrik Blomqvist" userId="8dd5cb71-ba23-4c6e-8e46-2c785e071942" providerId="ADAL" clId="{0B347F1F-48F0-3F4E-8DDF-A86BC751184C}" dt="2023-03-10T07:43:10.430" v="8638" actId="1076"/>
        <pc:sldMkLst>
          <pc:docMk/>
          <pc:sldMk cId="975251421" sldId="340"/>
        </pc:sldMkLst>
        <pc:spChg chg="mod">
          <ac:chgData name="Henrik Blomqvist" userId="8dd5cb71-ba23-4c6e-8e46-2c785e071942" providerId="ADAL" clId="{0B347F1F-48F0-3F4E-8DDF-A86BC751184C}" dt="2023-03-10T07:43:10.430" v="8638" actId="1076"/>
          <ac:spMkLst>
            <pc:docMk/>
            <pc:sldMk cId="975251421" sldId="340"/>
            <ac:spMk id="2" creationId="{3FA69870-B543-FCC5-EA81-BAA240E925B7}"/>
          </ac:spMkLst>
        </pc:spChg>
        <pc:spChg chg="add mod">
          <ac:chgData name="Henrik Blomqvist" userId="8dd5cb71-ba23-4c6e-8e46-2c785e071942" providerId="ADAL" clId="{0B347F1F-48F0-3F4E-8DDF-A86BC751184C}" dt="2023-03-09T15:48:39.500" v="7197" actId="167"/>
          <ac:spMkLst>
            <pc:docMk/>
            <pc:sldMk cId="975251421" sldId="340"/>
            <ac:spMk id="3" creationId="{F9428973-3DC8-A572-E554-0384F5F4A39F}"/>
          </ac:spMkLst>
        </pc:spChg>
        <pc:spChg chg="mod">
          <ac:chgData name="Henrik Blomqvist" userId="8dd5cb71-ba23-4c6e-8e46-2c785e071942" providerId="ADAL" clId="{0B347F1F-48F0-3F4E-8DDF-A86BC751184C}" dt="2023-03-09T15:49:08.993" v="7203" actId="1076"/>
          <ac:spMkLst>
            <pc:docMk/>
            <pc:sldMk cId="975251421" sldId="340"/>
            <ac:spMk id="4" creationId="{AD08A668-854E-791E-0751-33B887533651}"/>
          </ac:spMkLst>
        </pc:spChg>
        <pc:spChg chg="del">
          <ac:chgData name="Henrik Blomqvist" userId="8dd5cb71-ba23-4c6e-8e46-2c785e071942" providerId="ADAL" clId="{0B347F1F-48F0-3F4E-8DDF-A86BC751184C}" dt="2023-03-10T07:38:43.351" v="8563" actId="478"/>
          <ac:spMkLst>
            <pc:docMk/>
            <pc:sldMk cId="975251421" sldId="340"/>
            <ac:spMk id="6" creationId="{A0025B4F-D76A-8A38-FFDD-4B2C07B26F84}"/>
          </ac:spMkLst>
        </pc:spChg>
      </pc:sldChg>
      <pc:sldChg chg="modSp add mod ord">
        <pc:chgData name="Henrik Blomqvist" userId="8dd5cb71-ba23-4c6e-8e46-2c785e071942" providerId="ADAL" clId="{0B347F1F-48F0-3F4E-8DDF-A86BC751184C}" dt="2023-03-09T09:25:03.325" v="1529" actId="20578"/>
        <pc:sldMkLst>
          <pc:docMk/>
          <pc:sldMk cId="1551740870" sldId="341"/>
        </pc:sldMkLst>
        <pc:spChg chg="mod">
          <ac:chgData name="Henrik Blomqvist" userId="8dd5cb71-ba23-4c6e-8e46-2c785e071942" providerId="ADAL" clId="{0B347F1F-48F0-3F4E-8DDF-A86BC751184C}" dt="2023-03-08T10:18:46.082" v="315" actId="20577"/>
          <ac:spMkLst>
            <pc:docMk/>
            <pc:sldMk cId="1551740870" sldId="341"/>
            <ac:spMk id="4" creationId="{AD08A668-854E-791E-0751-33B887533651}"/>
          </ac:spMkLst>
        </pc:spChg>
      </pc:sldChg>
      <pc:sldChg chg="modSp add del mod">
        <pc:chgData name="Henrik Blomqvist" userId="8dd5cb71-ba23-4c6e-8e46-2c785e071942" providerId="ADAL" clId="{0B347F1F-48F0-3F4E-8DDF-A86BC751184C}" dt="2023-03-09T16:05:38.505" v="7302" actId="2696"/>
        <pc:sldMkLst>
          <pc:docMk/>
          <pc:sldMk cId="1011298131" sldId="342"/>
        </pc:sldMkLst>
        <pc:spChg chg="mod">
          <ac:chgData name="Henrik Blomqvist" userId="8dd5cb71-ba23-4c6e-8e46-2c785e071942" providerId="ADAL" clId="{0B347F1F-48F0-3F4E-8DDF-A86BC751184C}" dt="2023-03-07T15:05:18.468" v="66" actId="20577"/>
          <ac:spMkLst>
            <pc:docMk/>
            <pc:sldMk cId="1011298131" sldId="342"/>
            <ac:spMk id="3" creationId="{319672F2-3EDB-9662-24E0-441C8898F6B1}"/>
          </ac:spMkLst>
        </pc:spChg>
      </pc:sldChg>
      <pc:sldChg chg="addSp delSp modSp add mod ord">
        <pc:chgData name="Henrik Blomqvist" userId="8dd5cb71-ba23-4c6e-8e46-2c785e071942" providerId="ADAL" clId="{0B347F1F-48F0-3F4E-8DDF-A86BC751184C}" dt="2023-03-09T09:25:31.238" v="1532" actId="478"/>
        <pc:sldMkLst>
          <pc:docMk/>
          <pc:sldMk cId="2794532733" sldId="343"/>
        </pc:sldMkLst>
        <pc:spChg chg="del">
          <ac:chgData name="Henrik Blomqvist" userId="8dd5cb71-ba23-4c6e-8e46-2c785e071942" providerId="ADAL" clId="{0B347F1F-48F0-3F4E-8DDF-A86BC751184C}" dt="2023-03-09T08:22:38.222" v="1014" actId="478"/>
          <ac:spMkLst>
            <pc:docMk/>
            <pc:sldMk cId="2794532733" sldId="343"/>
            <ac:spMk id="3" creationId="{42D57897-6906-F37F-BDC4-EF67CB043354}"/>
          </ac:spMkLst>
        </pc:spChg>
        <pc:spChg chg="del">
          <ac:chgData name="Henrik Blomqvist" userId="8dd5cb71-ba23-4c6e-8e46-2c785e071942" providerId="ADAL" clId="{0B347F1F-48F0-3F4E-8DDF-A86BC751184C}" dt="2023-03-07T15:08:05.285" v="170" actId="478"/>
          <ac:spMkLst>
            <pc:docMk/>
            <pc:sldMk cId="2794532733" sldId="343"/>
            <ac:spMk id="4" creationId="{AD08A668-854E-791E-0751-33B887533651}"/>
          </ac:spMkLst>
        </pc:spChg>
        <pc:spChg chg="add del mod">
          <ac:chgData name="Henrik Blomqvist" userId="8dd5cb71-ba23-4c6e-8e46-2c785e071942" providerId="ADAL" clId="{0B347F1F-48F0-3F4E-8DDF-A86BC751184C}" dt="2023-03-09T09:25:31.238" v="1532" actId="478"/>
          <ac:spMkLst>
            <pc:docMk/>
            <pc:sldMk cId="2794532733" sldId="343"/>
            <ac:spMk id="4" creationId="{B0832E9C-3123-A9AE-6E1E-55E2B3C08BD2}"/>
          </ac:spMkLst>
        </pc:spChg>
        <pc:spChg chg="del">
          <ac:chgData name="Henrik Blomqvist" userId="8dd5cb71-ba23-4c6e-8e46-2c785e071942" providerId="ADAL" clId="{0B347F1F-48F0-3F4E-8DDF-A86BC751184C}" dt="2023-03-07T15:05:43.790" v="76" actId="478"/>
          <ac:spMkLst>
            <pc:docMk/>
            <pc:sldMk cId="2794532733" sldId="343"/>
            <ac:spMk id="6" creationId="{A896D82A-997C-2F06-EB3F-AD64CB29523E}"/>
          </ac:spMkLst>
        </pc:spChg>
        <pc:spChg chg="mod">
          <ac:chgData name="Henrik Blomqvist" userId="8dd5cb71-ba23-4c6e-8e46-2c785e071942" providerId="ADAL" clId="{0B347F1F-48F0-3F4E-8DDF-A86BC751184C}" dt="2023-03-09T08:22:43.658" v="1016" actId="14100"/>
          <ac:spMkLst>
            <pc:docMk/>
            <pc:sldMk cId="2794532733" sldId="343"/>
            <ac:spMk id="8" creationId="{3D9AA49C-F99E-216C-2FF6-BA1DFC3A7D49}"/>
          </ac:spMkLst>
        </pc:spChg>
        <pc:spChg chg="add del mod">
          <ac:chgData name="Henrik Blomqvist" userId="8dd5cb71-ba23-4c6e-8e46-2c785e071942" providerId="ADAL" clId="{0B347F1F-48F0-3F4E-8DDF-A86BC751184C}" dt="2023-03-07T15:08:06.319" v="171" actId="478"/>
          <ac:spMkLst>
            <pc:docMk/>
            <pc:sldMk cId="2794532733" sldId="343"/>
            <ac:spMk id="9" creationId="{64A22CC9-754F-A152-21EF-5248EDD39125}"/>
          </ac:spMkLst>
        </pc:spChg>
        <pc:picChg chg="add mod">
          <ac:chgData name="Henrik Blomqvist" userId="8dd5cb71-ba23-4c6e-8e46-2c785e071942" providerId="ADAL" clId="{0B347F1F-48F0-3F4E-8DDF-A86BC751184C}" dt="2023-03-07T15:08:01.620" v="169" actId="1076"/>
          <ac:picMkLst>
            <pc:docMk/>
            <pc:sldMk cId="2794532733" sldId="343"/>
            <ac:picMk id="5" creationId="{9FF2CADE-20E9-B573-ACE1-C0EBB782A61C}"/>
          </ac:picMkLst>
        </pc:picChg>
      </pc:sldChg>
      <pc:sldChg chg="modSp add del mod">
        <pc:chgData name="Henrik Blomqvist" userId="8dd5cb71-ba23-4c6e-8e46-2c785e071942" providerId="ADAL" clId="{0B347F1F-48F0-3F4E-8DDF-A86BC751184C}" dt="2023-03-09T09:24:03.041" v="1494" actId="2696"/>
        <pc:sldMkLst>
          <pc:docMk/>
          <pc:sldMk cId="2764274919" sldId="344"/>
        </pc:sldMkLst>
        <pc:spChg chg="mod">
          <ac:chgData name="Henrik Blomqvist" userId="8dd5cb71-ba23-4c6e-8e46-2c785e071942" providerId="ADAL" clId="{0B347F1F-48F0-3F4E-8DDF-A86BC751184C}" dt="2023-03-08T10:15:54.216" v="264" actId="20577"/>
          <ac:spMkLst>
            <pc:docMk/>
            <pc:sldMk cId="2764274919" sldId="344"/>
            <ac:spMk id="6" creationId="{A896D82A-997C-2F06-EB3F-AD64CB29523E}"/>
          </ac:spMkLst>
        </pc:spChg>
        <pc:spChg chg="mod">
          <ac:chgData name="Henrik Blomqvist" userId="8dd5cb71-ba23-4c6e-8e46-2c785e071942" providerId="ADAL" clId="{0B347F1F-48F0-3F4E-8DDF-A86BC751184C}" dt="2023-03-08T10:16:04.775" v="268" actId="20577"/>
          <ac:spMkLst>
            <pc:docMk/>
            <pc:sldMk cId="2764274919" sldId="344"/>
            <ac:spMk id="8" creationId="{3D9AA49C-F99E-216C-2FF6-BA1DFC3A7D49}"/>
          </ac:spMkLst>
        </pc:spChg>
      </pc:sldChg>
      <pc:sldChg chg="modSp add del mod ord">
        <pc:chgData name="Henrik Blomqvist" userId="8dd5cb71-ba23-4c6e-8e46-2c785e071942" providerId="ADAL" clId="{0B347F1F-48F0-3F4E-8DDF-A86BC751184C}" dt="2023-03-09T09:23:58.261" v="1490" actId="2696"/>
        <pc:sldMkLst>
          <pc:docMk/>
          <pc:sldMk cId="1192055967" sldId="345"/>
        </pc:sldMkLst>
        <pc:spChg chg="mod">
          <ac:chgData name="Henrik Blomqvist" userId="8dd5cb71-ba23-4c6e-8e46-2c785e071942" providerId="ADAL" clId="{0B347F1F-48F0-3F4E-8DDF-A86BC751184C}" dt="2023-03-08T10:16:21.088" v="296" actId="20577"/>
          <ac:spMkLst>
            <pc:docMk/>
            <pc:sldMk cId="1192055967" sldId="345"/>
            <ac:spMk id="6" creationId="{A896D82A-997C-2F06-EB3F-AD64CB29523E}"/>
          </ac:spMkLst>
        </pc:spChg>
      </pc:sldChg>
      <pc:sldChg chg="delSp modSp add del mod">
        <pc:chgData name="Henrik Blomqvist" userId="8dd5cb71-ba23-4c6e-8e46-2c785e071942" providerId="ADAL" clId="{0B347F1F-48F0-3F4E-8DDF-A86BC751184C}" dt="2023-03-09T09:24:04.218" v="1495" actId="2696"/>
        <pc:sldMkLst>
          <pc:docMk/>
          <pc:sldMk cId="1728736384" sldId="346"/>
        </pc:sldMkLst>
        <pc:spChg chg="del">
          <ac:chgData name="Henrik Blomqvist" userId="8dd5cb71-ba23-4c6e-8e46-2c785e071942" providerId="ADAL" clId="{0B347F1F-48F0-3F4E-8DDF-A86BC751184C}" dt="2023-03-08T10:17:12.213" v="313" actId="478"/>
          <ac:spMkLst>
            <pc:docMk/>
            <pc:sldMk cId="1728736384" sldId="346"/>
            <ac:spMk id="6" creationId="{A896D82A-997C-2F06-EB3F-AD64CB29523E}"/>
          </ac:spMkLst>
        </pc:spChg>
        <pc:spChg chg="mod">
          <ac:chgData name="Henrik Blomqvist" userId="8dd5cb71-ba23-4c6e-8e46-2c785e071942" providerId="ADAL" clId="{0B347F1F-48F0-3F4E-8DDF-A86BC751184C}" dt="2023-03-08T13:39:16.198" v="871" actId="14100"/>
          <ac:spMkLst>
            <pc:docMk/>
            <pc:sldMk cId="1728736384" sldId="346"/>
            <ac:spMk id="8" creationId="{3D9AA49C-F99E-216C-2FF6-BA1DFC3A7D49}"/>
          </ac:spMkLst>
        </pc:spChg>
      </pc:sldChg>
      <pc:sldChg chg="modSp add del mod">
        <pc:chgData name="Henrik Blomqvist" userId="8dd5cb71-ba23-4c6e-8e46-2c785e071942" providerId="ADAL" clId="{0B347F1F-48F0-3F4E-8DDF-A86BC751184C}" dt="2023-03-09T09:24:05.589" v="1496" actId="2696"/>
        <pc:sldMkLst>
          <pc:docMk/>
          <pc:sldMk cId="2476418153" sldId="347"/>
        </pc:sldMkLst>
        <pc:spChg chg="mod">
          <ac:chgData name="Henrik Blomqvist" userId="8dd5cb71-ba23-4c6e-8e46-2c785e071942" providerId="ADAL" clId="{0B347F1F-48F0-3F4E-8DDF-A86BC751184C}" dt="2023-03-08T13:39:30.608" v="880" actId="27636"/>
          <ac:spMkLst>
            <pc:docMk/>
            <pc:sldMk cId="2476418153" sldId="347"/>
            <ac:spMk id="8" creationId="{3D9AA49C-F99E-216C-2FF6-BA1DFC3A7D49}"/>
          </ac:spMkLst>
        </pc:spChg>
      </pc:sldChg>
      <pc:sldChg chg="addSp delSp modSp add del mod">
        <pc:chgData name="Henrik Blomqvist" userId="8dd5cb71-ba23-4c6e-8e46-2c785e071942" providerId="ADAL" clId="{0B347F1F-48F0-3F4E-8DDF-A86BC751184C}" dt="2023-03-09T09:23:59.273" v="1491" actId="2696"/>
        <pc:sldMkLst>
          <pc:docMk/>
          <pc:sldMk cId="1613904554" sldId="348"/>
        </pc:sldMkLst>
        <pc:spChg chg="del">
          <ac:chgData name="Henrik Blomqvist" userId="8dd5cb71-ba23-4c6e-8e46-2c785e071942" providerId="ADAL" clId="{0B347F1F-48F0-3F4E-8DDF-A86BC751184C}" dt="2023-03-09T08:15:10.754" v="924" actId="478"/>
          <ac:spMkLst>
            <pc:docMk/>
            <pc:sldMk cId="1613904554" sldId="348"/>
            <ac:spMk id="4" creationId="{AD08A668-854E-791E-0751-33B887533651}"/>
          </ac:spMkLst>
        </pc:spChg>
        <pc:spChg chg="mod">
          <ac:chgData name="Henrik Blomqvist" userId="8dd5cb71-ba23-4c6e-8e46-2c785e071942" providerId="ADAL" clId="{0B347F1F-48F0-3F4E-8DDF-A86BC751184C}" dt="2023-03-09T08:15:08.215" v="923" actId="20577"/>
          <ac:spMkLst>
            <pc:docMk/>
            <pc:sldMk cId="1613904554" sldId="348"/>
            <ac:spMk id="6" creationId="{A896D82A-997C-2F06-EB3F-AD64CB29523E}"/>
          </ac:spMkLst>
        </pc:spChg>
        <pc:spChg chg="add del mod">
          <ac:chgData name="Henrik Blomqvist" userId="8dd5cb71-ba23-4c6e-8e46-2c785e071942" providerId="ADAL" clId="{0B347F1F-48F0-3F4E-8DDF-A86BC751184C}" dt="2023-03-09T08:15:12.388" v="925" actId="478"/>
          <ac:spMkLst>
            <pc:docMk/>
            <pc:sldMk cId="1613904554" sldId="348"/>
            <ac:spMk id="7" creationId="{8491904F-65CF-B30D-4279-A0837344931C}"/>
          </ac:spMkLst>
        </pc:spChg>
      </pc:sldChg>
      <pc:sldChg chg="modSp add mod ord">
        <pc:chgData name="Henrik Blomqvist" userId="8dd5cb71-ba23-4c6e-8e46-2c785e071942" providerId="ADAL" clId="{0B347F1F-48F0-3F4E-8DDF-A86BC751184C}" dt="2023-03-09T14:43:56.378" v="4234" actId="1076"/>
        <pc:sldMkLst>
          <pc:docMk/>
          <pc:sldMk cId="830316636" sldId="564"/>
        </pc:sldMkLst>
        <pc:spChg chg="mod">
          <ac:chgData name="Henrik Blomqvist" userId="8dd5cb71-ba23-4c6e-8e46-2c785e071942" providerId="ADAL" clId="{0B347F1F-48F0-3F4E-8DDF-A86BC751184C}" dt="2023-03-09T14:43:56.378" v="4234" actId="1076"/>
          <ac:spMkLst>
            <pc:docMk/>
            <pc:sldMk cId="830316636" sldId="564"/>
            <ac:spMk id="2" creationId="{A35F285A-9608-A69F-9C4C-CF136A087960}"/>
          </ac:spMkLst>
        </pc:spChg>
        <pc:picChg chg="mod">
          <ac:chgData name="Henrik Blomqvist" userId="8dd5cb71-ba23-4c6e-8e46-2c785e071942" providerId="ADAL" clId="{0B347F1F-48F0-3F4E-8DDF-A86BC751184C}" dt="2023-03-09T08:18:30.227" v="995" actId="14826"/>
          <ac:picMkLst>
            <pc:docMk/>
            <pc:sldMk cId="830316636" sldId="564"/>
            <ac:picMk id="6" creationId="{C40E2504-A05C-1089-A529-57663E64F23B}"/>
          </ac:picMkLst>
        </pc:picChg>
      </pc:sldChg>
      <pc:sldChg chg="addSp delSp modSp add mod ord">
        <pc:chgData name="Henrik Blomqvist" userId="8dd5cb71-ba23-4c6e-8e46-2c785e071942" providerId="ADAL" clId="{0B347F1F-48F0-3F4E-8DDF-A86BC751184C}" dt="2023-03-10T07:46:14.760" v="8640" actId="20577"/>
        <pc:sldMkLst>
          <pc:docMk/>
          <pc:sldMk cId="1493744524" sldId="572"/>
        </pc:sldMkLst>
        <pc:spChg chg="del">
          <ac:chgData name="Henrik Blomqvist" userId="8dd5cb71-ba23-4c6e-8e46-2c785e071942" providerId="ADAL" clId="{0B347F1F-48F0-3F4E-8DDF-A86BC751184C}" dt="2023-03-09T08:23:30.185" v="1021" actId="478"/>
          <ac:spMkLst>
            <pc:docMk/>
            <pc:sldMk cId="1493744524" sldId="572"/>
            <ac:spMk id="2" creationId="{F23137D3-BF53-EC28-B792-DEB022B9B5B9}"/>
          </ac:spMkLst>
        </pc:spChg>
        <pc:spChg chg="add mod">
          <ac:chgData name="Henrik Blomqvist" userId="8dd5cb71-ba23-4c6e-8e46-2c785e071942" providerId="ADAL" clId="{0B347F1F-48F0-3F4E-8DDF-A86BC751184C}" dt="2023-03-10T07:46:14.760" v="8640" actId="20577"/>
          <ac:spMkLst>
            <pc:docMk/>
            <pc:sldMk cId="1493744524" sldId="572"/>
            <ac:spMk id="3" creationId="{A1932B1A-9F7D-2EAC-BE9A-873D68C23FD5}"/>
          </ac:spMkLst>
        </pc:spChg>
        <pc:spChg chg="del">
          <ac:chgData name="Henrik Blomqvist" userId="8dd5cb71-ba23-4c6e-8e46-2c785e071942" providerId="ADAL" clId="{0B347F1F-48F0-3F4E-8DDF-A86BC751184C}" dt="2023-03-09T08:23:30.185" v="1021" actId="478"/>
          <ac:spMkLst>
            <pc:docMk/>
            <pc:sldMk cId="1493744524" sldId="572"/>
            <ac:spMk id="6" creationId="{91D8E3F1-2940-ACC0-A42B-904245FC8378}"/>
          </ac:spMkLst>
        </pc:spChg>
        <pc:spChg chg="mod">
          <ac:chgData name="Henrik Blomqvist" userId="8dd5cb71-ba23-4c6e-8e46-2c785e071942" providerId="ADAL" clId="{0B347F1F-48F0-3F4E-8DDF-A86BC751184C}" dt="2023-03-09T08:25:27.751" v="1127" actId="1076"/>
          <ac:spMkLst>
            <pc:docMk/>
            <pc:sldMk cId="1493744524" sldId="572"/>
            <ac:spMk id="7" creationId="{C6C3B3BE-39E6-2FBD-5715-907B5A71F291}"/>
          </ac:spMkLst>
        </pc:spChg>
      </pc:sldChg>
      <pc:sldChg chg="add del">
        <pc:chgData name="Henrik Blomqvist" userId="8dd5cb71-ba23-4c6e-8e46-2c785e071942" providerId="ADAL" clId="{0B347F1F-48F0-3F4E-8DDF-A86BC751184C}" dt="2023-03-09T08:23:35.074" v="1023"/>
        <pc:sldMkLst>
          <pc:docMk/>
          <pc:sldMk cId="594449656" sldId="573"/>
        </pc:sldMkLst>
      </pc:sldChg>
      <pc:sldChg chg="addSp delSp modSp add mod">
        <pc:chgData name="Henrik Blomqvist" userId="8dd5cb71-ba23-4c6e-8e46-2c785e071942" providerId="ADAL" clId="{0B347F1F-48F0-3F4E-8DDF-A86BC751184C}" dt="2023-03-10T06:44:22.520" v="8038" actId="12"/>
        <pc:sldMkLst>
          <pc:docMk/>
          <pc:sldMk cId="834430344" sldId="573"/>
        </pc:sldMkLst>
        <pc:spChg chg="add mod">
          <ac:chgData name="Henrik Blomqvist" userId="8dd5cb71-ba23-4c6e-8e46-2c785e071942" providerId="ADAL" clId="{0B347F1F-48F0-3F4E-8DDF-A86BC751184C}" dt="2023-03-09T08:25:51.421" v="1162" actId="114"/>
          <ac:spMkLst>
            <pc:docMk/>
            <pc:sldMk cId="834430344" sldId="573"/>
            <ac:spMk id="2" creationId="{DC5E4DB6-DDC7-D0FC-5C97-789AEB42BF70}"/>
          </ac:spMkLst>
        </pc:spChg>
        <pc:spChg chg="mod">
          <ac:chgData name="Henrik Blomqvist" userId="8dd5cb71-ba23-4c6e-8e46-2c785e071942" providerId="ADAL" clId="{0B347F1F-48F0-3F4E-8DDF-A86BC751184C}" dt="2023-03-10T06:44:22.520" v="8038" actId="12"/>
          <ac:spMkLst>
            <pc:docMk/>
            <pc:sldMk cId="834430344" sldId="573"/>
            <ac:spMk id="3" creationId="{A1932B1A-9F7D-2EAC-BE9A-873D68C23FD5}"/>
          </ac:spMkLst>
        </pc:spChg>
        <pc:spChg chg="del mod">
          <ac:chgData name="Henrik Blomqvist" userId="8dd5cb71-ba23-4c6e-8e46-2c785e071942" providerId="ADAL" clId="{0B347F1F-48F0-3F4E-8DDF-A86BC751184C}" dt="2023-03-09T08:25:31.067" v="1128" actId="478"/>
          <ac:spMkLst>
            <pc:docMk/>
            <pc:sldMk cId="834430344" sldId="573"/>
            <ac:spMk id="7" creationId="{C6C3B3BE-39E6-2FBD-5715-907B5A71F291}"/>
          </ac:spMkLst>
        </pc:spChg>
      </pc:sldChg>
      <pc:sldChg chg="addSp delSp modSp add del mod">
        <pc:chgData name="Henrik Blomqvist" userId="8dd5cb71-ba23-4c6e-8e46-2c785e071942" providerId="ADAL" clId="{0B347F1F-48F0-3F4E-8DDF-A86BC751184C}" dt="2023-03-10T06:57:30.605" v="8039" actId="2696"/>
        <pc:sldMkLst>
          <pc:docMk/>
          <pc:sldMk cId="4212930297" sldId="574"/>
        </pc:sldMkLst>
        <pc:spChg chg="mod">
          <ac:chgData name="Henrik Blomqvist" userId="8dd5cb71-ba23-4c6e-8e46-2c785e071942" providerId="ADAL" clId="{0B347F1F-48F0-3F4E-8DDF-A86BC751184C}" dt="2023-03-09T08:28:18.040" v="1359" actId="20577"/>
          <ac:spMkLst>
            <pc:docMk/>
            <pc:sldMk cId="4212930297" sldId="574"/>
            <ac:spMk id="2" creationId="{DC5E4DB6-DDC7-D0FC-5C97-789AEB42BF70}"/>
          </ac:spMkLst>
        </pc:spChg>
        <pc:spChg chg="mod">
          <ac:chgData name="Henrik Blomqvist" userId="8dd5cb71-ba23-4c6e-8e46-2c785e071942" providerId="ADAL" clId="{0B347F1F-48F0-3F4E-8DDF-A86BC751184C}" dt="2023-03-09T08:28:29.152" v="1402" actId="20577"/>
          <ac:spMkLst>
            <pc:docMk/>
            <pc:sldMk cId="4212930297" sldId="574"/>
            <ac:spMk id="3" creationId="{A1932B1A-9F7D-2EAC-BE9A-873D68C23FD5}"/>
          </ac:spMkLst>
        </pc:spChg>
        <pc:spChg chg="add del">
          <ac:chgData name="Henrik Blomqvist" userId="8dd5cb71-ba23-4c6e-8e46-2c785e071942" providerId="ADAL" clId="{0B347F1F-48F0-3F4E-8DDF-A86BC751184C}" dt="2023-03-09T08:26:27.763" v="1203" actId="478"/>
          <ac:spMkLst>
            <pc:docMk/>
            <pc:sldMk cId="4212930297" sldId="574"/>
            <ac:spMk id="14" creationId="{95448A10-5D28-361C-FCB1-FBAF718FA7D4}"/>
          </ac:spMkLst>
        </pc:spChg>
      </pc:sldChg>
      <pc:sldChg chg="addSp modSp add mod">
        <pc:chgData name="Henrik Blomqvist" userId="8dd5cb71-ba23-4c6e-8e46-2c785e071942" providerId="ADAL" clId="{0B347F1F-48F0-3F4E-8DDF-A86BC751184C}" dt="2023-03-09T09:37:22.316" v="2412" actId="6549"/>
        <pc:sldMkLst>
          <pc:docMk/>
          <pc:sldMk cId="763459048" sldId="575"/>
        </pc:sldMkLst>
        <pc:spChg chg="mod">
          <ac:chgData name="Henrik Blomqvist" userId="8dd5cb71-ba23-4c6e-8e46-2c785e071942" providerId="ADAL" clId="{0B347F1F-48F0-3F4E-8DDF-A86BC751184C}" dt="2023-03-09T09:37:22.316" v="2412" actId="6549"/>
          <ac:spMkLst>
            <pc:docMk/>
            <pc:sldMk cId="763459048" sldId="575"/>
            <ac:spMk id="3" creationId="{A1932B1A-9F7D-2EAC-BE9A-873D68C23FD5}"/>
          </ac:spMkLst>
        </pc:spChg>
        <pc:spChg chg="add mod">
          <ac:chgData name="Henrik Blomqvist" userId="8dd5cb71-ba23-4c6e-8e46-2c785e071942" providerId="ADAL" clId="{0B347F1F-48F0-3F4E-8DDF-A86BC751184C}" dt="2023-03-09T09:36:41.620" v="2385" actId="1076"/>
          <ac:spMkLst>
            <pc:docMk/>
            <pc:sldMk cId="763459048" sldId="575"/>
            <ac:spMk id="5" creationId="{12C8C025-49A6-860D-B797-B3EF85F461F9}"/>
          </ac:spMkLst>
        </pc:spChg>
        <pc:spChg chg="mod">
          <ac:chgData name="Henrik Blomqvist" userId="8dd5cb71-ba23-4c6e-8e46-2c785e071942" providerId="ADAL" clId="{0B347F1F-48F0-3F4E-8DDF-A86BC751184C}" dt="2023-03-09T09:35:16.699" v="2360" actId="167"/>
          <ac:spMkLst>
            <pc:docMk/>
            <pc:sldMk cId="763459048" sldId="575"/>
            <ac:spMk id="14" creationId="{95448A10-5D28-361C-FCB1-FBAF718FA7D4}"/>
          </ac:spMkLst>
        </pc:spChg>
      </pc:sldChg>
      <pc:sldChg chg="modSp add mod ord">
        <pc:chgData name="Henrik Blomqvist" userId="8dd5cb71-ba23-4c6e-8e46-2c785e071942" providerId="ADAL" clId="{0B347F1F-48F0-3F4E-8DDF-A86BC751184C}" dt="2023-03-10T07:47:02.127" v="8642" actId="20577"/>
        <pc:sldMkLst>
          <pc:docMk/>
          <pc:sldMk cId="1183671033" sldId="576"/>
        </pc:sldMkLst>
        <pc:spChg chg="mod">
          <ac:chgData name="Henrik Blomqvist" userId="8dd5cb71-ba23-4c6e-8e46-2c785e071942" providerId="ADAL" clId="{0B347F1F-48F0-3F4E-8DDF-A86BC751184C}" dt="2023-03-09T08:29:13.520" v="1448" actId="20577"/>
          <ac:spMkLst>
            <pc:docMk/>
            <pc:sldMk cId="1183671033" sldId="576"/>
            <ac:spMk id="2" creationId="{DC5E4DB6-DDC7-D0FC-5C97-789AEB42BF70}"/>
          </ac:spMkLst>
        </pc:spChg>
        <pc:spChg chg="mod">
          <ac:chgData name="Henrik Blomqvist" userId="8dd5cb71-ba23-4c6e-8e46-2c785e071942" providerId="ADAL" clId="{0B347F1F-48F0-3F4E-8DDF-A86BC751184C}" dt="2023-03-10T07:47:02.127" v="8642" actId="20577"/>
          <ac:spMkLst>
            <pc:docMk/>
            <pc:sldMk cId="1183671033" sldId="576"/>
            <ac:spMk id="3" creationId="{A1932B1A-9F7D-2EAC-BE9A-873D68C23FD5}"/>
          </ac:spMkLst>
        </pc:spChg>
      </pc:sldChg>
      <pc:sldChg chg="modSp add mod">
        <pc:chgData name="Henrik Blomqvist" userId="8dd5cb71-ba23-4c6e-8e46-2c785e071942" providerId="ADAL" clId="{0B347F1F-48F0-3F4E-8DDF-A86BC751184C}" dt="2023-03-10T06:58:18.246" v="8042" actId="20577"/>
        <pc:sldMkLst>
          <pc:docMk/>
          <pc:sldMk cId="2925355855" sldId="577"/>
        </pc:sldMkLst>
        <pc:spChg chg="mod">
          <ac:chgData name="Henrik Blomqvist" userId="8dd5cb71-ba23-4c6e-8e46-2c785e071942" providerId="ADAL" clId="{0B347F1F-48F0-3F4E-8DDF-A86BC751184C}" dt="2023-03-09T09:00:48.906" v="1488" actId="20577"/>
          <ac:spMkLst>
            <pc:docMk/>
            <pc:sldMk cId="2925355855" sldId="577"/>
            <ac:spMk id="2" creationId="{DC5E4DB6-DDC7-D0FC-5C97-789AEB42BF70}"/>
          </ac:spMkLst>
        </pc:spChg>
        <pc:spChg chg="mod">
          <ac:chgData name="Henrik Blomqvist" userId="8dd5cb71-ba23-4c6e-8e46-2c785e071942" providerId="ADAL" clId="{0B347F1F-48F0-3F4E-8DDF-A86BC751184C}" dt="2023-03-10T06:58:18.246" v="8042" actId="20577"/>
          <ac:spMkLst>
            <pc:docMk/>
            <pc:sldMk cId="2925355855" sldId="577"/>
            <ac:spMk id="3" creationId="{A1932B1A-9F7D-2EAC-BE9A-873D68C23FD5}"/>
          </ac:spMkLst>
        </pc:spChg>
      </pc:sldChg>
      <pc:sldChg chg="modSp add del mod">
        <pc:chgData name="Henrik Blomqvist" userId="8dd5cb71-ba23-4c6e-8e46-2c785e071942" providerId="ADAL" clId="{0B347F1F-48F0-3F4E-8DDF-A86BC751184C}" dt="2023-03-09T09:24:58.472" v="1528" actId="2696"/>
        <pc:sldMkLst>
          <pc:docMk/>
          <pc:sldMk cId="131024883" sldId="578"/>
        </pc:sldMkLst>
        <pc:spChg chg="mod">
          <ac:chgData name="Henrik Blomqvist" userId="8dd5cb71-ba23-4c6e-8e46-2c785e071942" providerId="ADAL" clId="{0B347F1F-48F0-3F4E-8DDF-A86BC751184C}" dt="2023-03-09T09:24:51.950" v="1527" actId="1076"/>
          <ac:spMkLst>
            <pc:docMk/>
            <pc:sldMk cId="131024883" sldId="578"/>
            <ac:spMk id="4" creationId="{AD08A668-854E-791E-0751-33B887533651}"/>
          </ac:spMkLst>
        </pc:spChg>
      </pc:sldChg>
      <pc:sldChg chg="addSp delSp modSp add mod ord">
        <pc:chgData name="Henrik Blomqvist" userId="8dd5cb71-ba23-4c6e-8e46-2c785e071942" providerId="ADAL" clId="{0B347F1F-48F0-3F4E-8DDF-A86BC751184C}" dt="2023-03-10T06:58:50.367" v="8044" actId="20577"/>
        <pc:sldMkLst>
          <pc:docMk/>
          <pc:sldMk cId="3250685997" sldId="578"/>
        </pc:sldMkLst>
        <pc:spChg chg="del">
          <ac:chgData name="Henrik Blomqvist" userId="8dd5cb71-ba23-4c6e-8e46-2c785e071942" providerId="ADAL" clId="{0B347F1F-48F0-3F4E-8DDF-A86BC751184C}" dt="2023-03-09T09:50:22.140" v="2678" actId="478"/>
          <ac:spMkLst>
            <pc:docMk/>
            <pc:sldMk cId="3250685997" sldId="578"/>
            <ac:spMk id="2" creationId="{3FA69870-B543-FCC5-EA81-BAA240E925B7}"/>
          </ac:spMkLst>
        </pc:spChg>
        <pc:spChg chg="del">
          <ac:chgData name="Henrik Blomqvist" userId="8dd5cb71-ba23-4c6e-8e46-2c785e071942" providerId="ADAL" clId="{0B347F1F-48F0-3F4E-8DDF-A86BC751184C}" dt="2023-03-09T09:50:22.140" v="2678" actId="478"/>
          <ac:spMkLst>
            <pc:docMk/>
            <pc:sldMk cId="3250685997" sldId="578"/>
            <ac:spMk id="3" creationId="{319672F2-3EDB-9662-24E0-441C8898F6B1}"/>
          </ac:spMkLst>
        </pc:spChg>
        <pc:spChg chg="del">
          <ac:chgData name="Henrik Blomqvist" userId="8dd5cb71-ba23-4c6e-8e46-2c785e071942" providerId="ADAL" clId="{0B347F1F-48F0-3F4E-8DDF-A86BC751184C}" dt="2023-03-09T09:50:22.140" v="2678" actId="478"/>
          <ac:spMkLst>
            <pc:docMk/>
            <pc:sldMk cId="3250685997" sldId="578"/>
            <ac:spMk id="4" creationId="{AD08A668-854E-791E-0751-33B887533651}"/>
          </ac:spMkLst>
        </pc:spChg>
        <pc:spChg chg="mod">
          <ac:chgData name="Henrik Blomqvist" userId="8dd5cb71-ba23-4c6e-8e46-2c785e071942" providerId="ADAL" clId="{0B347F1F-48F0-3F4E-8DDF-A86BC751184C}" dt="2023-03-09T09:50:46.385" v="2707"/>
          <ac:spMkLst>
            <pc:docMk/>
            <pc:sldMk cId="3250685997" sldId="578"/>
            <ac:spMk id="9" creationId="{3420B4A2-011A-9F7B-F2E7-EBD21CB623E3}"/>
          </ac:spMkLst>
        </pc:spChg>
        <pc:spChg chg="add del mod">
          <ac:chgData name="Henrik Blomqvist" userId="8dd5cb71-ba23-4c6e-8e46-2c785e071942" providerId="ADAL" clId="{0B347F1F-48F0-3F4E-8DDF-A86BC751184C}" dt="2023-03-09T09:50:24.647" v="2680" actId="478"/>
          <ac:spMkLst>
            <pc:docMk/>
            <pc:sldMk cId="3250685997" sldId="578"/>
            <ac:spMk id="11" creationId="{AF817DC1-6A6F-5D32-ADCB-D99D32C11657}"/>
          </ac:spMkLst>
        </pc:spChg>
        <pc:spChg chg="add mod">
          <ac:chgData name="Henrik Blomqvist" userId="8dd5cb71-ba23-4c6e-8e46-2c785e071942" providerId="ADAL" clId="{0B347F1F-48F0-3F4E-8DDF-A86BC751184C}" dt="2023-03-09T15:17:23.383" v="5768" actId="20577"/>
          <ac:spMkLst>
            <pc:docMk/>
            <pc:sldMk cId="3250685997" sldId="578"/>
            <ac:spMk id="12" creationId="{AB7567D6-E602-7582-F590-C1393F970943}"/>
          </ac:spMkLst>
        </pc:spChg>
        <pc:spChg chg="add mod">
          <ac:chgData name="Henrik Blomqvist" userId="8dd5cb71-ba23-4c6e-8e46-2c785e071942" providerId="ADAL" clId="{0B347F1F-48F0-3F4E-8DDF-A86BC751184C}" dt="2023-03-09T10:21:14.363" v="3733" actId="20577"/>
          <ac:spMkLst>
            <pc:docMk/>
            <pc:sldMk cId="3250685997" sldId="578"/>
            <ac:spMk id="13" creationId="{1CEDFAA3-BB7E-02BE-CE0D-A233D1F2131E}"/>
          </ac:spMkLst>
        </pc:spChg>
        <pc:spChg chg="add mod">
          <ac:chgData name="Henrik Blomqvist" userId="8dd5cb71-ba23-4c6e-8e46-2c785e071942" providerId="ADAL" clId="{0B347F1F-48F0-3F4E-8DDF-A86BC751184C}" dt="2023-03-10T06:58:50.367" v="8044" actId="20577"/>
          <ac:spMkLst>
            <pc:docMk/>
            <pc:sldMk cId="3250685997" sldId="578"/>
            <ac:spMk id="15" creationId="{E3F99DBC-C4B2-309E-BDD4-A8D2C00961F4}"/>
          </ac:spMkLst>
        </pc:spChg>
        <pc:picChg chg="add del mod">
          <ac:chgData name="Henrik Blomqvist" userId="8dd5cb71-ba23-4c6e-8e46-2c785e071942" providerId="ADAL" clId="{0B347F1F-48F0-3F4E-8DDF-A86BC751184C}" dt="2023-03-09T10:15:19.894" v="3205" actId="478"/>
          <ac:picMkLst>
            <pc:docMk/>
            <pc:sldMk cId="3250685997" sldId="578"/>
            <ac:picMk id="3" creationId="{9681F270-3E46-7FB4-FDCD-41FF7EDB3F73}"/>
          </ac:picMkLst>
        </pc:picChg>
      </pc:sldChg>
      <pc:sldChg chg="delSp modSp add del mod ord">
        <pc:chgData name="Henrik Blomqvist" userId="8dd5cb71-ba23-4c6e-8e46-2c785e071942" providerId="ADAL" clId="{0B347F1F-48F0-3F4E-8DDF-A86BC751184C}" dt="2023-03-09T15:32:11.352" v="6578" actId="2696"/>
        <pc:sldMkLst>
          <pc:docMk/>
          <pc:sldMk cId="2600419797" sldId="579"/>
        </pc:sldMkLst>
        <pc:spChg chg="mod">
          <ac:chgData name="Henrik Blomqvist" userId="8dd5cb71-ba23-4c6e-8e46-2c785e071942" providerId="ADAL" clId="{0B347F1F-48F0-3F4E-8DDF-A86BC751184C}" dt="2023-03-09T15:17:30.123" v="5769" actId="21"/>
          <ac:spMkLst>
            <pc:docMk/>
            <pc:sldMk cId="2600419797" sldId="579"/>
            <ac:spMk id="12" creationId="{AB7567D6-E602-7582-F590-C1393F970943}"/>
          </ac:spMkLst>
        </pc:spChg>
        <pc:spChg chg="mod">
          <ac:chgData name="Henrik Blomqvist" userId="8dd5cb71-ba23-4c6e-8e46-2c785e071942" providerId="ADAL" clId="{0B347F1F-48F0-3F4E-8DDF-A86BC751184C}" dt="2023-03-09T10:21:12.246" v="3731" actId="20577"/>
          <ac:spMkLst>
            <pc:docMk/>
            <pc:sldMk cId="2600419797" sldId="579"/>
            <ac:spMk id="13" creationId="{1CEDFAA3-BB7E-02BE-CE0D-A233D1F2131E}"/>
          </ac:spMkLst>
        </pc:spChg>
        <pc:spChg chg="del">
          <ac:chgData name="Henrik Blomqvist" userId="8dd5cb71-ba23-4c6e-8e46-2c785e071942" providerId="ADAL" clId="{0B347F1F-48F0-3F4E-8DDF-A86BC751184C}" dt="2023-03-09T10:17:40.293" v="3272" actId="478"/>
          <ac:spMkLst>
            <pc:docMk/>
            <pc:sldMk cId="2600419797" sldId="579"/>
            <ac:spMk id="15" creationId="{E3F99DBC-C4B2-309E-BDD4-A8D2C00961F4}"/>
          </ac:spMkLst>
        </pc:spChg>
      </pc:sldChg>
      <pc:sldChg chg="modSp add mod">
        <pc:chgData name="Henrik Blomqvist" userId="8dd5cb71-ba23-4c6e-8e46-2c785e071942" providerId="ADAL" clId="{0B347F1F-48F0-3F4E-8DDF-A86BC751184C}" dt="2023-03-10T07:48:01.759" v="8650" actId="114"/>
        <pc:sldMkLst>
          <pc:docMk/>
          <pc:sldMk cId="3239161764" sldId="580"/>
        </pc:sldMkLst>
        <pc:spChg chg="mod">
          <ac:chgData name="Henrik Blomqvist" userId="8dd5cb71-ba23-4c6e-8e46-2c785e071942" providerId="ADAL" clId="{0B347F1F-48F0-3F4E-8DDF-A86BC751184C}" dt="2023-03-10T07:48:01.759" v="8650" actId="114"/>
          <ac:spMkLst>
            <pc:docMk/>
            <pc:sldMk cId="3239161764" sldId="580"/>
            <ac:spMk id="12" creationId="{AB7567D6-E602-7582-F590-C1393F970943}"/>
          </ac:spMkLst>
        </pc:spChg>
        <pc:spChg chg="mod">
          <ac:chgData name="Henrik Blomqvist" userId="8dd5cb71-ba23-4c6e-8e46-2c785e071942" providerId="ADAL" clId="{0B347F1F-48F0-3F4E-8DDF-A86BC751184C}" dt="2023-03-09T10:21:26.093" v="3758" actId="20577"/>
          <ac:spMkLst>
            <pc:docMk/>
            <pc:sldMk cId="3239161764" sldId="580"/>
            <ac:spMk id="13" creationId="{1CEDFAA3-BB7E-02BE-CE0D-A233D1F2131E}"/>
          </ac:spMkLst>
        </pc:spChg>
      </pc:sldChg>
      <pc:sldChg chg="modSp add mod ord modNotesTx">
        <pc:chgData name="Henrik Blomqvist" userId="8dd5cb71-ba23-4c6e-8e46-2c785e071942" providerId="ADAL" clId="{0B347F1F-48F0-3F4E-8DDF-A86BC751184C}" dt="2023-03-10T07:48:46.921" v="8669" actId="27636"/>
        <pc:sldMkLst>
          <pc:docMk/>
          <pc:sldMk cId="846348965" sldId="581"/>
        </pc:sldMkLst>
        <pc:spChg chg="mod">
          <ac:chgData name="Henrik Blomqvist" userId="8dd5cb71-ba23-4c6e-8e46-2c785e071942" providerId="ADAL" clId="{0B347F1F-48F0-3F4E-8DDF-A86BC751184C}" dt="2023-03-10T07:48:46.921" v="8669" actId="27636"/>
          <ac:spMkLst>
            <pc:docMk/>
            <pc:sldMk cId="846348965" sldId="581"/>
            <ac:spMk id="12" creationId="{AB7567D6-E602-7582-F590-C1393F970943}"/>
          </ac:spMkLst>
        </pc:spChg>
        <pc:spChg chg="mod">
          <ac:chgData name="Henrik Blomqvist" userId="8dd5cb71-ba23-4c6e-8e46-2c785e071942" providerId="ADAL" clId="{0B347F1F-48F0-3F4E-8DDF-A86BC751184C}" dt="2023-03-09T10:21:38.696" v="3783" actId="20577"/>
          <ac:spMkLst>
            <pc:docMk/>
            <pc:sldMk cId="846348965" sldId="581"/>
            <ac:spMk id="13" creationId="{1CEDFAA3-BB7E-02BE-CE0D-A233D1F2131E}"/>
          </ac:spMkLst>
        </pc:spChg>
      </pc:sldChg>
      <pc:sldChg chg="addSp delSp modSp add mod">
        <pc:chgData name="Henrik Blomqvist" userId="8dd5cb71-ba23-4c6e-8e46-2c785e071942" providerId="ADAL" clId="{0B347F1F-48F0-3F4E-8DDF-A86BC751184C}" dt="2023-03-09T15:53:30.951" v="7301" actId="20577"/>
        <pc:sldMkLst>
          <pc:docMk/>
          <pc:sldMk cId="4093838394" sldId="582"/>
        </pc:sldMkLst>
        <pc:spChg chg="add del mod">
          <ac:chgData name="Henrik Blomqvist" userId="8dd5cb71-ba23-4c6e-8e46-2c785e071942" providerId="ADAL" clId="{0B347F1F-48F0-3F4E-8DDF-A86BC751184C}" dt="2023-03-09T15:35:02.538" v="6742" actId="478"/>
          <ac:spMkLst>
            <pc:docMk/>
            <pc:sldMk cId="4093838394" sldId="582"/>
            <ac:spMk id="2" creationId="{9A9C11C9-928F-0B6F-5DA9-1B5B43B7E626}"/>
          </ac:spMkLst>
        </pc:spChg>
        <pc:spChg chg="add del mod">
          <ac:chgData name="Henrik Blomqvist" userId="8dd5cb71-ba23-4c6e-8e46-2c785e071942" providerId="ADAL" clId="{0B347F1F-48F0-3F4E-8DDF-A86BC751184C}" dt="2023-03-09T15:34:59.463" v="6740" actId="478"/>
          <ac:spMkLst>
            <pc:docMk/>
            <pc:sldMk cId="4093838394" sldId="582"/>
            <ac:spMk id="3" creationId="{B6D87797-7718-9A81-EC59-22C1B4A29AAC}"/>
          </ac:spMkLst>
        </pc:spChg>
        <pc:spChg chg="mod">
          <ac:chgData name="Henrik Blomqvist" userId="8dd5cb71-ba23-4c6e-8e46-2c785e071942" providerId="ADAL" clId="{0B347F1F-48F0-3F4E-8DDF-A86BC751184C}" dt="2023-03-09T15:53:30.951" v="7301" actId="20577"/>
          <ac:spMkLst>
            <pc:docMk/>
            <pc:sldMk cId="4093838394" sldId="582"/>
            <ac:spMk id="12" creationId="{AB7567D6-E602-7582-F590-C1393F970943}"/>
          </ac:spMkLst>
        </pc:spChg>
        <pc:spChg chg="mod">
          <ac:chgData name="Henrik Blomqvist" userId="8dd5cb71-ba23-4c6e-8e46-2c785e071942" providerId="ADAL" clId="{0B347F1F-48F0-3F4E-8DDF-A86BC751184C}" dt="2023-03-09T10:22:38.418" v="3961" actId="20577"/>
          <ac:spMkLst>
            <pc:docMk/>
            <pc:sldMk cId="4093838394" sldId="582"/>
            <ac:spMk id="13" creationId="{1CEDFAA3-BB7E-02BE-CE0D-A233D1F2131E}"/>
          </ac:spMkLst>
        </pc:spChg>
      </pc:sldChg>
      <pc:sldChg chg="modSp add mod">
        <pc:chgData name="Henrik Blomqvist" userId="8dd5cb71-ba23-4c6e-8e46-2c785e071942" providerId="ADAL" clId="{0B347F1F-48F0-3F4E-8DDF-A86BC751184C}" dt="2023-03-10T07:42:44.408" v="8634" actId="20577"/>
        <pc:sldMkLst>
          <pc:docMk/>
          <pc:sldMk cId="38497270" sldId="583"/>
        </pc:sldMkLst>
        <pc:spChg chg="mod">
          <ac:chgData name="Henrik Blomqvist" userId="8dd5cb71-ba23-4c6e-8e46-2c785e071942" providerId="ADAL" clId="{0B347F1F-48F0-3F4E-8DDF-A86BC751184C}" dt="2023-03-10T07:42:44.408" v="8634" actId="20577"/>
          <ac:spMkLst>
            <pc:docMk/>
            <pc:sldMk cId="38497270" sldId="583"/>
            <ac:spMk id="2" creationId="{3FA69870-B543-FCC5-EA81-BAA240E925B7}"/>
          </ac:spMkLst>
        </pc:spChg>
      </pc:sldChg>
      <pc:sldChg chg="modSp add mod">
        <pc:chgData name="Henrik Blomqvist" userId="8dd5cb71-ba23-4c6e-8e46-2c785e071942" providerId="ADAL" clId="{0B347F1F-48F0-3F4E-8DDF-A86BC751184C}" dt="2023-03-10T07:42:06.987" v="8622" actId="113"/>
        <pc:sldMkLst>
          <pc:docMk/>
          <pc:sldMk cId="566006467" sldId="584"/>
        </pc:sldMkLst>
        <pc:spChg chg="mod">
          <ac:chgData name="Henrik Blomqvist" userId="8dd5cb71-ba23-4c6e-8e46-2c785e071942" providerId="ADAL" clId="{0B347F1F-48F0-3F4E-8DDF-A86BC751184C}" dt="2023-03-10T07:42:06.987" v="8622" actId="113"/>
          <ac:spMkLst>
            <pc:docMk/>
            <pc:sldMk cId="566006467" sldId="584"/>
            <ac:spMk id="2" creationId="{3FA69870-B543-FCC5-EA81-BAA240E925B7}"/>
          </ac:spMkLst>
        </pc:spChg>
      </pc:sldChg>
      <pc:sldChg chg="modSp add mod ord">
        <pc:chgData name="Henrik Blomqvist" userId="8dd5cb71-ba23-4c6e-8e46-2c785e071942" providerId="ADAL" clId="{0B347F1F-48F0-3F4E-8DDF-A86BC751184C}" dt="2023-03-10T07:42:47.509" v="8637" actId="20577"/>
        <pc:sldMkLst>
          <pc:docMk/>
          <pc:sldMk cId="1716823766" sldId="585"/>
        </pc:sldMkLst>
        <pc:spChg chg="mod">
          <ac:chgData name="Henrik Blomqvist" userId="8dd5cb71-ba23-4c6e-8e46-2c785e071942" providerId="ADAL" clId="{0B347F1F-48F0-3F4E-8DDF-A86BC751184C}" dt="2023-03-10T07:42:47.509" v="8637" actId="20577"/>
          <ac:spMkLst>
            <pc:docMk/>
            <pc:sldMk cId="1716823766" sldId="585"/>
            <ac:spMk id="2" creationId="{3FA69870-B543-FCC5-EA81-BAA240E925B7}"/>
          </ac:spMkLst>
        </pc:spChg>
      </pc:sldChg>
      <pc:sldChg chg="modSp add mod">
        <pc:chgData name="Henrik Blomqvist" userId="8dd5cb71-ba23-4c6e-8e46-2c785e071942" providerId="ADAL" clId="{0B347F1F-48F0-3F4E-8DDF-A86BC751184C}" dt="2023-03-10T07:40:50.430" v="8607" actId="113"/>
        <pc:sldMkLst>
          <pc:docMk/>
          <pc:sldMk cId="2936047734" sldId="586"/>
        </pc:sldMkLst>
        <pc:spChg chg="mod">
          <ac:chgData name="Henrik Blomqvist" userId="8dd5cb71-ba23-4c6e-8e46-2c785e071942" providerId="ADAL" clId="{0B347F1F-48F0-3F4E-8DDF-A86BC751184C}" dt="2023-03-10T07:40:50.430" v="8607" actId="113"/>
          <ac:spMkLst>
            <pc:docMk/>
            <pc:sldMk cId="2936047734" sldId="586"/>
            <ac:spMk id="2" creationId="{3FA69870-B543-FCC5-EA81-BAA240E925B7}"/>
          </ac:spMkLst>
        </pc:spChg>
        <pc:spChg chg="mod">
          <ac:chgData name="Henrik Blomqvist" userId="8dd5cb71-ba23-4c6e-8e46-2c785e071942" providerId="ADAL" clId="{0B347F1F-48F0-3F4E-8DDF-A86BC751184C}" dt="2023-03-10T07:36:27.011" v="8410" actId="1076"/>
          <ac:spMkLst>
            <pc:docMk/>
            <pc:sldMk cId="2936047734" sldId="586"/>
            <ac:spMk id="5" creationId="{EEADADF2-EAEF-13CD-1321-123764EA9957}"/>
          </ac:spMkLst>
        </pc:spChg>
        <pc:spChg chg="mod">
          <ac:chgData name="Henrik Blomqvist" userId="8dd5cb71-ba23-4c6e-8e46-2c785e071942" providerId="ADAL" clId="{0B347F1F-48F0-3F4E-8DDF-A86BC751184C}" dt="2023-03-10T07:36:27.011" v="8410" actId="1076"/>
          <ac:spMkLst>
            <pc:docMk/>
            <pc:sldMk cId="2936047734" sldId="586"/>
            <ac:spMk id="7" creationId="{3326909C-9F6C-4412-A940-0586BBAE7554}"/>
          </ac:spMkLst>
        </pc:spChg>
      </pc:sldChg>
      <pc:sldChg chg="modSp add mod">
        <pc:chgData name="Henrik Blomqvist" userId="8dd5cb71-ba23-4c6e-8e46-2c785e071942" providerId="ADAL" clId="{0B347F1F-48F0-3F4E-8DDF-A86BC751184C}" dt="2023-03-10T07:43:13.565" v="8639" actId="1076"/>
        <pc:sldMkLst>
          <pc:docMk/>
          <pc:sldMk cId="3117222970" sldId="587"/>
        </pc:sldMkLst>
        <pc:spChg chg="mod">
          <ac:chgData name="Henrik Blomqvist" userId="8dd5cb71-ba23-4c6e-8e46-2c785e071942" providerId="ADAL" clId="{0B347F1F-48F0-3F4E-8DDF-A86BC751184C}" dt="2023-03-10T07:43:13.565" v="8639" actId="1076"/>
          <ac:spMkLst>
            <pc:docMk/>
            <pc:sldMk cId="3117222970" sldId="587"/>
            <ac:spMk id="2" creationId="{3FA69870-B543-FCC5-EA81-BAA240E925B7}"/>
          </ac:spMkLst>
        </pc:spChg>
      </pc:sldChg>
      <pc:sldChg chg="modSp add mod">
        <pc:chgData name="Henrik Blomqvist" userId="8dd5cb71-ba23-4c6e-8e46-2c785e071942" providerId="ADAL" clId="{0B347F1F-48F0-3F4E-8DDF-A86BC751184C}" dt="2023-03-10T07:39:28.178" v="8580"/>
        <pc:sldMkLst>
          <pc:docMk/>
          <pc:sldMk cId="379080625" sldId="588"/>
        </pc:sldMkLst>
        <pc:spChg chg="mod">
          <ac:chgData name="Henrik Blomqvist" userId="8dd5cb71-ba23-4c6e-8e46-2c785e071942" providerId="ADAL" clId="{0B347F1F-48F0-3F4E-8DDF-A86BC751184C}" dt="2023-03-10T07:39:28.178" v="8580"/>
          <ac:spMkLst>
            <pc:docMk/>
            <pc:sldMk cId="379080625" sldId="588"/>
            <ac:spMk id="2" creationId="{3FA69870-B543-FCC5-EA81-BAA240E925B7}"/>
          </ac:spMkLst>
        </pc:spChg>
      </pc:sldChg>
    </pc:docChg>
  </pc:docChgLst>
  <pc:docChgLst>
    <pc:chgData name="Amanda Insgård" userId="061c0aa7-ed0a-43cb-bfde-92a59cb73a81" providerId="ADAL" clId="{B4400D6C-B44C-7446-B941-EC6443134893}"/>
    <pc:docChg chg="modSld">
      <pc:chgData name="Amanda Insgård" userId="061c0aa7-ed0a-43cb-bfde-92a59cb73a81" providerId="ADAL" clId="{B4400D6C-B44C-7446-B941-EC6443134893}" dt="2022-09-23T10:08:01.243" v="0" actId="1076"/>
      <pc:docMkLst>
        <pc:docMk/>
      </pc:docMkLst>
      <pc:sldChg chg="modSp mod">
        <pc:chgData name="Amanda Insgård" userId="061c0aa7-ed0a-43cb-bfde-92a59cb73a81" providerId="ADAL" clId="{B4400D6C-B44C-7446-B941-EC6443134893}" dt="2022-09-23T10:08:01.243" v="0" actId="1076"/>
        <pc:sldMkLst>
          <pc:docMk/>
          <pc:sldMk cId="1654224210" sldId="329"/>
        </pc:sldMkLst>
        <pc:spChg chg="mod">
          <ac:chgData name="Amanda Insgård" userId="061c0aa7-ed0a-43cb-bfde-92a59cb73a81" providerId="ADAL" clId="{B4400D6C-B44C-7446-B941-EC6443134893}" dt="2022-09-23T10:08:01.243" v="0" actId="1076"/>
          <ac:spMkLst>
            <pc:docMk/>
            <pc:sldMk cId="1654224210" sldId="329"/>
            <ac:spMk id="4" creationId="{AD08A668-854E-791E-0751-33B887533651}"/>
          </ac:spMkLst>
        </pc:spChg>
      </pc:sldChg>
    </pc:docChg>
  </pc:docChgLst>
  <pc:docChgLst>
    <pc:chgData name="Fanny Thörnqvist" userId="S::fanny.thornqvist@icc.se::a33ab5da-cdc6-44b1-a7e2-78a85d5e37c8" providerId="AD" clId="Web-{FD873BC3-1EEA-3D7A-1AE1-A1C16A7F4E98}"/>
    <pc:docChg chg="addSld modSld">
      <pc:chgData name="Fanny Thörnqvist" userId="S::fanny.thornqvist@icc.se::a33ab5da-cdc6-44b1-a7e2-78a85d5e37c8" providerId="AD" clId="Web-{FD873BC3-1EEA-3D7A-1AE1-A1C16A7F4E98}" dt="2023-03-06T10:49:00.908" v="1443" actId="20577"/>
      <pc:docMkLst>
        <pc:docMk/>
      </pc:docMkLst>
      <pc:sldChg chg="addSp modSp add replId">
        <pc:chgData name="Fanny Thörnqvist" userId="S::fanny.thornqvist@icc.se::a33ab5da-cdc6-44b1-a7e2-78a85d5e37c8" providerId="AD" clId="Web-{FD873BC3-1EEA-3D7A-1AE1-A1C16A7F4E98}" dt="2023-03-06T10:49:00.908" v="1443" actId="20577"/>
        <pc:sldMkLst>
          <pc:docMk/>
          <pc:sldMk cId="353701414" sldId="337"/>
        </pc:sldMkLst>
        <pc:spChg chg="mod">
          <ac:chgData name="Fanny Thörnqvist" userId="S::fanny.thornqvist@icc.se::a33ab5da-cdc6-44b1-a7e2-78a85d5e37c8" providerId="AD" clId="Web-{FD873BC3-1EEA-3D7A-1AE1-A1C16A7F4E98}" dt="2023-03-06T10:47:56.593" v="1415" actId="20577"/>
          <ac:spMkLst>
            <pc:docMk/>
            <pc:sldMk cId="353701414" sldId="337"/>
            <ac:spMk id="2" creationId="{3FA69870-B543-FCC5-EA81-BAA240E925B7}"/>
          </ac:spMkLst>
        </pc:spChg>
        <pc:spChg chg="add mod">
          <ac:chgData name="Fanny Thörnqvist" userId="S::fanny.thornqvist@icc.se::a33ab5da-cdc6-44b1-a7e2-78a85d5e37c8" providerId="AD" clId="Web-{FD873BC3-1EEA-3D7A-1AE1-A1C16A7F4E98}" dt="2023-03-06T10:28:37.613" v="700" actId="20577"/>
          <ac:spMkLst>
            <pc:docMk/>
            <pc:sldMk cId="353701414" sldId="337"/>
            <ac:spMk id="3" creationId="{BB6EF562-479A-8394-4A17-A08C0758C847}"/>
          </ac:spMkLst>
        </pc:spChg>
        <pc:spChg chg="mod">
          <ac:chgData name="Fanny Thörnqvist" userId="S::fanny.thornqvist@icc.se::a33ab5da-cdc6-44b1-a7e2-78a85d5e37c8" providerId="AD" clId="Web-{FD873BC3-1EEA-3D7A-1AE1-A1C16A7F4E98}" dt="2023-03-06T10:17:32.839" v="12" actId="1076"/>
          <ac:spMkLst>
            <pc:docMk/>
            <pc:sldMk cId="353701414" sldId="337"/>
            <ac:spMk id="4" creationId="{AD08A668-854E-791E-0751-33B887533651}"/>
          </ac:spMkLst>
        </pc:spChg>
        <pc:spChg chg="add mod">
          <ac:chgData name="Fanny Thörnqvist" userId="S::fanny.thornqvist@icc.se::a33ab5da-cdc6-44b1-a7e2-78a85d5e37c8" providerId="AD" clId="Web-{FD873BC3-1EEA-3D7A-1AE1-A1C16A7F4E98}" dt="2023-03-06T10:49:00.908" v="1443" actId="20577"/>
          <ac:spMkLst>
            <pc:docMk/>
            <pc:sldMk cId="353701414" sldId="337"/>
            <ac:spMk id="5" creationId="{EEADADF2-EAEF-13CD-1321-123764EA9957}"/>
          </ac:spMkLst>
        </pc:spChg>
        <pc:spChg chg="add mod">
          <ac:chgData name="Fanny Thörnqvist" userId="S::fanny.thornqvist@icc.se::a33ab5da-cdc6-44b1-a7e2-78a85d5e37c8" providerId="AD" clId="Web-{FD873BC3-1EEA-3D7A-1AE1-A1C16A7F4E98}" dt="2023-03-06T10:48:20.234" v="1419" actId="1076"/>
          <ac:spMkLst>
            <pc:docMk/>
            <pc:sldMk cId="353701414" sldId="337"/>
            <ac:spMk id="6" creationId="{A0025B4F-D76A-8A38-FFDD-4B2C07B26F8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1C766B-6DAA-E67A-6B33-D0EE4C05B9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7E7AA4CC-7E37-DF53-5A82-4EEC486E05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54BA2F-AD78-41C3-8B88-BB51D5A9F4ED}" type="datetimeFigureOut">
              <a:rPr lang="fr-FR" smtClean="0"/>
              <a:t>10/03/2023</a:t>
            </a:fld>
            <a:endParaRPr lang="fr-FR"/>
          </a:p>
        </p:txBody>
      </p:sp>
      <p:sp>
        <p:nvSpPr>
          <p:cNvPr id="4" name="Footer Placeholder 3">
            <a:extLst>
              <a:ext uri="{FF2B5EF4-FFF2-40B4-BE49-F238E27FC236}">
                <a16:creationId xmlns:a16="http://schemas.microsoft.com/office/drawing/2014/main" id="{5F98461E-A465-782C-C275-08B75D2C81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81923EA4-2C28-1D65-B266-8C09E8E205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2D5459-8E98-4AA8-875E-0092CA2950FA}" type="slidenum">
              <a:rPr lang="fr-FR" smtClean="0"/>
              <a:t>‹#›</a:t>
            </a:fld>
            <a:endParaRPr lang="fr-FR"/>
          </a:p>
        </p:txBody>
      </p:sp>
    </p:spTree>
    <p:extLst>
      <p:ext uri="{BB962C8B-B14F-4D97-AF65-F5344CB8AC3E}">
        <p14:creationId xmlns:p14="http://schemas.microsoft.com/office/powerpoint/2010/main" val="278328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E91BA-F6DE-9849-AAA9-3ADE579FB839}" type="datetimeFigureOut">
              <a:rPr lang="fr-FR" smtClean="0"/>
              <a:t>10/03/2023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AC09F-C668-CC4E-8AC3-4D6B6C31F3B8}" type="slidenum">
              <a:rPr lang="fr-FR" smtClean="0"/>
              <a:t>‹#›</a:t>
            </a:fld>
            <a:endParaRPr lang="fr-FR"/>
          </a:p>
        </p:txBody>
      </p:sp>
    </p:spTree>
    <p:extLst>
      <p:ext uri="{BB962C8B-B14F-4D97-AF65-F5344CB8AC3E}">
        <p14:creationId xmlns:p14="http://schemas.microsoft.com/office/powerpoint/2010/main" val="2910201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34AC09F-C668-CC4E-8AC3-4D6B6C31F3B8}" type="slidenum">
              <a:rPr lang="fr-FR" smtClean="0"/>
              <a:t>2</a:t>
            </a:fld>
            <a:endParaRPr lang="fr-FR"/>
          </a:p>
        </p:txBody>
      </p:sp>
    </p:spTree>
    <p:extLst>
      <p:ext uri="{BB962C8B-B14F-4D97-AF65-F5344CB8AC3E}">
        <p14:creationId xmlns:p14="http://schemas.microsoft.com/office/powerpoint/2010/main" val="150801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34AC09F-C668-CC4E-8AC3-4D6B6C31F3B8}" type="slidenum">
              <a:rPr lang="fr-FR" smtClean="0"/>
              <a:t>19</a:t>
            </a:fld>
            <a:endParaRPr lang="fr-FR"/>
          </a:p>
        </p:txBody>
      </p:sp>
    </p:spTree>
    <p:extLst>
      <p:ext uri="{BB962C8B-B14F-4D97-AF65-F5344CB8AC3E}">
        <p14:creationId xmlns:p14="http://schemas.microsoft.com/office/powerpoint/2010/main" val="193306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34AC09F-C668-CC4E-8AC3-4D6B6C31F3B8}" type="slidenum">
              <a:rPr lang="fr-FR" smtClean="0"/>
              <a:t>20</a:t>
            </a:fld>
            <a:endParaRPr lang="fr-FR"/>
          </a:p>
        </p:txBody>
      </p:sp>
    </p:spTree>
    <p:extLst>
      <p:ext uri="{BB962C8B-B14F-4D97-AF65-F5344CB8AC3E}">
        <p14:creationId xmlns:p14="http://schemas.microsoft.com/office/powerpoint/2010/main" val="4280980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34AC09F-C668-CC4E-8AC3-4D6B6C31F3B8}" type="slidenum">
              <a:rPr lang="fr-FR" smtClean="0"/>
              <a:t>21</a:t>
            </a:fld>
            <a:endParaRPr lang="fr-FR"/>
          </a:p>
        </p:txBody>
      </p:sp>
    </p:spTree>
    <p:extLst>
      <p:ext uri="{BB962C8B-B14F-4D97-AF65-F5344CB8AC3E}">
        <p14:creationId xmlns:p14="http://schemas.microsoft.com/office/powerpoint/2010/main" val="1203922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34AC09F-C668-CC4E-8AC3-4D6B6C31F3B8}" type="slidenum">
              <a:rPr lang="fr-FR" smtClean="0"/>
              <a:t>22</a:t>
            </a:fld>
            <a:endParaRPr lang="fr-FR"/>
          </a:p>
        </p:txBody>
      </p:sp>
    </p:spTree>
    <p:extLst>
      <p:ext uri="{BB962C8B-B14F-4D97-AF65-F5344CB8AC3E}">
        <p14:creationId xmlns:p14="http://schemas.microsoft.com/office/powerpoint/2010/main" val="3415117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34AC09F-C668-CC4E-8AC3-4D6B6C31F3B8}" type="slidenum">
              <a:rPr lang="fr-FR" smtClean="0"/>
              <a:t>23</a:t>
            </a:fld>
            <a:endParaRPr lang="fr-FR"/>
          </a:p>
        </p:txBody>
      </p:sp>
    </p:spTree>
    <p:extLst>
      <p:ext uri="{BB962C8B-B14F-4D97-AF65-F5344CB8AC3E}">
        <p14:creationId xmlns:p14="http://schemas.microsoft.com/office/powerpoint/2010/main" val="25319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34AC09F-C668-CC4E-8AC3-4D6B6C31F3B8}" type="slidenum">
              <a:rPr lang="fr-FR" smtClean="0"/>
              <a:t>11</a:t>
            </a:fld>
            <a:endParaRPr lang="fr-FR"/>
          </a:p>
        </p:txBody>
      </p:sp>
    </p:spTree>
    <p:extLst>
      <p:ext uri="{BB962C8B-B14F-4D97-AF65-F5344CB8AC3E}">
        <p14:creationId xmlns:p14="http://schemas.microsoft.com/office/powerpoint/2010/main" val="292588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34AC09F-C668-CC4E-8AC3-4D6B6C31F3B8}" type="slidenum">
              <a:rPr lang="fr-FR" smtClean="0"/>
              <a:t>12</a:t>
            </a:fld>
            <a:endParaRPr lang="fr-FR"/>
          </a:p>
        </p:txBody>
      </p:sp>
    </p:spTree>
    <p:extLst>
      <p:ext uri="{BB962C8B-B14F-4D97-AF65-F5344CB8AC3E}">
        <p14:creationId xmlns:p14="http://schemas.microsoft.com/office/powerpoint/2010/main" val="3979336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bg1"/>
                </a:solidFill>
                <a:latin typeface="Gellix" pitchFamily="2" charset="77"/>
                <a:ea typeface="ヒラギノ角ゴ Pro W3" panose="020B0300000000000000" pitchFamily="34" charset="-128"/>
                <a:cs typeface="Times New Roman" panose="02020603050405020304" pitchFamily="18" charset="0"/>
              </a:rPr>
              <a:t>UNESCO föreslår ”</a:t>
            </a:r>
            <a:r>
              <a:rPr lang="sv-SE" sz="1200" dirty="0" err="1">
                <a:solidFill>
                  <a:schemeClr val="bg1"/>
                </a:solidFill>
                <a:latin typeface="Gellix" pitchFamily="2" charset="77"/>
                <a:ea typeface="ヒラギノ角ゴ Pro W3" panose="020B0300000000000000" pitchFamily="34" charset="-128"/>
                <a:cs typeface="Times New Roman" panose="02020603050405020304" pitchFamily="18" charset="0"/>
              </a:rPr>
              <a:t>guidelines</a:t>
            </a:r>
            <a:r>
              <a:rPr lang="sv-SE" sz="1200" dirty="0">
                <a:solidFill>
                  <a:schemeClr val="bg1"/>
                </a:solidFill>
                <a:latin typeface="Gellix" pitchFamily="2" charset="77"/>
                <a:ea typeface="ヒラギノ角ゴ Pro W3" panose="020B0300000000000000" pitchFamily="34" charset="-128"/>
                <a:cs typeface="Times New Roman" panose="02020603050405020304" pitchFamily="18" charset="0"/>
              </a:rPr>
              <a:t> on </a:t>
            </a:r>
            <a:r>
              <a:rPr lang="sv-SE" sz="1200" dirty="0" err="1">
                <a:solidFill>
                  <a:schemeClr val="bg1"/>
                </a:solidFill>
                <a:latin typeface="Gellix" pitchFamily="2" charset="77"/>
                <a:ea typeface="ヒラギノ角ゴ Pro W3" panose="020B0300000000000000" pitchFamily="34" charset="-128"/>
                <a:cs typeface="Times New Roman" panose="02020603050405020304" pitchFamily="18" charset="0"/>
              </a:rPr>
              <a:t>platform</a:t>
            </a:r>
            <a:r>
              <a:rPr lang="sv-SE" sz="1200" dirty="0">
                <a:solidFill>
                  <a:schemeClr val="bg1"/>
                </a:solidFill>
                <a:latin typeface="Gellix" pitchFamily="2" charset="77"/>
                <a:ea typeface="ヒラギノ角ゴ Pro W3" panose="020B0300000000000000" pitchFamily="34" charset="-128"/>
                <a:cs typeface="Times New Roman" panose="02020603050405020304" pitchFamily="18" charset="0"/>
              </a:rPr>
              <a:t> </a:t>
            </a:r>
            <a:r>
              <a:rPr lang="sv-SE" sz="1200" dirty="0" err="1">
                <a:solidFill>
                  <a:schemeClr val="bg1"/>
                </a:solidFill>
                <a:latin typeface="Gellix" pitchFamily="2" charset="77"/>
                <a:ea typeface="ヒラギノ角ゴ Pro W3" panose="020B0300000000000000" pitchFamily="34" charset="-128"/>
                <a:cs typeface="Times New Roman" panose="02020603050405020304" pitchFamily="18" charset="0"/>
              </a:rPr>
              <a:t>accountability</a:t>
            </a:r>
            <a:r>
              <a:rPr lang="sv-SE" sz="1200" dirty="0">
                <a:solidFill>
                  <a:schemeClr val="bg1"/>
                </a:solidFill>
                <a:latin typeface="Gellix" pitchFamily="2" charset="77"/>
                <a:ea typeface="ヒラギノ角ゴ Pro W3" panose="020B0300000000000000" pitchFamily="34" charset="-128"/>
                <a:cs typeface="Times New Roman" panose="02020603050405020304" pitchFamily="18" charset="0"/>
              </a:rPr>
              <a:t> and the </a:t>
            </a:r>
            <a:r>
              <a:rPr lang="sv-SE" sz="1200" dirty="0" err="1">
                <a:solidFill>
                  <a:schemeClr val="bg1"/>
                </a:solidFill>
                <a:latin typeface="Gellix" pitchFamily="2" charset="77"/>
                <a:ea typeface="ヒラギノ角ゴ Pro W3" panose="020B0300000000000000" pitchFamily="34" charset="-128"/>
                <a:cs typeface="Times New Roman" panose="02020603050405020304" pitchFamily="18" charset="0"/>
              </a:rPr>
              <a:t>removal</a:t>
            </a:r>
            <a:r>
              <a:rPr lang="sv-SE" sz="1200" dirty="0">
                <a:solidFill>
                  <a:schemeClr val="bg1"/>
                </a:solidFill>
                <a:latin typeface="Gellix" pitchFamily="2" charset="77"/>
                <a:ea typeface="ヒラギノ角ゴ Pro W3" panose="020B0300000000000000" pitchFamily="34" charset="-128"/>
                <a:cs typeface="Times New Roman" panose="02020603050405020304" pitchFamily="18" charset="0"/>
              </a:rPr>
              <a:t> </a:t>
            </a:r>
            <a:r>
              <a:rPr lang="sv-SE" sz="1200" dirty="0" err="1">
                <a:solidFill>
                  <a:schemeClr val="bg1"/>
                </a:solidFill>
                <a:latin typeface="Gellix" pitchFamily="2" charset="77"/>
                <a:ea typeface="ヒラギノ角ゴ Pro W3" panose="020B0300000000000000" pitchFamily="34" charset="-128"/>
                <a:cs typeface="Times New Roman" panose="02020603050405020304" pitchFamily="18" charset="0"/>
              </a:rPr>
              <a:t>of</a:t>
            </a:r>
            <a:r>
              <a:rPr lang="sv-SE" sz="1200" dirty="0">
                <a:solidFill>
                  <a:schemeClr val="bg1"/>
                </a:solidFill>
                <a:latin typeface="Gellix" pitchFamily="2" charset="77"/>
                <a:ea typeface="ヒラギノ角ゴ Pro W3" panose="020B0300000000000000" pitchFamily="34" charset="-128"/>
                <a:cs typeface="Times New Roman" panose="02020603050405020304" pitchFamily="18" charset="0"/>
              </a:rPr>
              <a:t> illegal </a:t>
            </a:r>
            <a:r>
              <a:rPr lang="sv-SE" sz="1200" dirty="0" err="1">
                <a:solidFill>
                  <a:schemeClr val="bg1"/>
                </a:solidFill>
                <a:latin typeface="Gellix" pitchFamily="2" charset="77"/>
                <a:ea typeface="ヒラギノ角ゴ Pro W3" panose="020B0300000000000000" pitchFamily="34" charset="-128"/>
                <a:cs typeface="Times New Roman" panose="02020603050405020304" pitchFamily="18" charset="0"/>
              </a:rPr>
              <a:t>content</a:t>
            </a:r>
            <a:r>
              <a:rPr lang="sv-SE" sz="1200" dirty="0">
                <a:solidFill>
                  <a:schemeClr val="bg1"/>
                </a:solidFill>
                <a:latin typeface="Gellix" pitchFamily="2" charset="77"/>
                <a:ea typeface="ヒラギノ角ゴ Pro W3" panose="020B0300000000000000" pitchFamily="34" charset="-128"/>
                <a:cs typeface="Times New Roman" panose="02020603050405020304" pitchFamily="18" charset="0"/>
              </a:rPr>
              <a:t>”</a:t>
            </a:r>
          </a:p>
          <a:p>
            <a:endParaRPr lang="sv-SE" dirty="0"/>
          </a:p>
        </p:txBody>
      </p:sp>
      <p:sp>
        <p:nvSpPr>
          <p:cNvPr id="4" name="Platshållare för bildnummer 3"/>
          <p:cNvSpPr>
            <a:spLocks noGrp="1"/>
          </p:cNvSpPr>
          <p:nvPr>
            <p:ph type="sldNum" sz="quarter" idx="5"/>
          </p:nvPr>
        </p:nvSpPr>
        <p:spPr/>
        <p:txBody>
          <a:bodyPr/>
          <a:lstStyle/>
          <a:p>
            <a:fld id="{934AC09F-C668-CC4E-8AC3-4D6B6C31F3B8}" type="slidenum">
              <a:rPr lang="fr-FR" smtClean="0"/>
              <a:t>13</a:t>
            </a:fld>
            <a:endParaRPr lang="fr-FR"/>
          </a:p>
        </p:txBody>
      </p:sp>
    </p:spTree>
    <p:extLst>
      <p:ext uri="{BB962C8B-B14F-4D97-AF65-F5344CB8AC3E}">
        <p14:creationId xmlns:p14="http://schemas.microsoft.com/office/powerpoint/2010/main" val="356791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34AC09F-C668-CC4E-8AC3-4D6B6C31F3B8}" type="slidenum">
              <a:rPr lang="fr-FR" smtClean="0"/>
              <a:t>14</a:t>
            </a:fld>
            <a:endParaRPr lang="fr-FR"/>
          </a:p>
        </p:txBody>
      </p:sp>
    </p:spTree>
    <p:extLst>
      <p:ext uri="{BB962C8B-B14F-4D97-AF65-F5344CB8AC3E}">
        <p14:creationId xmlns:p14="http://schemas.microsoft.com/office/powerpoint/2010/main" val="290277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34AC09F-C668-CC4E-8AC3-4D6B6C31F3B8}" type="slidenum">
              <a:rPr lang="fr-FR" smtClean="0"/>
              <a:t>15</a:t>
            </a:fld>
            <a:endParaRPr lang="fr-FR"/>
          </a:p>
        </p:txBody>
      </p:sp>
    </p:spTree>
    <p:extLst>
      <p:ext uri="{BB962C8B-B14F-4D97-AF65-F5344CB8AC3E}">
        <p14:creationId xmlns:p14="http://schemas.microsoft.com/office/powerpoint/2010/main" val="92814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34AC09F-C668-CC4E-8AC3-4D6B6C31F3B8}" type="slidenum">
              <a:rPr lang="fr-FR" smtClean="0"/>
              <a:t>16</a:t>
            </a:fld>
            <a:endParaRPr lang="fr-FR"/>
          </a:p>
        </p:txBody>
      </p:sp>
    </p:spTree>
    <p:extLst>
      <p:ext uri="{BB962C8B-B14F-4D97-AF65-F5344CB8AC3E}">
        <p14:creationId xmlns:p14="http://schemas.microsoft.com/office/powerpoint/2010/main" val="91539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34AC09F-C668-CC4E-8AC3-4D6B6C31F3B8}" type="slidenum">
              <a:rPr lang="fr-FR" smtClean="0"/>
              <a:t>17</a:t>
            </a:fld>
            <a:endParaRPr lang="fr-FR"/>
          </a:p>
        </p:txBody>
      </p:sp>
    </p:spTree>
    <p:extLst>
      <p:ext uri="{BB962C8B-B14F-4D97-AF65-F5344CB8AC3E}">
        <p14:creationId xmlns:p14="http://schemas.microsoft.com/office/powerpoint/2010/main" val="346446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34AC09F-C668-CC4E-8AC3-4D6B6C31F3B8}" type="slidenum">
              <a:rPr lang="fr-FR" smtClean="0"/>
              <a:t>18</a:t>
            </a:fld>
            <a:endParaRPr lang="fr-FR"/>
          </a:p>
        </p:txBody>
      </p:sp>
    </p:spTree>
    <p:extLst>
      <p:ext uri="{BB962C8B-B14F-4D97-AF65-F5344CB8AC3E}">
        <p14:creationId xmlns:p14="http://schemas.microsoft.com/office/powerpoint/2010/main" val="239196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nt text">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0B769923-6217-1642-9321-3070050D9C5C}"/>
              </a:ext>
            </a:extLst>
          </p:cNvPr>
          <p:cNvPicPr>
            <a:picLocks noChangeAspect="1"/>
          </p:cNvPicPr>
          <p:nvPr userDrawn="1"/>
        </p:nvPicPr>
        <p:blipFill>
          <a:blip r:embed="rId2"/>
          <a:stretch>
            <a:fillRect/>
          </a:stretch>
        </p:blipFill>
        <p:spPr>
          <a:xfrm>
            <a:off x="1676400" y="12154829"/>
            <a:ext cx="0" cy="0"/>
          </a:xfrm>
          <a:prstGeom prst="rect">
            <a:avLst/>
          </a:prstGeom>
        </p:spPr>
      </p:pic>
      <p:sp>
        <p:nvSpPr>
          <p:cNvPr id="11" name="ZoneTexte 10">
            <a:extLst>
              <a:ext uri="{FF2B5EF4-FFF2-40B4-BE49-F238E27FC236}">
                <a16:creationId xmlns:a16="http://schemas.microsoft.com/office/drawing/2014/main" id="{61C71423-F5C7-3D45-BD67-92D704988660}"/>
              </a:ext>
            </a:extLst>
          </p:cNvPr>
          <p:cNvSpPr txBox="1"/>
          <p:nvPr userDrawn="1"/>
        </p:nvSpPr>
        <p:spPr>
          <a:xfrm>
            <a:off x="5325979" y="14806863"/>
            <a:ext cx="0" cy="0"/>
          </a:xfrm>
          <a:prstGeom prst="rect">
            <a:avLst/>
          </a:prstGeom>
        </p:spPr>
        <p:txBody>
          <a:bodyPr wrap="none" rtlCol="0">
            <a:normAutofit fontScale="25000" lnSpcReduction="20000"/>
          </a:bodyPr>
          <a:lstStyle/>
          <a:p>
            <a:pPr algn="l">
              <a:lnSpc>
                <a:spcPct val="100000"/>
              </a:lnSpc>
            </a:pPr>
            <a:endParaRPr lang="fr-FR">
              <a:latin typeface="Gotham Medium" pitchFamily="2" charset="0"/>
            </a:endParaRPr>
          </a:p>
        </p:txBody>
      </p:sp>
      <p:sp>
        <p:nvSpPr>
          <p:cNvPr id="9" name="Titre 8">
            <a:extLst>
              <a:ext uri="{FF2B5EF4-FFF2-40B4-BE49-F238E27FC236}">
                <a16:creationId xmlns:a16="http://schemas.microsoft.com/office/drawing/2014/main" id="{327E5254-9896-155D-A1D9-E0FDA4FD4EA9}"/>
              </a:ext>
            </a:extLst>
          </p:cNvPr>
          <p:cNvSpPr>
            <a:spLocks noGrp="1"/>
          </p:cNvSpPr>
          <p:nvPr>
            <p:ph type="title" hasCustomPrompt="1"/>
          </p:nvPr>
        </p:nvSpPr>
        <p:spPr>
          <a:xfrm>
            <a:off x="8037444" y="1969626"/>
            <a:ext cx="9521894" cy="4888374"/>
          </a:xfrm>
          <a:prstGeom prst="rect">
            <a:avLst/>
          </a:prstGeom>
        </p:spPr>
        <p:txBody>
          <a:bodyPr anchor="b">
            <a:normAutofit/>
          </a:bodyPr>
          <a:lstStyle>
            <a:lvl1pPr algn="l">
              <a:defRPr sz="6800" b="0" i="0" spc="0">
                <a:latin typeface="+mj-lt"/>
                <a:cs typeface="Gellix SemiBold" pitchFamily="2" charset="77"/>
              </a:defRPr>
            </a:lvl1pPr>
          </a:lstStyle>
          <a:p>
            <a:r>
              <a:rPr lang="fr-FR" err="1"/>
              <a:t>Title</a:t>
            </a:r>
            <a:endParaRPr lang="fr-FR"/>
          </a:p>
        </p:txBody>
      </p:sp>
      <p:sp>
        <p:nvSpPr>
          <p:cNvPr id="10" name="Espace réservé du texte 7">
            <a:extLst>
              <a:ext uri="{FF2B5EF4-FFF2-40B4-BE49-F238E27FC236}">
                <a16:creationId xmlns:a16="http://schemas.microsoft.com/office/drawing/2014/main" id="{376B315F-CFF9-8F3F-67BC-1D7948FDC0ED}"/>
              </a:ext>
            </a:extLst>
          </p:cNvPr>
          <p:cNvSpPr>
            <a:spLocks noGrp="1"/>
          </p:cNvSpPr>
          <p:nvPr>
            <p:ph type="body" sz="quarter" idx="12" hasCustomPrompt="1"/>
          </p:nvPr>
        </p:nvSpPr>
        <p:spPr>
          <a:xfrm>
            <a:off x="8037444" y="7266456"/>
            <a:ext cx="9521894" cy="724606"/>
          </a:xfrm>
          <a:prstGeom prst="rect">
            <a:avLst/>
          </a:prstGeom>
        </p:spPr>
        <p:txBody>
          <a:bodyPr>
            <a:normAutofit/>
          </a:bodyPr>
          <a:lstStyle>
            <a:lvl1pPr marL="0" indent="0" algn="l">
              <a:buNone/>
              <a:defRPr sz="4600" b="1" i="0" spc="0" baseline="0">
                <a:solidFill>
                  <a:schemeClr val="tx1"/>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err="1"/>
              <a:t>Subtitle</a:t>
            </a:r>
            <a:endParaRPr lang="fr-FR"/>
          </a:p>
        </p:txBody>
      </p:sp>
      <p:sp>
        <p:nvSpPr>
          <p:cNvPr id="12" name="Espace réservé du texte 7">
            <a:extLst>
              <a:ext uri="{FF2B5EF4-FFF2-40B4-BE49-F238E27FC236}">
                <a16:creationId xmlns:a16="http://schemas.microsoft.com/office/drawing/2014/main" id="{60B405D2-1615-5255-2A94-35450D92DF35}"/>
              </a:ext>
            </a:extLst>
          </p:cNvPr>
          <p:cNvSpPr>
            <a:spLocks noGrp="1"/>
          </p:cNvSpPr>
          <p:nvPr>
            <p:ph type="body" sz="quarter" idx="13" hasCustomPrompt="1"/>
          </p:nvPr>
        </p:nvSpPr>
        <p:spPr>
          <a:xfrm>
            <a:off x="8037444" y="8041708"/>
            <a:ext cx="9521894" cy="4421961"/>
          </a:xfrm>
          <a:prstGeom prst="rect">
            <a:avLst/>
          </a:prstGeom>
        </p:spPr>
        <p:txBody>
          <a:bodyPr>
            <a:normAutofit/>
          </a:bodyPr>
          <a:lstStyle>
            <a:lvl1pPr marL="0" indent="0" algn="l">
              <a:spcBef>
                <a:spcPts val="0"/>
              </a:spcBef>
              <a:buNone/>
              <a:defRPr sz="4000" b="0" i="0" spc="0" baseline="0">
                <a:solidFill>
                  <a:schemeClr val="bg2"/>
                </a:solidFill>
                <a:latin typeface="+mn-lt"/>
                <a:cs typeface="Gellix"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Date I Time</a:t>
            </a:r>
          </a:p>
        </p:txBody>
      </p:sp>
      <p:sp>
        <p:nvSpPr>
          <p:cNvPr id="2" name="TextBox 1">
            <a:extLst>
              <a:ext uri="{FF2B5EF4-FFF2-40B4-BE49-F238E27FC236}">
                <a16:creationId xmlns:a16="http://schemas.microsoft.com/office/drawing/2014/main" id="{895515D9-D2FE-AEAA-848E-9540497D95E8}"/>
              </a:ext>
            </a:extLst>
          </p:cNvPr>
          <p:cNvSpPr txBox="1"/>
          <p:nvPr userDrawn="1"/>
        </p:nvSpPr>
        <p:spPr>
          <a:xfrm>
            <a:off x="13716000" y="7533861"/>
            <a:ext cx="0" cy="0"/>
          </a:xfrm>
          <a:prstGeom prst="rect">
            <a:avLst/>
          </a:prstGeom>
        </p:spPr>
        <p:txBody>
          <a:bodyPr wrap="none" rtlCol="0">
            <a:normAutofit fontScale="25000" lnSpcReduction="20000"/>
          </a:bodyPr>
          <a:lstStyle/>
          <a:p>
            <a:pPr algn="l">
              <a:lnSpc>
                <a:spcPct val="100000"/>
              </a:lnSpc>
            </a:pPr>
            <a:endParaRPr lang="en-US">
              <a:latin typeface="Gotham Medium" pitchFamily="2" charset="0"/>
            </a:endParaRPr>
          </a:p>
        </p:txBody>
      </p:sp>
    </p:spTree>
    <p:extLst>
      <p:ext uri="{BB962C8B-B14F-4D97-AF65-F5344CB8AC3E}">
        <p14:creationId xmlns:p14="http://schemas.microsoft.com/office/powerpoint/2010/main" val="158139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vent text">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92514569-207B-BF1D-F7BF-968DA34F97CE}"/>
              </a:ext>
            </a:extLst>
          </p:cNvPr>
          <p:cNvSpPr>
            <a:spLocks noGrp="1"/>
          </p:cNvSpPr>
          <p:nvPr>
            <p:ph type="title" hasCustomPrompt="1"/>
          </p:nvPr>
        </p:nvSpPr>
        <p:spPr>
          <a:xfrm>
            <a:off x="13399153" y="1969626"/>
            <a:ext cx="9521894" cy="4888374"/>
          </a:xfrm>
          <a:prstGeom prst="rect">
            <a:avLst/>
          </a:prstGeom>
        </p:spPr>
        <p:txBody>
          <a:bodyPr anchor="b">
            <a:normAutofit/>
          </a:bodyPr>
          <a:lstStyle>
            <a:lvl1pPr algn="l">
              <a:defRPr sz="6800" b="0" i="0" spc="0">
                <a:solidFill>
                  <a:schemeClr val="bg1"/>
                </a:solidFill>
                <a:latin typeface="+mj-lt"/>
                <a:cs typeface="Gellix SemiBold" pitchFamily="2" charset="77"/>
              </a:defRPr>
            </a:lvl1pPr>
          </a:lstStyle>
          <a:p>
            <a:r>
              <a:rPr lang="fr-FR" err="1"/>
              <a:t>Title</a:t>
            </a:r>
            <a:endParaRPr lang="fr-FR"/>
          </a:p>
        </p:txBody>
      </p:sp>
      <p:sp>
        <p:nvSpPr>
          <p:cNvPr id="10" name="Espace réservé du texte 7">
            <a:extLst>
              <a:ext uri="{FF2B5EF4-FFF2-40B4-BE49-F238E27FC236}">
                <a16:creationId xmlns:a16="http://schemas.microsoft.com/office/drawing/2014/main" id="{6E7AEAA2-3093-4C62-4573-6F01E219D30F}"/>
              </a:ext>
            </a:extLst>
          </p:cNvPr>
          <p:cNvSpPr>
            <a:spLocks noGrp="1"/>
          </p:cNvSpPr>
          <p:nvPr>
            <p:ph type="body" sz="quarter" idx="12" hasCustomPrompt="1"/>
          </p:nvPr>
        </p:nvSpPr>
        <p:spPr>
          <a:xfrm>
            <a:off x="13399153" y="7266456"/>
            <a:ext cx="9521894" cy="724606"/>
          </a:xfrm>
          <a:prstGeom prst="rect">
            <a:avLst/>
          </a:prstGeom>
        </p:spPr>
        <p:txBody>
          <a:bodyPr>
            <a:normAutofit/>
          </a:bodyPr>
          <a:lstStyle>
            <a:lvl1pPr marL="0" indent="0" algn="l">
              <a:buNone/>
              <a:defRPr sz="4600" b="1" i="0" spc="0" baseline="0">
                <a:solidFill>
                  <a:schemeClr val="tx1"/>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err="1"/>
              <a:t>Subtitle</a:t>
            </a:r>
            <a:endParaRPr lang="fr-FR"/>
          </a:p>
        </p:txBody>
      </p:sp>
      <p:sp>
        <p:nvSpPr>
          <p:cNvPr id="12" name="Espace réservé du texte 7">
            <a:extLst>
              <a:ext uri="{FF2B5EF4-FFF2-40B4-BE49-F238E27FC236}">
                <a16:creationId xmlns:a16="http://schemas.microsoft.com/office/drawing/2014/main" id="{7C637E84-EDAB-6D7E-5FB9-C1B24D19E469}"/>
              </a:ext>
            </a:extLst>
          </p:cNvPr>
          <p:cNvSpPr>
            <a:spLocks noGrp="1"/>
          </p:cNvSpPr>
          <p:nvPr>
            <p:ph type="body" sz="quarter" idx="13" hasCustomPrompt="1"/>
          </p:nvPr>
        </p:nvSpPr>
        <p:spPr>
          <a:xfrm>
            <a:off x="13399153" y="8041708"/>
            <a:ext cx="9521894" cy="724607"/>
          </a:xfrm>
          <a:prstGeom prst="rect">
            <a:avLst/>
          </a:prstGeom>
        </p:spPr>
        <p:txBody>
          <a:bodyPr>
            <a:normAutofit/>
          </a:bodyPr>
          <a:lstStyle>
            <a:lvl1pPr marL="0" indent="0" algn="l">
              <a:spcBef>
                <a:spcPts val="0"/>
              </a:spcBef>
              <a:buNone/>
              <a:defRPr sz="4000" b="0" i="0" spc="0" baseline="0">
                <a:solidFill>
                  <a:schemeClr val="bg1"/>
                </a:solidFill>
                <a:latin typeface="+mj-lt"/>
                <a:cs typeface="Gellix"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Date I Time</a:t>
            </a:r>
          </a:p>
        </p:txBody>
      </p:sp>
      <p:sp>
        <p:nvSpPr>
          <p:cNvPr id="14" name="Espace réservé pour une image  4">
            <a:extLst>
              <a:ext uri="{FF2B5EF4-FFF2-40B4-BE49-F238E27FC236}">
                <a16:creationId xmlns:a16="http://schemas.microsoft.com/office/drawing/2014/main" id="{A4A12C47-1A11-30E1-0D59-3D8B84E90AA4}"/>
              </a:ext>
            </a:extLst>
          </p:cNvPr>
          <p:cNvSpPr>
            <a:spLocks noGrp="1"/>
          </p:cNvSpPr>
          <p:nvPr>
            <p:ph type="pic" sz="quarter" idx="15" hasCustomPrompt="1"/>
          </p:nvPr>
        </p:nvSpPr>
        <p:spPr>
          <a:xfrm>
            <a:off x="-20" y="0"/>
            <a:ext cx="12191226" cy="13760674"/>
          </a:xfrm>
          <a:custGeom>
            <a:avLst/>
            <a:gdLst>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104"/>
              <a:gd name="connsiteY0" fmla="*/ 0 h 13716000"/>
              <a:gd name="connsiteX1" fmla="*/ 6858000 w 13716104"/>
              <a:gd name="connsiteY1" fmla="*/ 0 h 13716000"/>
              <a:gd name="connsiteX2" fmla="*/ 13716000 w 13716104"/>
              <a:gd name="connsiteY2" fmla="*/ 6858000 h 13716000"/>
              <a:gd name="connsiteX3" fmla="*/ 6858000 w 13716104"/>
              <a:gd name="connsiteY3" fmla="*/ 13716000 h 13716000"/>
              <a:gd name="connsiteX4" fmla="*/ 0 w 13716104"/>
              <a:gd name="connsiteY4" fmla="*/ 13716000 h 13716000"/>
              <a:gd name="connsiteX5" fmla="*/ 0 w 13716104"/>
              <a:gd name="connsiteY5" fmla="*/ 0 h 13716000"/>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25236"/>
              <a:gd name="connsiteX1" fmla="*/ 6858000 w 13716104"/>
              <a:gd name="connsiteY1" fmla="*/ 0 h 13725236"/>
              <a:gd name="connsiteX2" fmla="*/ 13716000 w 13716104"/>
              <a:gd name="connsiteY2" fmla="*/ 6858000 h 13725236"/>
              <a:gd name="connsiteX3" fmla="*/ 6858000 w 13716104"/>
              <a:gd name="connsiteY3" fmla="*/ 13716000 h 13725236"/>
              <a:gd name="connsiteX4" fmla="*/ 0 w 13716104"/>
              <a:gd name="connsiteY4" fmla="*/ 13716000 h 13725236"/>
              <a:gd name="connsiteX5" fmla="*/ 0 w 13716104"/>
              <a:gd name="connsiteY5" fmla="*/ 0 h 13725236"/>
              <a:gd name="connsiteX0" fmla="*/ 0 w 13718480"/>
              <a:gd name="connsiteY0" fmla="*/ 0 h 13725236"/>
              <a:gd name="connsiteX1" fmla="*/ 6858000 w 13718480"/>
              <a:gd name="connsiteY1" fmla="*/ 0 h 13725236"/>
              <a:gd name="connsiteX2" fmla="*/ 13716000 w 13718480"/>
              <a:gd name="connsiteY2" fmla="*/ 6858000 h 13725236"/>
              <a:gd name="connsiteX3" fmla="*/ 6858000 w 13718480"/>
              <a:gd name="connsiteY3" fmla="*/ 13716000 h 13725236"/>
              <a:gd name="connsiteX4" fmla="*/ 0 w 13718480"/>
              <a:gd name="connsiteY4" fmla="*/ 13716000 h 13725236"/>
              <a:gd name="connsiteX5" fmla="*/ 0 w 13718480"/>
              <a:gd name="connsiteY5" fmla="*/ 0 h 13725236"/>
              <a:gd name="connsiteX0" fmla="*/ 0 w 11541124"/>
              <a:gd name="connsiteY0" fmla="*/ 0 h 13725236"/>
              <a:gd name="connsiteX1" fmla="*/ 6858000 w 11541124"/>
              <a:gd name="connsiteY1" fmla="*/ 0 h 13725236"/>
              <a:gd name="connsiteX2" fmla="*/ 11533909 w 11541124"/>
              <a:gd name="connsiteY2" fmla="*/ 7045036 h 13725236"/>
              <a:gd name="connsiteX3" fmla="*/ 6858000 w 11541124"/>
              <a:gd name="connsiteY3" fmla="*/ 13716000 h 13725236"/>
              <a:gd name="connsiteX4" fmla="*/ 0 w 11541124"/>
              <a:gd name="connsiteY4" fmla="*/ 13716000 h 13725236"/>
              <a:gd name="connsiteX5" fmla="*/ 0 w 11541124"/>
              <a:gd name="connsiteY5" fmla="*/ 0 h 13725236"/>
              <a:gd name="connsiteX0" fmla="*/ 0 w 10742920"/>
              <a:gd name="connsiteY0" fmla="*/ 0 h 13725236"/>
              <a:gd name="connsiteX1" fmla="*/ 6858000 w 10742920"/>
              <a:gd name="connsiteY1" fmla="*/ 0 h 13725236"/>
              <a:gd name="connsiteX2" fmla="*/ 10723418 w 10742920"/>
              <a:gd name="connsiteY2" fmla="*/ 7065817 h 13725236"/>
              <a:gd name="connsiteX3" fmla="*/ 6858000 w 10742920"/>
              <a:gd name="connsiteY3" fmla="*/ 13716000 h 13725236"/>
              <a:gd name="connsiteX4" fmla="*/ 0 w 10742920"/>
              <a:gd name="connsiteY4" fmla="*/ 13716000 h 13725236"/>
              <a:gd name="connsiteX5" fmla="*/ 0 w 10742920"/>
              <a:gd name="connsiteY5" fmla="*/ 0 h 13725236"/>
              <a:gd name="connsiteX0" fmla="*/ 0 w 10748541"/>
              <a:gd name="connsiteY0" fmla="*/ 0 h 13725236"/>
              <a:gd name="connsiteX1" fmla="*/ 6858000 w 10748541"/>
              <a:gd name="connsiteY1" fmla="*/ 0 h 13725236"/>
              <a:gd name="connsiteX2" fmla="*/ 10723418 w 10748541"/>
              <a:gd name="connsiteY2" fmla="*/ 7065817 h 13725236"/>
              <a:gd name="connsiteX3" fmla="*/ 6858000 w 10748541"/>
              <a:gd name="connsiteY3" fmla="*/ 13716000 h 13725236"/>
              <a:gd name="connsiteX4" fmla="*/ 0 w 10748541"/>
              <a:gd name="connsiteY4" fmla="*/ 13716000 h 13725236"/>
              <a:gd name="connsiteX5" fmla="*/ 0 w 10748541"/>
              <a:gd name="connsiteY5" fmla="*/ 0 h 13725236"/>
              <a:gd name="connsiteX0" fmla="*/ 0 w 10728816"/>
              <a:gd name="connsiteY0" fmla="*/ 0 h 13725236"/>
              <a:gd name="connsiteX1" fmla="*/ 6858000 w 10728816"/>
              <a:gd name="connsiteY1" fmla="*/ 0 h 13725236"/>
              <a:gd name="connsiteX2" fmla="*/ 10723418 w 10728816"/>
              <a:gd name="connsiteY2" fmla="*/ 7065817 h 13725236"/>
              <a:gd name="connsiteX3" fmla="*/ 6858000 w 10728816"/>
              <a:gd name="connsiteY3" fmla="*/ 13716000 h 13725236"/>
              <a:gd name="connsiteX4" fmla="*/ 0 w 10728816"/>
              <a:gd name="connsiteY4" fmla="*/ 13716000 h 13725236"/>
              <a:gd name="connsiteX5" fmla="*/ 0 w 10728816"/>
              <a:gd name="connsiteY5" fmla="*/ 0 h 13725236"/>
              <a:gd name="connsiteX0" fmla="*/ 0 w 10726293"/>
              <a:gd name="connsiteY0" fmla="*/ 24 h 13725260"/>
              <a:gd name="connsiteX1" fmla="*/ 6858000 w 10726293"/>
              <a:gd name="connsiteY1" fmla="*/ 24 h 13725260"/>
              <a:gd name="connsiteX2" fmla="*/ 10723418 w 10726293"/>
              <a:gd name="connsiteY2" fmla="*/ 7065841 h 13725260"/>
              <a:gd name="connsiteX3" fmla="*/ 6858000 w 10726293"/>
              <a:gd name="connsiteY3" fmla="*/ 13716024 h 13725260"/>
              <a:gd name="connsiteX4" fmla="*/ 0 w 10726293"/>
              <a:gd name="connsiteY4" fmla="*/ 13716024 h 13725260"/>
              <a:gd name="connsiteX5" fmla="*/ 0 w 10726293"/>
              <a:gd name="connsiteY5" fmla="*/ 24 h 13725260"/>
              <a:gd name="connsiteX0" fmla="*/ 0 w 10723438"/>
              <a:gd name="connsiteY0" fmla="*/ 24 h 13725260"/>
              <a:gd name="connsiteX1" fmla="*/ 6858000 w 10723438"/>
              <a:gd name="connsiteY1" fmla="*/ 24 h 13725260"/>
              <a:gd name="connsiteX2" fmla="*/ 10723418 w 10723438"/>
              <a:gd name="connsiteY2" fmla="*/ 7065841 h 13725260"/>
              <a:gd name="connsiteX3" fmla="*/ 6858000 w 10723438"/>
              <a:gd name="connsiteY3" fmla="*/ 13716024 h 13725260"/>
              <a:gd name="connsiteX4" fmla="*/ 0 w 10723438"/>
              <a:gd name="connsiteY4" fmla="*/ 13716024 h 13725260"/>
              <a:gd name="connsiteX5" fmla="*/ 0 w 10723438"/>
              <a:gd name="connsiteY5" fmla="*/ 24 h 13725260"/>
              <a:gd name="connsiteX0" fmla="*/ 0 w 9066104"/>
              <a:gd name="connsiteY0" fmla="*/ 24 h 13725260"/>
              <a:gd name="connsiteX1" fmla="*/ 6858000 w 9066104"/>
              <a:gd name="connsiteY1" fmla="*/ 24 h 13725260"/>
              <a:gd name="connsiteX2" fmla="*/ 9066068 w 9066104"/>
              <a:gd name="connsiteY2" fmla="*/ 7080128 h 13725260"/>
              <a:gd name="connsiteX3" fmla="*/ 6858000 w 9066104"/>
              <a:gd name="connsiteY3" fmla="*/ 13716024 h 13725260"/>
              <a:gd name="connsiteX4" fmla="*/ 0 w 9066104"/>
              <a:gd name="connsiteY4" fmla="*/ 13716024 h 13725260"/>
              <a:gd name="connsiteX5" fmla="*/ 0 w 9066104"/>
              <a:gd name="connsiteY5" fmla="*/ 24 h 13725260"/>
              <a:gd name="connsiteX0" fmla="*/ 0 w 8723211"/>
              <a:gd name="connsiteY0" fmla="*/ 24 h 13725260"/>
              <a:gd name="connsiteX1" fmla="*/ 6858000 w 8723211"/>
              <a:gd name="connsiteY1" fmla="*/ 24 h 13725260"/>
              <a:gd name="connsiteX2" fmla="*/ 8723168 w 8723211"/>
              <a:gd name="connsiteY2" fmla="*/ 7080128 h 13725260"/>
              <a:gd name="connsiteX3" fmla="*/ 6858000 w 8723211"/>
              <a:gd name="connsiteY3" fmla="*/ 13716024 h 13725260"/>
              <a:gd name="connsiteX4" fmla="*/ 0 w 8723211"/>
              <a:gd name="connsiteY4" fmla="*/ 13716024 h 13725260"/>
              <a:gd name="connsiteX5" fmla="*/ 0 w 8723211"/>
              <a:gd name="connsiteY5" fmla="*/ 24 h 13725260"/>
              <a:gd name="connsiteX0" fmla="*/ 0 w 8851796"/>
              <a:gd name="connsiteY0" fmla="*/ 24 h 13725260"/>
              <a:gd name="connsiteX1" fmla="*/ 6858000 w 8851796"/>
              <a:gd name="connsiteY1" fmla="*/ 24 h 13725260"/>
              <a:gd name="connsiteX2" fmla="*/ 8851756 w 8851796"/>
              <a:gd name="connsiteY2" fmla="*/ 7094415 h 13725260"/>
              <a:gd name="connsiteX3" fmla="*/ 6858000 w 8851796"/>
              <a:gd name="connsiteY3" fmla="*/ 13716024 h 13725260"/>
              <a:gd name="connsiteX4" fmla="*/ 0 w 8851796"/>
              <a:gd name="connsiteY4" fmla="*/ 13716024 h 13725260"/>
              <a:gd name="connsiteX5" fmla="*/ 0 w 8851796"/>
              <a:gd name="connsiteY5" fmla="*/ 24 h 13725260"/>
              <a:gd name="connsiteX0" fmla="*/ 0 w 8851796"/>
              <a:gd name="connsiteY0" fmla="*/ 24 h 13716463"/>
              <a:gd name="connsiteX1" fmla="*/ 6858000 w 8851796"/>
              <a:gd name="connsiteY1" fmla="*/ 24 h 13716463"/>
              <a:gd name="connsiteX2" fmla="*/ 8851756 w 8851796"/>
              <a:gd name="connsiteY2" fmla="*/ 7094415 h 13716463"/>
              <a:gd name="connsiteX3" fmla="*/ 6858000 w 8851796"/>
              <a:gd name="connsiteY3" fmla="*/ 13716024 h 13716463"/>
              <a:gd name="connsiteX4" fmla="*/ 0 w 8851796"/>
              <a:gd name="connsiteY4" fmla="*/ 13716024 h 13716463"/>
              <a:gd name="connsiteX5" fmla="*/ 0 w 8851796"/>
              <a:gd name="connsiteY5" fmla="*/ 24 h 13716463"/>
              <a:gd name="connsiteX0" fmla="*/ 0 w 9022293"/>
              <a:gd name="connsiteY0" fmla="*/ 25 h 13716440"/>
              <a:gd name="connsiteX1" fmla="*/ 6858000 w 9022293"/>
              <a:gd name="connsiteY1" fmla="*/ 25 h 13716440"/>
              <a:gd name="connsiteX2" fmla="*/ 9022256 w 9022293"/>
              <a:gd name="connsiteY2" fmla="*/ 6923917 h 13716440"/>
              <a:gd name="connsiteX3" fmla="*/ 6858000 w 9022293"/>
              <a:gd name="connsiteY3" fmla="*/ 13716025 h 13716440"/>
              <a:gd name="connsiteX4" fmla="*/ 0 w 9022293"/>
              <a:gd name="connsiteY4" fmla="*/ 13716025 h 13716440"/>
              <a:gd name="connsiteX5" fmla="*/ 0 w 9022293"/>
              <a:gd name="connsiteY5" fmla="*/ 25 h 13716440"/>
              <a:gd name="connsiteX0" fmla="*/ 0 w 8993877"/>
              <a:gd name="connsiteY0" fmla="*/ 25 h 13716440"/>
              <a:gd name="connsiteX1" fmla="*/ 6858000 w 8993877"/>
              <a:gd name="connsiteY1" fmla="*/ 25 h 13716440"/>
              <a:gd name="connsiteX2" fmla="*/ 8993840 w 8993877"/>
              <a:gd name="connsiteY2" fmla="*/ 6923917 h 13716440"/>
              <a:gd name="connsiteX3" fmla="*/ 6858000 w 8993877"/>
              <a:gd name="connsiteY3" fmla="*/ 13716025 h 13716440"/>
              <a:gd name="connsiteX4" fmla="*/ 0 w 8993877"/>
              <a:gd name="connsiteY4" fmla="*/ 13716025 h 13716440"/>
              <a:gd name="connsiteX5" fmla="*/ 0 w 8993877"/>
              <a:gd name="connsiteY5" fmla="*/ 25 h 13716440"/>
              <a:gd name="connsiteX0" fmla="*/ 0 w 12081381"/>
              <a:gd name="connsiteY0" fmla="*/ 25 h 13716440"/>
              <a:gd name="connsiteX1" fmla="*/ 9945504 w 12081381"/>
              <a:gd name="connsiteY1" fmla="*/ 25 h 13716440"/>
              <a:gd name="connsiteX2" fmla="*/ 12081344 w 12081381"/>
              <a:gd name="connsiteY2" fmla="*/ 6923917 h 13716440"/>
              <a:gd name="connsiteX3" fmla="*/ 9945504 w 12081381"/>
              <a:gd name="connsiteY3" fmla="*/ 13716025 h 13716440"/>
              <a:gd name="connsiteX4" fmla="*/ 3087504 w 12081381"/>
              <a:gd name="connsiteY4" fmla="*/ 13716025 h 13716440"/>
              <a:gd name="connsiteX5" fmla="*/ 0 w 12081381"/>
              <a:gd name="connsiteY5" fmla="*/ 25 h 13716440"/>
              <a:gd name="connsiteX0" fmla="*/ 42294 w 12123675"/>
              <a:gd name="connsiteY0" fmla="*/ 25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42294 w 12123675"/>
              <a:gd name="connsiteY5" fmla="*/ 25 h 13716440"/>
              <a:gd name="connsiteX0" fmla="*/ 0 w 12123675"/>
              <a:gd name="connsiteY0" fmla="*/ 21172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1172 h 13716440"/>
              <a:gd name="connsiteX0" fmla="*/ 0 w 12123675"/>
              <a:gd name="connsiteY0" fmla="*/ 24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4 h 1371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3675" h="13716440">
                <a:moveTo>
                  <a:pt x="0" y="24"/>
                </a:moveTo>
                <a:lnTo>
                  <a:pt x="9987798" y="25"/>
                </a:lnTo>
                <a:cubicBezTo>
                  <a:pt x="10005982" y="-10367"/>
                  <a:pt x="12134029" y="3168903"/>
                  <a:pt x="12123638" y="6923917"/>
                </a:cubicBezTo>
                <a:cubicBezTo>
                  <a:pt x="12113247" y="10678931"/>
                  <a:pt x="10008580" y="13757588"/>
                  <a:pt x="9987798" y="13716025"/>
                </a:cubicBezTo>
                <a:lnTo>
                  <a:pt x="0" y="13694878"/>
                </a:lnTo>
                <a:lnTo>
                  <a:pt x="0" y="24"/>
                </a:lnTo>
                <a:close/>
              </a:path>
            </a:pathLst>
          </a:custGeom>
          <a:solidFill>
            <a:schemeClr val="tx1"/>
          </a:solidFill>
        </p:spPr>
        <p:txBody>
          <a:bodyPr anchor="ctr"/>
          <a:lstStyle>
            <a:lvl1pPr marL="0" indent="0" algn="ctr">
              <a:buNone/>
              <a:defRPr sz="8000">
                <a:solidFill>
                  <a:schemeClr val="bg2"/>
                </a:solidFill>
                <a:latin typeface="+mj-lt"/>
                <a:cs typeface="Gellix" pitchFamily="2" charset="77"/>
              </a:defRPr>
            </a:lvl1pPr>
          </a:lstStyle>
          <a:p>
            <a:r>
              <a:rPr lang="en-GB"/>
              <a:t>Insert photo here</a:t>
            </a:r>
          </a:p>
          <a:p>
            <a:endParaRPr lang="en-GB"/>
          </a:p>
          <a:p>
            <a:endParaRPr lang="en-GB"/>
          </a:p>
          <a:p>
            <a:endParaRPr lang="en-GB"/>
          </a:p>
        </p:txBody>
      </p:sp>
    </p:spTree>
    <p:extLst>
      <p:ext uri="{BB962C8B-B14F-4D97-AF65-F5344CB8AC3E}">
        <p14:creationId xmlns:p14="http://schemas.microsoft.com/office/powerpoint/2010/main" val="295353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card">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1283E0F7-75A1-A240-94F8-A1F33FBB5AFF}"/>
              </a:ext>
            </a:extLst>
          </p:cNvPr>
          <p:cNvSpPr>
            <a:spLocks noGrp="1"/>
          </p:cNvSpPr>
          <p:nvPr>
            <p:ph type="pic" sz="quarter" idx="13" hasCustomPrompt="1"/>
          </p:nvPr>
        </p:nvSpPr>
        <p:spPr>
          <a:xfrm>
            <a:off x="5176957" y="4532365"/>
            <a:ext cx="4651270" cy="4651270"/>
          </a:xfrm>
          <a:prstGeom prst="ellipse">
            <a:avLst/>
          </a:prstGeom>
          <a:solidFill>
            <a:schemeClr val="bg2">
              <a:lumMod val="50000"/>
            </a:schemeClr>
          </a:solidFill>
          <a:ln>
            <a:noFill/>
          </a:ln>
        </p:spPr>
        <p:txBody>
          <a:bodyPr anchor="ctr"/>
          <a:lstStyle>
            <a:lvl1pPr marL="0" indent="0" algn="ctr">
              <a:buNone/>
              <a:defRPr sz="4000" b="0" i="0">
                <a:solidFill>
                  <a:srgbClr val="FFFFFF"/>
                </a:solidFill>
                <a:latin typeface="+mj-lt"/>
                <a:cs typeface="Gellix" pitchFamily="2" charset="77"/>
              </a:defRPr>
            </a:lvl1pPr>
          </a:lstStyle>
          <a:p>
            <a:r>
              <a:rPr lang="fr-FR"/>
              <a:t>Insert </a:t>
            </a:r>
            <a:br>
              <a:rPr lang="fr-FR"/>
            </a:br>
            <a:r>
              <a:rPr lang="fr-FR" err="1"/>
              <a:t>headshot</a:t>
            </a:r>
            <a:r>
              <a:rPr lang="fr-FR"/>
              <a:t> </a:t>
            </a:r>
            <a:br>
              <a:rPr lang="fr-FR"/>
            </a:br>
            <a:r>
              <a:rPr lang="fr-FR" err="1"/>
              <a:t>here</a:t>
            </a:r>
            <a:endParaRPr lang="fr-FR"/>
          </a:p>
        </p:txBody>
      </p:sp>
      <p:sp>
        <p:nvSpPr>
          <p:cNvPr id="8" name="Espace réservé du texte 7">
            <a:extLst>
              <a:ext uri="{FF2B5EF4-FFF2-40B4-BE49-F238E27FC236}">
                <a16:creationId xmlns:a16="http://schemas.microsoft.com/office/drawing/2014/main" id="{C4E9E973-A84F-ABBF-3DC9-D247C439E03D}"/>
              </a:ext>
            </a:extLst>
          </p:cNvPr>
          <p:cNvSpPr>
            <a:spLocks noGrp="1"/>
          </p:cNvSpPr>
          <p:nvPr>
            <p:ph type="body" sz="quarter" idx="18" hasCustomPrompt="1"/>
          </p:nvPr>
        </p:nvSpPr>
        <p:spPr>
          <a:xfrm>
            <a:off x="11215688" y="7997924"/>
            <a:ext cx="11925666" cy="724606"/>
          </a:xfrm>
          <a:prstGeom prst="rect">
            <a:avLst/>
          </a:prstGeom>
        </p:spPr>
        <p:txBody>
          <a:bodyPr>
            <a:normAutofit/>
          </a:bodyPr>
          <a:lstStyle>
            <a:lvl1pPr marL="0" indent="0" algn="l">
              <a:buNone/>
              <a:defRPr sz="4400" b="1" i="0" spc="0" baseline="0">
                <a:solidFill>
                  <a:schemeClr val="bg1"/>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Name</a:t>
            </a:r>
          </a:p>
        </p:txBody>
      </p:sp>
      <p:sp>
        <p:nvSpPr>
          <p:cNvPr id="9" name="Espace réservé du texte 19">
            <a:extLst>
              <a:ext uri="{FF2B5EF4-FFF2-40B4-BE49-F238E27FC236}">
                <a16:creationId xmlns:a16="http://schemas.microsoft.com/office/drawing/2014/main" id="{282D8DB3-50C9-1C91-3A39-147A528379E8}"/>
              </a:ext>
            </a:extLst>
          </p:cNvPr>
          <p:cNvSpPr>
            <a:spLocks noGrp="1"/>
          </p:cNvSpPr>
          <p:nvPr>
            <p:ph type="body" sz="quarter" idx="19" hasCustomPrompt="1"/>
          </p:nvPr>
        </p:nvSpPr>
        <p:spPr>
          <a:xfrm>
            <a:off x="11215688" y="930729"/>
            <a:ext cx="11925666" cy="6690502"/>
          </a:xfrm>
          <a:prstGeom prst="rect">
            <a:avLst/>
          </a:prstGeom>
        </p:spPr>
        <p:txBody>
          <a:bodyPr anchor="b"/>
          <a:lstStyle>
            <a:lvl1pPr marL="0" marR="0" indent="0" algn="l" defTabSz="1828709" rtl="0" eaLnBrk="1" fontAlgn="auto" latinLnBrk="0" hangingPunct="1">
              <a:lnSpc>
                <a:spcPct val="90000"/>
              </a:lnSpc>
              <a:spcBef>
                <a:spcPts val="2000"/>
              </a:spcBef>
              <a:spcAft>
                <a:spcPts val="0"/>
              </a:spcAft>
              <a:buClrTx/>
              <a:buSzTx/>
              <a:buFont typeface="Arial" panose="020B0604020202020204" pitchFamily="34" charset="0"/>
              <a:buNone/>
              <a:tabLst/>
              <a:defRPr lang="en-GB" sz="6600" b="0" i="0" smtClean="0">
                <a:solidFill>
                  <a:schemeClr val="bg1"/>
                </a:solidFill>
                <a:effectLst/>
                <a:latin typeface="+mj-lt"/>
                <a:cs typeface="Gellix" pitchFamily="2" charset="77"/>
              </a:defRPr>
            </a:lvl1pPr>
            <a:lvl2pPr marL="914354" indent="0">
              <a:buNone/>
              <a:defRPr b="0" i="0">
                <a:solidFill>
                  <a:srgbClr val="FFFFFF"/>
                </a:solidFill>
                <a:latin typeface="Gotham Book" pitchFamily="2" charset="0"/>
              </a:defRPr>
            </a:lvl2pPr>
            <a:lvl3pPr marL="1828709" indent="0">
              <a:buNone/>
              <a:defRPr b="0" i="0">
                <a:solidFill>
                  <a:srgbClr val="FFFFFF"/>
                </a:solidFill>
                <a:latin typeface="Gotham Book" pitchFamily="2" charset="0"/>
              </a:defRPr>
            </a:lvl3pPr>
            <a:lvl4pPr marL="2743063" indent="0">
              <a:buNone/>
              <a:defRPr b="0" i="0">
                <a:solidFill>
                  <a:srgbClr val="FFFFFF"/>
                </a:solidFill>
                <a:latin typeface="Gotham Book" pitchFamily="2" charset="0"/>
              </a:defRPr>
            </a:lvl4pPr>
            <a:lvl5pPr marL="3657417" indent="0">
              <a:buNone/>
              <a:defRPr b="0" i="0">
                <a:solidFill>
                  <a:srgbClr val="FFFFFF"/>
                </a:solidFill>
                <a:latin typeface="Gotham Book" pitchFamily="2" charset="0"/>
              </a:defRPr>
            </a:lvl5pPr>
          </a:lstStyle>
          <a:p>
            <a:pPr lvl="0"/>
            <a:r>
              <a:rPr lang="fr-FR"/>
              <a:t>« </a:t>
            </a:r>
            <a:r>
              <a:rPr lang="fr-FR" err="1"/>
              <a:t>Quote</a:t>
            </a:r>
            <a:r>
              <a:rPr lang="fr-FR"/>
              <a:t> »</a:t>
            </a:r>
          </a:p>
        </p:txBody>
      </p:sp>
    </p:spTree>
    <p:extLst>
      <p:ext uri="{BB962C8B-B14F-4D97-AF65-F5344CB8AC3E}">
        <p14:creationId xmlns:p14="http://schemas.microsoft.com/office/powerpoint/2010/main" val="2022492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7B1A54-1DC0-1348-180B-AD5656D4790F}"/>
              </a:ext>
            </a:extLst>
          </p:cNvPr>
          <p:cNvSpPr/>
          <p:nvPr userDrawn="1"/>
        </p:nvSpPr>
        <p:spPr>
          <a:xfrm>
            <a:off x="-1336431" y="-304800"/>
            <a:ext cx="26236246" cy="1456006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84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vent text">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0B769923-6217-1642-9321-3070050D9C5C}"/>
              </a:ext>
            </a:extLst>
          </p:cNvPr>
          <p:cNvPicPr>
            <a:picLocks noChangeAspect="1"/>
          </p:cNvPicPr>
          <p:nvPr userDrawn="1"/>
        </p:nvPicPr>
        <p:blipFill>
          <a:blip r:embed="rId2"/>
          <a:stretch>
            <a:fillRect/>
          </a:stretch>
        </p:blipFill>
        <p:spPr>
          <a:xfrm>
            <a:off x="1676400" y="12154829"/>
            <a:ext cx="0" cy="0"/>
          </a:xfrm>
          <a:prstGeom prst="rect">
            <a:avLst/>
          </a:prstGeom>
        </p:spPr>
      </p:pic>
      <p:sp>
        <p:nvSpPr>
          <p:cNvPr id="11" name="ZoneTexte 10">
            <a:extLst>
              <a:ext uri="{FF2B5EF4-FFF2-40B4-BE49-F238E27FC236}">
                <a16:creationId xmlns:a16="http://schemas.microsoft.com/office/drawing/2014/main" id="{61C71423-F5C7-3D45-BD67-92D704988660}"/>
              </a:ext>
            </a:extLst>
          </p:cNvPr>
          <p:cNvSpPr txBox="1"/>
          <p:nvPr userDrawn="1"/>
        </p:nvSpPr>
        <p:spPr>
          <a:xfrm>
            <a:off x="5325979" y="14806863"/>
            <a:ext cx="0" cy="0"/>
          </a:xfrm>
          <a:prstGeom prst="rect">
            <a:avLst/>
          </a:prstGeom>
        </p:spPr>
        <p:txBody>
          <a:bodyPr wrap="none" rtlCol="0">
            <a:normAutofit fontScale="25000" lnSpcReduction="20000"/>
          </a:bodyPr>
          <a:lstStyle/>
          <a:p>
            <a:pPr algn="l">
              <a:lnSpc>
                <a:spcPct val="100000"/>
              </a:lnSpc>
            </a:pPr>
            <a:endParaRPr lang="fr-FR">
              <a:latin typeface="Gotham Medium" pitchFamily="2" charset="0"/>
            </a:endParaRPr>
          </a:p>
        </p:txBody>
      </p:sp>
      <p:sp>
        <p:nvSpPr>
          <p:cNvPr id="9" name="Titre 8">
            <a:extLst>
              <a:ext uri="{FF2B5EF4-FFF2-40B4-BE49-F238E27FC236}">
                <a16:creationId xmlns:a16="http://schemas.microsoft.com/office/drawing/2014/main" id="{327E5254-9896-155D-A1D9-E0FDA4FD4EA9}"/>
              </a:ext>
            </a:extLst>
          </p:cNvPr>
          <p:cNvSpPr>
            <a:spLocks noGrp="1"/>
          </p:cNvSpPr>
          <p:nvPr>
            <p:ph type="title" hasCustomPrompt="1"/>
          </p:nvPr>
        </p:nvSpPr>
        <p:spPr>
          <a:xfrm>
            <a:off x="13399153" y="1969626"/>
            <a:ext cx="9521894" cy="4888374"/>
          </a:xfrm>
          <a:prstGeom prst="rect">
            <a:avLst/>
          </a:prstGeom>
        </p:spPr>
        <p:txBody>
          <a:bodyPr anchor="b">
            <a:normAutofit/>
          </a:bodyPr>
          <a:lstStyle>
            <a:lvl1pPr algn="l">
              <a:defRPr sz="6800" b="0" i="0" spc="0">
                <a:latin typeface="+mj-lt"/>
                <a:cs typeface="Gellix SemiBold" pitchFamily="2" charset="77"/>
              </a:defRPr>
            </a:lvl1pPr>
          </a:lstStyle>
          <a:p>
            <a:r>
              <a:rPr lang="fr-FR" err="1"/>
              <a:t>Title</a:t>
            </a:r>
            <a:endParaRPr lang="fr-FR"/>
          </a:p>
        </p:txBody>
      </p:sp>
      <p:sp>
        <p:nvSpPr>
          <p:cNvPr id="10" name="Espace réservé du texte 7">
            <a:extLst>
              <a:ext uri="{FF2B5EF4-FFF2-40B4-BE49-F238E27FC236}">
                <a16:creationId xmlns:a16="http://schemas.microsoft.com/office/drawing/2014/main" id="{376B315F-CFF9-8F3F-67BC-1D7948FDC0ED}"/>
              </a:ext>
            </a:extLst>
          </p:cNvPr>
          <p:cNvSpPr>
            <a:spLocks noGrp="1"/>
          </p:cNvSpPr>
          <p:nvPr>
            <p:ph type="body" sz="quarter" idx="12" hasCustomPrompt="1"/>
          </p:nvPr>
        </p:nvSpPr>
        <p:spPr>
          <a:xfrm>
            <a:off x="13399153" y="7266456"/>
            <a:ext cx="9521894" cy="724606"/>
          </a:xfrm>
          <a:prstGeom prst="rect">
            <a:avLst/>
          </a:prstGeom>
        </p:spPr>
        <p:txBody>
          <a:bodyPr>
            <a:normAutofit/>
          </a:bodyPr>
          <a:lstStyle>
            <a:lvl1pPr marL="0" indent="0" algn="l">
              <a:buNone/>
              <a:defRPr sz="4600" b="1" i="0" spc="0" baseline="0">
                <a:solidFill>
                  <a:schemeClr val="tx1"/>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err="1"/>
              <a:t>Subtitle</a:t>
            </a:r>
            <a:endParaRPr lang="fr-FR"/>
          </a:p>
        </p:txBody>
      </p:sp>
      <p:sp>
        <p:nvSpPr>
          <p:cNvPr id="5" name="Espace réservé pour une image  4">
            <a:extLst>
              <a:ext uri="{FF2B5EF4-FFF2-40B4-BE49-F238E27FC236}">
                <a16:creationId xmlns:a16="http://schemas.microsoft.com/office/drawing/2014/main" id="{36BC1648-C276-934B-CB91-D64EBE6781D2}"/>
              </a:ext>
            </a:extLst>
          </p:cNvPr>
          <p:cNvSpPr>
            <a:spLocks noGrp="1"/>
          </p:cNvSpPr>
          <p:nvPr>
            <p:ph type="pic" sz="quarter" idx="14" hasCustomPrompt="1"/>
          </p:nvPr>
        </p:nvSpPr>
        <p:spPr>
          <a:xfrm>
            <a:off x="-20" y="0"/>
            <a:ext cx="12191226" cy="13760674"/>
          </a:xfrm>
          <a:custGeom>
            <a:avLst/>
            <a:gdLst>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104"/>
              <a:gd name="connsiteY0" fmla="*/ 0 h 13716000"/>
              <a:gd name="connsiteX1" fmla="*/ 6858000 w 13716104"/>
              <a:gd name="connsiteY1" fmla="*/ 0 h 13716000"/>
              <a:gd name="connsiteX2" fmla="*/ 13716000 w 13716104"/>
              <a:gd name="connsiteY2" fmla="*/ 6858000 h 13716000"/>
              <a:gd name="connsiteX3" fmla="*/ 6858000 w 13716104"/>
              <a:gd name="connsiteY3" fmla="*/ 13716000 h 13716000"/>
              <a:gd name="connsiteX4" fmla="*/ 0 w 13716104"/>
              <a:gd name="connsiteY4" fmla="*/ 13716000 h 13716000"/>
              <a:gd name="connsiteX5" fmla="*/ 0 w 13716104"/>
              <a:gd name="connsiteY5" fmla="*/ 0 h 13716000"/>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25236"/>
              <a:gd name="connsiteX1" fmla="*/ 6858000 w 13716104"/>
              <a:gd name="connsiteY1" fmla="*/ 0 h 13725236"/>
              <a:gd name="connsiteX2" fmla="*/ 13716000 w 13716104"/>
              <a:gd name="connsiteY2" fmla="*/ 6858000 h 13725236"/>
              <a:gd name="connsiteX3" fmla="*/ 6858000 w 13716104"/>
              <a:gd name="connsiteY3" fmla="*/ 13716000 h 13725236"/>
              <a:gd name="connsiteX4" fmla="*/ 0 w 13716104"/>
              <a:gd name="connsiteY4" fmla="*/ 13716000 h 13725236"/>
              <a:gd name="connsiteX5" fmla="*/ 0 w 13716104"/>
              <a:gd name="connsiteY5" fmla="*/ 0 h 13725236"/>
              <a:gd name="connsiteX0" fmla="*/ 0 w 13718480"/>
              <a:gd name="connsiteY0" fmla="*/ 0 h 13725236"/>
              <a:gd name="connsiteX1" fmla="*/ 6858000 w 13718480"/>
              <a:gd name="connsiteY1" fmla="*/ 0 h 13725236"/>
              <a:gd name="connsiteX2" fmla="*/ 13716000 w 13718480"/>
              <a:gd name="connsiteY2" fmla="*/ 6858000 h 13725236"/>
              <a:gd name="connsiteX3" fmla="*/ 6858000 w 13718480"/>
              <a:gd name="connsiteY3" fmla="*/ 13716000 h 13725236"/>
              <a:gd name="connsiteX4" fmla="*/ 0 w 13718480"/>
              <a:gd name="connsiteY4" fmla="*/ 13716000 h 13725236"/>
              <a:gd name="connsiteX5" fmla="*/ 0 w 13718480"/>
              <a:gd name="connsiteY5" fmla="*/ 0 h 13725236"/>
              <a:gd name="connsiteX0" fmla="*/ 0 w 11541124"/>
              <a:gd name="connsiteY0" fmla="*/ 0 h 13725236"/>
              <a:gd name="connsiteX1" fmla="*/ 6858000 w 11541124"/>
              <a:gd name="connsiteY1" fmla="*/ 0 h 13725236"/>
              <a:gd name="connsiteX2" fmla="*/ 11533909 w 11541124"/>
              <a:gd name="connsiteY2" fmla="*/ 7045036 h 13725236"/>
              <a:gd name="connsiteX3" fmla="*/ 6858000 w 11541124"/>
              <a:gd name="connsiteY3" fmla="*/ 13716000 h 13725236"/>
              <a:gd name="connsiteX4" fmla="*/ 0 w 11541124"/>
              <a:gd name="connsiteY4" fmla="*/ 13716000 h 13725236"/>
              <a:gd name="connsiteX5" fmla="*/ 0 w 11541124"/>
              <a:gd name="connsiteY5" fmla="*/ 0 h 13725236"/>
              <a:gd name="connsiteX0" fmla="*/ 0 w 10742920"/>
              <a:gd name="connsiteY0" fmla="*/ 0 h 13725236"/>
              <a:gd name="connsiteX1" fmla="*/ 6858000 w 10742920"/>
              <a:gd name="connsiteY1" fmla="*/ 0 h 13725236"/>
              <a:gd name="connsiteX2" fmla="*/ 10723418 w 10742920"/>
              <a:gd name="connsiteY2" fmla="*/ 7065817 h 13725236"/>
              <a:gd name="connsiteX3" fmla="*/ 6858000 w 10742920"/>
              <a:gd name="connsiteY3" fmla="*/ 13716000 h 13725236"/>
              <a:gd name="connsiteX4" fmla="*/ 0 w 10742920"/>
              <a:gd name="connsiteY4" fmla="*/ 13716000 h 13725236"/>
              <a:gd name="connsiteX5" fmla="*/ 0 w 10742920"/>
              <a:gd name="connsiteY5" fmla="*/ 0 h 13725236"/>
              <a:gd name="connsiteX0" fmla="*/ 0 w 10748541"/>
              <a:gd name="connsiteY0" fmla="*/ 0 h 13725236"/>
              <a:gd name="connsiteX1" fmla="*/ 6858000 w 10748541"/>
              <a:gd name="connsiteY1" fmla="*/ 0 h 13725236"/>
              <a:gd name="connsiteX2" fmla="*/ 10723418 w 10748541"/>
              <a:gd name="connsiteY2" fmla="*/ 7065817 h 13725236"/>
              <a:gd name="connsiteX3" fmla="*/ 6858000 w 10748541"/>
              <a:gd name="connsiteY3" fmla="*/ 13716000 h 13725236"/>
              <a:gd name="connsiteX4" fmla="*/ 0 w 10748541"/>
              <a:gd name="connsiteY4" fmla="*/ 13716000 h 13725236"/>
              <a:gd name="connsiteX5" fmla="*/ 0 w 10748541"/>
              <a:gd name="connsiteY5" fmla="*/ 0 h 13725236"/>
              <a:gd name="connsiteX0" fmla="*/ 0 w 10728816"/>
              <a:gd name="connsiteY0" fmla="*/ 0 h 13725236"/>
              <a:gd name="connsiteX1" fmla="*/ 6858000 w 10728816"/>
              <a:gd name="connsiteY1" fmla="*/ 0 h 13725236"/>
              <a:gd name="connsiteX2" fmla="*/ 10723418 w 10728816"/>
              <a:gd name="connsiteY2" fmla="*/ 7065817 h 13725236"/>
              <a:gd name="connsiteX3" fmla="*/ 6858000 w 10728816"/>
              <a:gd name="connsiteY3" fmla="*/ 13716000 h 13725236"/>
              <a:gd name="connsiteX4" fmla="*/ 0 w 10728816"/>
              <a:gd name="connsiteY4" fmla="*/ 13716000 h 13725236"/>
              <a:gd name="connsiteX5" fmla="*/ 0 w 10728816"/>
              <a:gd name="connsiteY5" fmla="*/ 0 h 13725236"/>
              <a:gd name="connsiteX0" fmla="*/ 0 w 10726293"/>
              <a:gd name="connsiteY0" fmla="*/ 24 h 13725260"/>
              <a:gd name="connsiteX1" fmla="*/ 6858000 w 10726293"/>
              <a:gd name="connsiteY1" fmla="*/ 24 h 13725260"/>
              <a:gd name="connsiteX2" fmla="*/ 10723418 w 10726293"/>
              <a:gd name="connsiteY2" fmla="*/ 7065841 h 13725260"/>
              <a:gd name="connsiteX3" fmla="*/ 6858000 w 10726293"/>
              <a:gd name="connsiteY3" fmla="*/ 13716024 h 13725260"/>
              <a:gd name="connsiteX4" fmla="*/ 0 w 10726293"/>
              <a:gd name="connsiteY4" fmla="*/ 13716024 h 13725260"/>
              <a:gd name="connsiteX5" fmla="*/ 0 w 10726293"/>
              <a:gd name="connsiteY5" fmla="*/ 24 h 13725260"/>
              <a:gd name="connsiteX0" fmla="*/ 0 w 10723438"/>
              <a:gd name="connsiteY0" fmla="*/ 24 h 13725260"/>
              <a:gd name="connsiteX1" fmla="*/ 6858000 w 10723438"/>
              <a:gd name="connsiteY1" fmla="*/ 24 h 13725260"/>
              <a:gd name="connsiteX2" fmla="*/ 10723418 w 10723438"/>
              <a:gd name="connsiteY2" fmla="*/ 7065841 h 13725260"/>
              <a:gd name="connsiteX3" fmla="*/ 6858000 w 10723438"/>
              <a:gd name="connsiteY3" fmla="*/ 13716024 h 13725260"/>
              <a:gd name="connsiteX4" fmla="*/ 0 w 10723438"/>
              <a:gd name="connsiteY4" fmla="*/ 13716024 h 13725260"/>
              <a:gd name="connsiteX5" fmla="*/ 0 w 10723438"/>
              <a:gd name="connsiteY5" fmla="*/ 24 h 13725260"/>
              <a:gd name="connsiteX0" fmla="*/ 0 w 9066104"/>
              <a:gd name="connsiteY0" fmla="*/ 24 h 13725260"/>
              <a:gd name="connsiteX1" fmla="*/ 6858000 w 9066104"/>
              <a:gd name="connsiteY1" fmla="*/ 24 h 13725260"/>
              <a:gd name="connsiteX2" fmla="*/ 9066068 w 9066104"/>
              <a:gd name="connsiteY2" fmla="*/ 7080128 h 13725260"/>
              <a:gd name="connsiteX3" fmla="*/ 6858000 w 9066104"/>
              <a:gd name="connsiteY3" fmla="*/ 13716024 h 13725260"/>
              <a:gd name="connsiteX4" fmla="*/ 0 w 9066104"/>
              <a:gd name="connsiteY4" fmla="*/ 13716024 h 13725260"/>
              <a:gd name="connsiteX5" fmla="*/ 0 w 9066104"/>
              <a:gd name="connsiteY5" fmla="*/ 24 h 13725260"/>
              <a:gd name="connsiteX0" fmla="*/ 0 w 8723211"/>
              <a:gd name="connsiteY0" fmla="*/ 24 h 13725260"/>
              <a:gd name="connsiteX1" fmla="*/ 6858000 w 8723211"/>
              <a:gd name="connsiteY1" fmla="*/ 24 h 13725260"/>
              <a:gd name="connsiteX2" fmla="*/ 8723168 w 8723211"/>
              <a:gd name="connsiteY2" fmla="*/ 7080128 h 13725260"/>
              <a:gd name="connsiteX3" fmla="*/ 6858000 w 8723211"/>
              <a:gd name="connsiteY3" fmla="*/ 13716024 h 13725260"/>
              <a:gd name="connsiteX4" fmla="*/ 0 w 8723211"/>
              <a:gd name="connsiteY4" fmla="*/ 13716024 h 13725260"/>
              <a:gd name="connsiteX5" fmla="*/ 0 w 8723211"/>
              <a:gd name="connsiteY5" fmla="*/ 24 h 13725260"/>
              <a:gd name="connsiteX0" fmla="*/ 0 w 8851796"/>
              <a:gd name="connsiteY0" fmla="*/ 24 h 13725260"/>
              <a:gd name="connsiteX1" fmla="*/ 6858000 w 8851796"/>
              <a:gd name="connsiteY1" fmla="*/ 24 h 13725260"/>
              <a:gd name="connsiteX2" fmla="*/ 8851756 w 8851796"/>
              <a:gd name="connsiteY2" fmla="*/ 7094415 h 13725260"/>
              <a:gd name="connsiteX3" fmla="*/ 6858000 w 8851796"/>
              <a:gd name="connsiteY3" fmla="*/ 13716024 h 13725260"/>
              <a:gd name="connsiteX4" fmla="*/ 0 w 8851796"/>
              <a:gd name="connsiteY4" fmla="*/ 13716024 h 13725260"/>
              <a:gd name="connsiteX5" fmla="*/ 0 w 8851796"/>
              <a:gd name="connsiteY5" fmla="*/ 24 h 13725260"/>
              <a:gd name="connsiteX0" fmla="*/ 0 w 8851796"/>
              <a:gd name="connsiteY0" fmla="*/ 24 h 13716463"/>
              <a:gd name="connsiteX1" fmla="*/ 6858000 w 8851796"/>
              <a:gd name="connsiteY1" fmla="*/ 24 h 13716463"/>
              <a:gd name="connsiteX2" fmla="*/ 8851756 w 8851796"/>
              <a:gd name="connsiteY2" fmla="*/ 7094415 h 13716463"/>
              <a:gd name="connsiteX3" fmla="*/ 6858000 w 8851796"/>
              <a:gd name="connsiteY3" fmla="*/ 13716024 h 13716463"/>
              <a:gd name="connsiteX4" fmla="*/ 0 w 8851796"/>
              <a:gd name="connsiteY4" fmla="*/ 13716024 h 13716463"/>
              <a:gd name="connsiteX5" fmla="*/ 0 w 8851796"/>
              <a:gd name="connsiteY5" fmla="*/ 24 h 13716463"/>
              <a:gd name="connsiteX0" fmla="*/ 0 w 9022293"/>
              <a:gd name="connsiteY0" fmla="*/ 25 h 13716440"/>
              <a:gd name="connsiteX1" fmla="*/ 6858000 w 9022293"/>
              <a:gd name="connsiteY1" fmla="*/ 25 h 13716440"/>
              <a:gd name="connsiteX2" fmla="*/ 9022256 w 9022293"/>
              <a:gd name="connsiteY2" fmla="*/ 6923917 h 13716440"/>
              <a:gd name="connsiteX3" fmla="*/ 6858000 w 9022293"/>
              <a:gd name="connsiteY3" fmla="*/ 13716025 h 13716440"/>
              <a:gd name="connsiteX4" fmla="*/ 0 w 9022293"/>
              <a:gd name="connsiteY4" fmla="*/ 13716025 h 13716440"/>
              <a:gd name="connsiteX5" fmla="*/ 0 w 9022293"/>
              <a:gd name="connsiteY5" fmla="*/ 25 h 13716440"/>
              <a:gd name="connsiteX0" fmla="*/ 0 w 8993877"/>
              <a:gd name="connsiteY0" fmla="*/ 25 h 13716440"/>
              <a:gd name="connsiteX1" fmla="*/ 6858000 w 8993877"/>
              <a:gd name="connsiteY1" fmla="*/ 25 h 13716440"/>
              <a:gd name="connsiteX2" fmla="*/ 8993840 w 8993877"/>
              <a:gd name="connsiteY2" fmla="*/ 6923917 h 13716440"/>
              <a:gd name="connsiteX3" fmla="*/ 6858000 w 8993877"/>
              <a:gd name="connsiteY3" fmla="*/ 13716025 h 13716440"/>
              <a:gd name="connsiteX4" fmla="*/ 0 w 8993877"/>
              <a:gd name="connsiteY4" fmla="*/ 13716025 h 13716440"/>
              <a:gd name="connsiteX5" fmla="*/ 0 w 8993877"/>
              <a:gd name="connsiteY5" fmla="*/ 25 h 13716440"/>
              <a:gd name="connsiteX0" fmla="*/ 0 w 12081381"/>
              <a:gd name="connsiteY0" fmla="*/ 25 h 13716440"/>
              <a:gd name="connsiteX1" fmla="*/ 9945504 w 12081381"/>
              <a:gd name="connsiteY1" fmla="*/ 25 h 13716440"/>
              <a:gd name="connsiteX2" fmla="*/ 12081344 w 12081381"/>
              <a:gd name="connsiteY2" fmla="*/ 6923917 h 13716440"/>
              <a:gd name="connsiteX3" fmla="*/ 9945504 w 12081381"/>
              <a:gd name="connsiteY3" fmla="*/ 13716025 h 13716440"/>
              <a:gd name="connsiteX4" fmla="*/ 3087504 w 12081381"/>
              <a:gd name="connsiteY4" fmla="*/ 13716025 h 13716440"/>
              <a:gd name="connsiteX5" fmla="*/ 0 w 12081381"/>
              <a:gd name="connsiteY5" fmla="*/ 25 h 13716440"/>
              <a:gd name="connsiteX0" fmla="*/ 42294 w 12123675"/>
              <a:gd name="connsiteY0" fmla="*/ 25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42294 w 12123675"/>
              <a:gd name="connsiteY5" fmla="*/ 25 h 13716440"/>
              <a:gd name="connsiteX0" fmla="*/ 0 w 12123675"/>
              <a:gd name="connsiteY0" fmla="*/ 21172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1172 h 13716440"/>
              <a:gd name="connsiteX0" fmla="*/ 0 w 12123675"/>
              <a:gd name="connsiteY0" fmla="*/ 24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4 h 1371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3675" h="13716440">
                <a:moveTo>
                  <a:pt x="0" y="24"/>
                </a:moveTo>
                <a:lnTo>
                  <a:pt x="9987798" y="25"/>
                </a:lnTo>
                <a:cubicBezTo>
                  <a:pt x="10005982" y="-10367"/>
                  <a:pt x="12134029" y="3168903"/>
                  <a:pt x="12123638" y="6923917"/>
                </a:cubicBezTo>
                <a:cubicBezTo>
                  <a:pt x="12113247" y="10678931"/>
                  <a:pt x="10008580" y="13757588"/>
                  <a:pt x="9987798" y="13716025"/>
                </a:cubicBezTo>
                <a:lnTo>
                  <a:pt x="0" y="13694878"/>
                </a:lnTo>
                <a:lnTo>
                  <a:pt x="0" y="24"/>
                </a:lnTo>
                <a:close/>
              </a:path>
            </a:pathLst>
          </a:custGeom>
          <a:solidFill>
            <a:schemeClr val="tx1"/>
          </a:solidFill>
        </p:spPr>
        <p:txBody>
          <a:bodyPr anchor="ctr"/>
          <a:lstStyle>
            <a:lvl1pPr marL="0" indent="0" algn="ctr">
              <a:buNone/>
              <a:defRPr sz="8000">
                <a:solidFill>
                  <a:schemeClr val="bg1"/>
                </a:solidFill>
                <a:latin typeface="+mn-lt"/>
                <a:cs typeface="Gellix" pitchFamily="2" charset="77"/>
              </a:defRPr>
            </a:lvl1pPr>
          </a:lstStyle>
          <a:p>
            <a:r>
              <a:rPr lang="en-GB"/>
              <a:t>Insert photo here</a:t>
            </a:r>
          </a:p>
          <a:p>
            <a:endParaRPr lang="en-GB"/>
          </a:p>
          <a:p>
            <a:endParaRPr lang="en-GB"/>
          </a:p>
          <a:p>
            <a:endParaRPr lang="en-GB"/>
          </a:p>
        </p:txBody>
      </p:sp>
      <p:sp>
        <p:nvSpPr>
          <p:cNvPr id="12" name="Espace réservé du texte 7">
            <a:extLst>
              <a:ext uri="{FF2B5EF4-FFF2-40B4-BE49-F238E27FC236}">
                <a16:creationId xmlns:a16="http://schemas.microsoft.com/office/drawing/2014/main" id="{60B405D2-1615-5255-2A94-35450D92DF35}"/>
              </a:ext>
            </a:extLst>
          </p:cNvPr>
          <p:cNvSpPr>
            <a:spLocks noGrp="1"/>
          </p:cNvSpPr>
          <p:nvPr>
            <p:ph type="body" sz="quarter" idx="13" hasCustomPrompt="1"/>
          </p:nvPr>
        </p:nvSpPr>
        <p:spPr>
          <a:xfrm>
            <a:off x="13399153" y="8041709"/>
            <a:ext cx="9521894" cy="724606"/>
          </a:xfrm>
          <a:prstGeom prst="rect">
            <a:avLst/>
          </a:prstGeom>
        </p:spPr>
        <p:txBody>
          <a:bodyPr>
            <a:normAutofit/>
          </a:bodyPr>
          <a:lstStyle>
            <a:lvl1pPr marL="0" indent="0" algn="l">
              <a:spcBef>
                <a:spcPts val="0"/>
              </a:spcBef>
              <a:buNone/>
              <a:defRPr sz="4000" b="0" i="0" spc="0" baseline="0">
                <a:solidFill>
                  <a:schemeClr val="bg2"/>
                </a:solidFill>
                <a:latin typeface="+mj-lt"/>
                <a:cs typeface="Gellix"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Date I Time</a:t>
            </a:r>
          </a:p>
        </p:txBody>
      </p:sp>
      <p:sp>
        <p:nvSpPr>
          <p:cNvPr id="2" name="TextBox 1">
            <a:extLst>
              <a:ext uri="{FF2B5EF4-FFF2-40B4-BE49-F238E27FC236}">
                <a16:creationId xmlns:a16="http://schemas.microsoft.com/office/drawing/2014/main" id="{895515D9-D2FE-AEAA-848E-9540497D95E8}"/>
              </a:ext>
            </a:extLst>
          </p:cNvPr>
          <p:cNvSpPr txBox="1"/>
          <p:nvPr userDrawn="1"/>
        </p:nvSpPr>
        <p:spPr>
          <a:xfrm>
            <a:off x="13716000" y="7533861"/>
            <a:ext cx="0" cy="0"/>
          </a:xfrm>
          <a:prstGeom prst="rect">
            <a:avLst/>
          </a:prstGeom>
        </p:spPr>
        <p:txBody>
          <a:bodyPr wrap="none" rtlCol="0">
            <a:normAutofit fontScale="25000" lnSpcReduction="20000"/>
          </a:bodyPr>
          <a:lstStyle/>
          <a:p>
            <a:pPr algn="l">
              <a:lnSpc>
                <a:spcPct val="100000"/>
              </a:lnSpc>
            </a:pPr>
            <a:endParaRPr lang="en-US">
              <a:latin typeface="Gotham Medium" pitchFamily="2" charset="0"/>
            </a:endParaRPr>
          </a:p>
        </p:txBody>
      </p:sp>
      <p:sp>
        <p:nvSpPr>
          <p:cNvPr id="8" name="ZoneTexte 7">
            <a:extLst>
              <a:ext uri="{FF2B5EF4-FFF2-40B4-BE49-F238E27FC236}">
                <a16:creationId xmlns:a16="http://schemas.microsoft.com/office/drawing/2014/main" id="{478FB375-DA7F-401E-0BCC-FAAC10034840}"/>
              </a:ext>
            </a:extLst>
          </p:cNvPr>
          <p:cNvSpPr txBox="1"/>
          <p:nvPr userDrawn="1"/>
        </p:nvSpPr>
        <p:spPr>
          <a:xfrm>
            <a:off x="8258175" y="14301788"/>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Tree>
    <p:extLst>
      <p:ext uri="{BB962C8B-B14F-4D97-AF65-F5344CB8AC3E}">
        <p14:creationId xmlns:p14="http://schemas.microsoft.com/office/powerpoint/2010/main" val="123492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card">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1283E0F7-75A1-A240-94F8-A1F33FBB5AFF}"/>
              </a:ext>
            </a:extLst>
          </p:cNvPr>
          <p:cNvSpPr>
            <a:spLocks noGrp="1"/>
          </p:cNvSpPr>
          <p:nvPr>
            <p:ph type="pic" sz="quarter" idx="13" hasCustomPrompt="1"/>
          </p:nvPr>
        </p:nvSpPr>
        <p:spPr>
          <a:xfrm>
            <a:off x="5176957" y="4532365"/>
            <a:ext cx="4651270" cy="4651270"/>
          </a:xfrm>
          <a:prstGeom prst="ellipse">
            <a:avLst/>
          </a:prstGeom>
          <a:solidFill>
            <a:schemeClr val="bg2">
              <a:lumMod val="50000"/>
            </a:schemeClr>
          </a:solidFill>
          <a:ln>
            <a:noFill/>
          </a:ln>
        </p:spPr>
        <p:txBody>
          <a:bodyPr anchor="ctr"/>
          <a:lstStyle>
            <a:lvl1pPr marL="0" indent="0" algn="ctr">
              <a:buNone/>
              <a:defRPr sz="4000" b="0" i="0">
                <a:solidFill>
                  <a:srgbClr val="FFFFFF"/>
                </a:solidFill>
                <a:latin typeface="+mj-lt"/>
                <a:cs typeface="Gellix" pitchFamily="2" charset="77"/>
              </a:defRPr>
            </a:lvl1pPr>
          </a:lstStyle>
          <a:p>
            <a:r>
              <a:rPr lang="fr-FR"/>
              <a:t>Insert </a:t>
            </a:r>
            <a:br>
              <a:rPr lang="fr-FR"/>
            </a:br>
            <a:r>
              <a:rPr lang="fr-FR" err="1"/>
              <a:t>headshot</a:t>
            </a:r>
            <a:r>
              <a:rPr lang="fr-FR"/>
              <a:t> </a:t>
            </a:r>
            <a:br>
              <a:rPr lang="fr-FR"/>
            </a:br>
            <a:r>
              <a:rPr lang="fr-FR" err="1"/>
              <a:t>here</a:t>
            </a:r>
            <a:endParaRPr lang="fr-FR"/>
          </a:p>
        </p:txBody>
      </p:sp>
      <p:sp>
        <p:nvSpPr>
          <p:cNvPr id="5" name="Espace réservé du texte 7">
            <a:extLst>
              <a:ext uri="{FF2B5EF4-FFF2-40B4-BE49-F238E27FC236}">
                <a16:creationId xmlns:a16="http://schemas.microsoft.com/office/drawing/2014/main" id="{728A7C74-AC92-6D4A-5A87-606F00821DDC}"/>
              </a:ext>
            </a:extLst>
          </p:cNvPr>
          <p:cNvSpPr>
            <a:spLocks noGrp="1"/>
          </p:cNvSpPr>
          <p:nvPr>
            <p:ph type="body" sz="quarter" idx="18" hasCustomPrompt="1"/>
          </p:nvPr>
        </p:nvSpPr>
        <p:spPr>
          <a:xfrm>
            <a:off x="11215688" y="7997924"/>
            <a:ext cx="11925666" cy="724606"/>
          </a:xfrm>
          <a:prstGeom prst="rect">
            <a:avLst/>
          </a:prstGeom>
        </p:spPr>
        <p:txBody>
          <a:bodyPr>
            <a:normAutofit/>
          </a:bodyPr>
          <a:lstStyle>
            <a:lvl1pPr marL="0" indent="0" algn="l">
              <a:buNone/>
              <a:defRPr sz="4400" b="1" i="0" spc="0" baseline="0">
                <a:solidFill>
                  <a:schemeClr val="bg2"/>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Name</a:t>
            </a:r>
          </a:p>
        </p:txBody>
      </p:sp>
      <p:sp>
        <p:nvSpPr>
          <p:cNvPr id="7" name="Espace réservé du texte 19">
            <a:extLst>
              <a:ext uri="{FF2B5EF4-FFF2-40B4-BE49-F238E27FC236}">
                <a16:creationId xmlns:a16="http://schemas.microsoft.com/office/drawing/2014/main" id="{A1F32DEA-7761-00CE-FC12-277014852682}"/>
              </a:ext>
            </a:extLst>
          </p:cNvPr>
          <p:cNvSpPr>
            <a:spLocks noGrp="1"/>
          </p:cNvSpPr>
          <p:nvPr>
            <p:ph type="body" sz="quarter" idx="19" hasCustomPrompt="1"/>
          </p:nvPr>
        </p:nvSpPr>
        <p:spPr>
          <a:xfrm>
            <a:off x="11215688" y="930729"/>
            <a:ext cx="11925666" cy="6690502"/>
          </a:xfrm>
          <a:prstGeom prst="rect">
            <a:avLst/>
          </a:prstGeom>
        </p:spPr>
        <p:txBody>
          <a:bodyPr anchor="b"/>
          <a:lstStyle>
            <a:lvl1pPr marL="0" marR="0" indent="0" algn="l" defTabSz="1828709" rtl="0" eaLnBrk="1" fontAlgn="auto" latinLnBrk="0" hangingPunct="1">
              <a:lnSpc>
                <a:spcPct val="90000"/>
              </a:lnSpc>
              <a:spcBef>
                <a:spcPts val="2000"/>
              </a:spcBef>
              <a:spcAft>
                <a:spcPts val="0"/>
              </a:spcAft>
              <a:buClrTx/>
              <a:buSzTx/>
              <a:buFont typeface="Arial" panose="020B0604020202020204" pitchFamily="34" charset="0"/>
              <a:buNone/>
              <a:tabLst/>
              <a:defRPr lang="en-GB" sz="6600" b="0" i="0" smtClean="0">
                <a:solidFill>
                  <a:schemeClr val="tx1"/>
                </a:solidFill>
                <a:effectLst/>
                <a:latin typeface="+mj-lt"/>
                <a:cs typeface="Gellix" pitchFamily="2" charset="77"/>
              </a:defRPr>
            </a:lvl1pPr>
            <a:lvl2pPr marL="914354" indent="0">
              <a:buNone/>
              <a:defRPr b="0" i="0">
                <a:solidFill>
                  <a:srgbClr val="FFFFFF"/>
                </a:solidFill>
                <a:latin typeface="Gotham Book" pitchFamily="2" charset="0"/>
              </a:defRPr>
            </a:lvl2pPr>
            <a:lvl3pPr marL="1828709" indent="0">
              <a:buNone/>
              <a:defRPr b="0" i="0">
                <a:solidFill>
                  <a:srgbClr val="FFFFFF"/>
                </a:solidFill>
                <a:latin typeface="Gotham Book" pitchFamily="2" charset="0"/>
              </a:defRPr>
            </a:lvl3pPr>
            <a:lvl4pPr marL="2743063" indent="0">
              <a:buNone/>
              <a:defRPr b="0" i="0">
                <a:solidFill>
                  <a:srgbClr val="FFFFFF"/>
                </a:solidFill>
                <a:latin typeface="Gotham Book" pitchFamily="2" charset="0"/>
              </a:defRPr>
            </a:lvl4pPr>
            <a:lvl5pPr marL="3657417" indent="0">
              <a:buNone/>
              <a:defRPr b="0" i="0">
                <a:solidFill>
                  <a:srgbClr val="FFFFFF"/>
                </a:solidFill>
                <a:latin typeface="Gotham Book" pitchFamily="2" charset="0"/>
              </a:defRPr>
            </a:lvl5pPr>
          </a:lstStyle>
          <a:p>
            <a:pPr lvl="0"/>
            <a:r>
              <a:rPr lang="fr-FR"/>
              <a:t>« </a:t>
            </a:r>
            <a:r>
              <a:rPr lang="fr-FR" err="1"/>
              <a:t>Quote</a:t>
            </a:r>
            <a:r>
              <a:rPr lang="fr-FR"/>
              <a:t> »</a:t>
            </a:r>
          </a:p>
        </p:txBody>
      </p:sp>
    </p:spTree>
    <p:extLst>
      <p:ext uri="{BB962C8B-B14F-4D97-AF65-F5344CB8AC3E}">
        <p14:creationId xmlns:p14="http://schemas.microsoft.com/office/powerpoint/2010/main" val="302616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C35AFD-0EFE-3DC7-819B-D7CD44530DF4}"/>
              </a:ext>
            </a:extLst>
          </p:cNvPr>
          <p:cNvSpPr/>
          <p:nvPr userDrawn="1"/>
        </p:nvSpPr>
        <p:spPr>
          <a:xfrm>
            <a:off x="-1336431" y="-304800"/>
            <a:ext cx="26236246" cy="14560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06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nt text">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0B769923-6217-1642-9321-3070050D9C5C}"/>
              </a:ext>
            </a:extLst>
          </p:cNvPr>
          <p:cNvPicPr>
            <a:picLocks noChangeAspect="1"/>
          </p:cNvPicPr>
          <p:nvPr userDrawn="1"/>
        </p:nvPicPr>
        <p:blipFill>
          <a:blip r:embed="rId2"/>
          <a:stretch>
            <a:fillRect/>
          </a:stretch>
        </p:blipFill>
        <p:spPr>
          <a:xfrm>
            <a:off x="1676400" y="12154829"/>
            <a:ext cx="0" cy="0"/>
          </a:xfrm>
          <a:prstGeom prst="rect">
            <a:avLst/>
          </a:prstGeom>
        </p:spPr>
      </p:pic>
      <p:sp>
        <p:nvSpPr>
          <p:cNvPr id="11" name="ZoneTexte 10">
            <a:extLst>
              <a:ext uri="{FF2B5EF4-FFF2-40B4-BE49-F238E27FC236}">
                <a16:creationId xmlns:a16="http://schemas.microsoft.com/office/drawing/2014/main" id="{61C71423-F5C7-3D45-BD67-92D704988660}"/>
              </a:ext>
            </a:extLst>
          </p:cNvPr>
          <p:cNvSpPr txBox="1"/>
          <p:nvPr userDrawn="1"/>
        </p:nvSpPr>
        <p:spPr>
          <a:xfrm>
            <a:off x="5325979" y="14806863"/>
            <a:ext cx="0" cy="0"/>
          </a:xfrm>
          <a:prstGeom prst="rect">
            <a:avLst/>
          </a:prstGeom>
        </p:spPr>
        <p:txBody>
          <a:bodyPr wrap="none" rtlCol="0">
            <a:normAutofit fontScale="25000" lnSpcReduction="20000"/>
          </a:bodyPr>
          <a:lstStyle/>
          <a:p>
            <a:pPr algn="l">
              <a:lnSpc>
                <a:spcPct val="100000"/>
              </a:lnSpc>
            </a:pPr>
            <a:endParaRPr lang="fr-FR">
              <a:latin typeface="Gotham Medium" pitchFamily="2" charset="0"/>
            </a:endParaRPr>
          </a:p>
        </p:txBody>
      </p:sp>
      <p:sp>
        <p:nvSpPr>
          <p:cNvPr id="7" name="Titre 8">
            <a:extLst>
              <a:ext uri="{FF2B5EF4-FFF2-40B4-BE49-F238E27FC236}">
                <a16:creationId xmlns:a16="http://schemas.microsoft.com/office/drawing/2014/main" id="{AA0555A1-A7DC-B22D-A9FE-E2DA22053EBE}"/>
              </a:ext>
            </a:extLst>
          </p:cNvPr>
          <p:cNvSpPr>
            <a:spLocks noGrp="1"/>
          </p:cNvSpPr>
          <p:nvPr>
            <p:ph type="title" hasCustomPrompt="1"/>
          </p:nvPr>
        </p:nvSpPr>
        <p:spPr>
          <a:xfrm>
            <a:off x="8037444" y="1969626"/>
            <a:ext cx="9521894" cy="4888374"/>
          </a:xfrm>
          <a:prstGeom prst="rect">
            <a:avLst/>
          </a:prstGeom>
        </p:spPr>
        <p:txBody>
          <a:bodyPr anchor="b">
            <a:normAutofit/>
          </a:bodyPr>
          <a:lstStyle>
            <a:lvl1pPr algn="l">
              <a:defRPr sz="6800" b="0" i="0" spc="0">
                <a:latin typeface="+mj-lt"/>
                <a:cs typeface="Gellix SemiBold" pitchFamily="2" charset="77"/>
              </a:defRPr>
            </a:lvl1pPr>
          </a:lstStyle>
          <a:p>
            <a:r>
              <a:rPr lang="fr-FR" err="1"/>
              <a:t>Title</a:t>
            </a:r>
            <a:endParaRPr lang="fr-FR"/>
          </a:p>
        </p:txBody>
      </p:sp>
      <p:sp>
        <p:nvSpPr>
          <p:cNvPr id="8" name="Espace réservé du texte 7">
            <a:extLst>
              <a:ext uri="{FF2B5EF4-FFF2-40B4-BE49-F238E27FC236}">
                <a16:creationId xmlns:a16="http://schemas.microsoft.com/office/drawing/2014/main" id="{8F4C36FC-89ED-842E-4879-1C9A04DA9BFF}"/>
              </a:ext>
            </a:extLst>
          </p:cNvPr>
          <p:cNvSpPr>
            <a:spLocks noGrp="1"/>
          </p:cNvSpPr>
          <p:nvPr>
            <p:ph type="body" sz="quarter" idx="12" hasCustomPrompt="1"/>
          </p:nvPr>
        </p:nvSpPr>
        <p:spPr>
          <a:xfrm>
            <a:off x="8037444" y="7266456"/>
            <a:ext cx="9521894" cy="724606"/>
          </a:xfrm>
          <a:prstGeom prst="rect">
            <a:avLst/>
          </a:prstGeom>
        </p:spPr>
        <p:txBody>
          <a:bodyPr>
            <a:normAutofit/>
          </a:bodyPr>
          <a:lstStyle>
            <a:lvl1pPr marL="0" indent="0" algn="l">
              <a:buNone/>
              <a:defRPr sz="4600" b="1" i="0" spc="0" baseline="0">
                <a:solidFill>
                  <a:schemeClr val="bg1"/>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err="1"/>
              <a:t>Subtitle</a:t>
            </a:r>
            <a:endParaRPr lang="fr-FR"/>
          </a:p>
        </p:txBody>
      </p:sp>
      <p:sp>
        <p:nvSpPr>
          <p:cNvPr id="13" name="Espace réservé du texte 7">
            <a:extLst>
              <a:ext uri="{FF2B5EF4-FFF2-40B4-BE49-F238E27FC236}">
                <a16:creationId xmlns:a16="http://schemas.microsoft.com/office/drawing/2014/main" id="{18203812-A78B-2C3E-0C50-43979D007DFA}"/>
              </a:ext>
            </a:extLst>
          </p:cNvPr>
          <p:cNvSpPr>
            <a:spLocks noGrp="1"/>
          </p:cNvSpPr>
          <p:nvPr>
            <p:ph type="body" sz="quarter" idx="13" hasCustomPrompt="1"/>
          </p:nvPr>
        </p:nvSpPr>
        <p:spPr>
          <a:xfrm>
            <a:off x="8037444" y="8041708"/>
            <a:ext cx="9521894" cy="4421961"/>
          </a:xfrm>
          <a:prstGeom prst="rect">
            <a:avLst/>
          </a:prstGeom>
        </p:spPr>
        <p:txBody>
          <a:bodyPr>
            <a:normAutofit/>
          </a:bodyPr>
          <a:lstStyle>
            <a:lvl1pPr marL="0" indent="0" algn="l">
              <a:spcBef>
                <a:spcPts val="0"/>
              </a:spcBef>
              <a:buNone/>
              <a:defRPr sz="4000" b="0" i="0" spc="0" baseline="0">
                <a:solidFill>
                  <a:schemeClr val="bg2"/>
                </a:solidFill>
                <a:latin typeface="+mj-lt"/>
                <a:cs typeface="Gellix"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Date I Time</a:t>
            </a:r>
          </a:p>
        </p:txBody>
      </p:sp>
    </p:spTree>
    <p:extLst>
      <p:ext uri="{BB962C8B-B14F-4D97-AF65-F5344CB8AC3E}">
        <p14:creationId xmlns:p14="http://schemas.microsoft.com/office/powerpoint/2010/main" val="414181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vent text">
    <p:spTree>
      <p:nvGrpSpPr>
        <p:cNvPr id="1" name=""/>
        <p:cNvGrpSpPr/>
        <p:nvPr/>
      </p:nvGrpSpPr>
      <p:grpSpPr>
        <a:xfrm>
          <a:off x="0" y="0"/>
          <a:ext cx="0" cy="0"/>
          <a:chOff x="0" y="0"/>
          <a:chExt cx="0" cy="0"/>
        </a:xfrm>
      </p:grpSpPr>
      <p:sp>
        <p:nvSpPr>
          <p:cNvPr id="12" name="Titre 8">
            <a:extLst>
              <a:ext uri="{FF2B5EF4-FFF2-40B4-BE49-F238E27FC236}">
                <a16:creationId xmlns:a16="http://schemas.microsoft.com/office/drawing/2014/main" id="{86C00C43-C28A-BADE-9421-C13B83CB7CBD}"/>
              </a:ext>
            </a:extLst>
          </p:cNvPr>
          <p:cNvSpPr>
            <a:spLocks noGrp="1"/>
          </p:cNvSpPr>
          <p:nvPr>
            <p:ph type="title" hasCustomPrompt="1"/>
          </p:nvPr>
        </p:nvSpPr>
        <p:spPr>
          <a:xfrm>
            <a:off x="13399153" y="1969626"/>
            <a:ext cx="9521894" cy="4888374"/>
          </a:xfrm>
          <a:prstGeom prst="rect">
            <a:avLst/>
          </a:prstGeom>
        </p:spPr>
        <p:txBody>
          <a:bodyPr anchor="b">
            <a:normAutofit/>
          </a:bodyPr>
          <a:lstStyle>
            <a:lvl1pPr algn="l">
              <a:defRPr sz="6800" b="0" i="0" spc="0">
                <a:latin typeface="+mj-lt"/>
                <a:cs typeface="Gellix SemiBold" pitchFamily="2" charset="77"/>
              </a:defRPr>
            </a:lvl1pPr>
          </a:lstStyle>
          <a:p>
            <a:r>
              <a:rPr lang="fr-FR" err="1"/>
              <a:t>Title</a:t>
            </a:r>
            <a:endParaRPr lang="fr-FR"/>
          </a:p>
        </p:txBody>
      </p:sp>
      <p:sp>
        <p:nvSpPr>
          <p:cNvPr id="14" name="Espace réservé du texte 7">
            <a:extLst>
              <a:ext uri="{FF2B5EF4-FFF2-40B4-BE49-F238E27FC236}">
                <a16:creationId xmlns:a16="http://schemas.microsoft.com/office/drawing/2014/main" id="{4248B490-AF6F-B410-F139-7DE113A829F3}"/>
              </a:ext>
            </a:extLst>
          </p:cNvPr>
          <p:cNvSpPr>
            <a:spLocks noGrp="1"/>
          </p:cNvSpPr>
          <p:nvPr>
            <p:ph type="body" sz="quarter" idx="12" hasCustomPrompt="1"/>
          </p:nvPr>
        </p:nvSpPr>
        <p:spPr>
          <a:xfrm>
            <a:off x="13399153" y="7266456"/>
            <a:ext cx="9521894" cy="724606"/>
          </a:xfrm>
          <a:prstGeom prst="rect">
            <a:avLst/>
          </a:prstGeom>
        </p:spPr>
        <p:txBody>
          <a:bodyPr>
            <a:normAutofit/>
          </a:bodyPr>
          <a:lstStyle>
            <a:lvl1pPr marL="0" indent="0" algn="l">
              <a:buNone/>
              <a:defRPr sz="4600" b="1" i="0" spc="0" baseline="0">
                <a:solidFill>
                  <a:schemeClr val="bg1"/>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err="1"/>
              <a:t>Subtitle</a:t>
            </a:r>
            <a:endParaRPr lang="fr-FR"/>
          </a:p>
        </p:txBody>
      </p:sp>
      <p:sp>
        <p:nvSpPr>
          <p:cNvPr id="15" name="Espace réservé du texte 7">
            <a:extLst>
              <a:ext uri="{FF2B5EF4-FFF2-40B4-BE49-F238E27FC236}">
                <a16:creationId xmlns:a16="http://schemas.microsoft.com/office/drawing/2014/main" id="{336FB6A5-C1E4-DAC4-C36E-C226019C79AB}"/>
              </a:ext>
            </a:extLst>
          </p:cNvPr>
          <p:cNvSpPr>
            <a:spLocks noGrp="1"/>
          </p:cNvSpPr>
          <p:nvPr>
            <p:ph type="body" sz="quarter" idx="13" hasCustomPrompt="1"/>
          </p:nvPr>
        </p:nvSpPr>
        <p:spPr>
          <a:xfrm>
            <a:off x="13399153" y="8041709"/>
            <a:ext cx="9521894" cy="724606"/>
          </a:xfrm>
          <a:prstGeom prst="rect">
            <a:avLst/>
          </a:prstGeom>
        </p:spPr>
        <p:txBody>
          <a:bodyPr>
            <a:normAutofit/>
          </a:bodyPr>
          <a:lstStyle>
            <a:lvl1pPr marL="0" indent="0" algn="l">
              <a:spcBef>
                <a:spcPts val="0"/>
              </a:spcBef>
              <a:buNone/>
              <a:defRPr sz="4000" b="0" i="0" spc="0" baseline="0">
                <a:solidFill>
                  <a:schemeClr val="bg2"/>
                </a:solidFill>
                <a:latin typeface="+mj-lt"/>
                <a:cs typeface="Gellix"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Date I Time</a:t>
            </a:r>
          </a:p>
        </p:txBody>
      </p:sp>
      <p:sp>
        <p:nvSpPr>
          <p:cNvPr id="16" name="Espace réservé pour une image  4">
            <a:extLst>
              <a:ext uri="{FF2B5EF4-FFF2-40B4-BE49-F238E27FC236}">
                <a16:creationId xmlns:a16="http://schemas.microsoft.com/office/drawing/2014/main" id="{421EA594-3EB3-E2D5-87AF-8D2F3E1B11DC}"/>
              </a:ext>
            </a:extLst>
          </p:cNvPr>
          <p:cNvSpPr>
            <a:spLocks noGrp="1"/>
          </p:cNvSpPr>
          <p:nvPr>
            <p:ph type="pic" sz="quarter" idx="14" hasCustomPrompt="1"/>
          </p:nvPr>
        </p:nvSpPr>
        <p:spPr>
          <a:xfrm>
            <a:off x="-20" y="0"/>
            <a:ext cx="12191226" cy="13760674"/>
          </a:xfrm>
          <a:custGeom>
            <a:avLst/>
            <a:gdLst>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104"/>
              <a:gd name="connsiteY0" fmla="*/ 0 h 13716000"/>
              <a:gd name="connsiteX1" fmla="*/ 6858000 w 13716104"/>
              <a:gd name="connsiteY1" fmla="*/ 0 h 13716000"/>
              <a:gd name="connsiteX2" fmla="*/ 13716000 w 13716104"/>
              <a:gd name="connsiteY2" fmla="*/ 6858000 h 13716000"/>
              <a:gd name="connsiteX3" fmla="*/ 6858000 w 13716104"/>
              <a:gd name="connsiteY3" fmla="*/ 13716000 h 13716000"/>
              <a:gd name="connsiteX4" fmla="*/ 0 w 13716104"/>
              <a:gd name="connsiteY4" fmla="*/ 13716000 h 13716000"/>
              <a:gd name="connsiteX5" fmla="*/ 0 w 13716104"/>
              <a:gd name="connsiteY5" fmla="*/ 0 h 13716000"/>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25236"/>
              <a:gd name="connsiteX1" fmla="*/ 6858000 w 13716104"/>
              <a:gd name="connsiteY1" fmla="*/ 0 h 13725236"/>
              <a:gd name="connsiteX2" fmla="*/ 13716000 w 13716104"/>
              <a:gd name="connsiteY2" fmla="*/ 6858000 h 13725236"/>
              <a:gd name="connsiteX3" fmla="*/ 6858000 w 13716104"/>
              <a:gd name="connsiteY3" fmla="*/ 13716000 h 13725236"/>
              <a:gd name="connsiteX4" fmla="*/ 0 w 13716104"/>
              <a:gd name="connsiteY4" fmla="*/ 13716000 h 13725236"/>
              <a:gd name="connsiteX5" fmla="*/ 0 w 13716104"/>
              <a:gd name="connsiteY5" fmla="*/ 0 h 13725236"/>
              <a:gd name="connsiteX0" fmla="*/ 0 w 13718480"/>
              <a:gd name="connsiteY0" fmla="*/ 0 h 13725236"/>
              <a:gd name="connsiteX1" fmla="*/ 6858000 w 13718480"/>
              <a:gd name="connsiteY1" fmla="*/ 0 h 13725236"/>
              <a:gd name="connsiteX2" fmla="*/ 13716000 w 13718480"/>
              <a:gd name="connsiteY2" fmla="*/ 6858000 h 13725236"/>
              <a:gd name="connsiteX3" fmla="*/ 6858000 w 13718480"/>
              <a:gd name="connsiteY3" fmla="*/ 13716000 h 13725236"/>
              <a:gd name="connsiteX4" fmla="*/ 0 w 13718480"/>
              <a:gd name="connsiteY4" fmla="*/ 13716000 h 13725236"/>
              <a:gd name="connsiteX5" fmla="*/ 0 w 13718480"/>
              <a:gd name="connsiteY5" fmla="*/ 0 h 13725236"/>
              <a:gd name="connsiteX0" fmla="*/ 0 w 11541124"/>
              <a:gd name="connsiteY0" fmla="*/ 0 h 13725236"/>
              <a:gd name="connsiteX1" fmla="*/ 6858000 w 11541124"/>
              <a:gd name="connsiteY1" fmla="*/ 0 h 13725236"/>
              <a:gd name="connsiteX2" fmla="*/ 11533909 w 11541124"/>
              <a:gd name="connsiteY2" fmla="*/ 7045036 h 13725236"/>
              <a:gd name="connsiteX3" fmla="*/ 6858000 w 11541124"/>
              <a:gd name="connsiteY3" fmla="*/ 13716000 h 13725236"/>
              <a:gd name="connsiteX4" fmla="*/ 0 w 11541124"/>
              <a:gd name="connsiteY4" fmla="*/ 13716000 h 13725236"/>
              <a:gd name="connsiteX5" fmla="*/ 0 w 11541124"/>
              <a:gd name="connsiteY5" fmla="*/ 0 h 13725236"/>
              <a:gd name="connsiteX0" fmla="*/ 0 w 10742920"/>
              <a:gd name="connsiteY0" fmla="*/ 0 h 13725236"/>
              <a:gd name="connsiteX1" fmla="*/ 6858000 w 10742920"/>
              <a:gd name="connsiteY1" fmla="*/ 0 h 13725236"/>
              <a:gd name="connsiteX2" fmla="*/ 10723418 w 10742920"/>
              <a:gd name="connsiteY2" fmla="*/ 7065817 h 13725236"/>
              <a:gd name="connsiteX3" fmla="*/ 6858000 w 10742920"/>
              <a:gd name="connsiteY3" fmla="*/ 13716000 h 13725236"/>
              <a:gd name="connsiteX4" fmla="*/ 0 w 10742920"/>
              <a:gd name="connsiteY4" fmla="*/ 13716000 h 13725236"/>
              <a:gd name="connsiteX5" fmla="*/ 0 w 10742920"/>
              <a:gd name="connsiteY5" fmla="*/ 0 h 13725236"/>
              <a:gd name="connsiteX0" fmla="*/ 0 w 10748541"/>
              <a:gd name="connsiteY0" fmla="*/ 0 h 13725236"/>
              <a:gd name="connsiteX1" fmla="*/ 6858000 w 10748541"/>
              <a:gd name="connsiteY1" fmla="*/ 0 h 13725236"/>
              <a:gd name="connsiteX2" fmla="*/ 10723418 w 10748541"/>
              <a:gd name="connsiteY2" fmla="*/ 7065817 h 13725236"/>
              <a:gd name="connsiteX3" fmla="*/ 6858000 w 10748541"/>
              <a:gd name="connsiteY3" fmla="*/ 13716000 h 13725236"/>
              <a:gd name="connsiteX4" fmla="*/ 0 w 10748541"/>
              <a:gd name="connsiteY4" fmla="*/ 13716000 h 13725236"/>
              <a:gd name="connsiteX5" fmla="*/ 0 w 10748541"/>
              <a:gd name="connsiteY5" fmla="*/ 0 h 13725236"/>
              <a:gd name="connsiteX0" fmla="*/ 0 w 10728816"/>
              <a:gd name="connsiteY0" fmla="*/ 0 h 13725236"/>
              <a:gd name="connsiteX1" fmla="*/ 6858000 w 10728816"/>
              <a:gd name="connsiteY1" fmla="*/ 0 h 13725236"/>
              <a:gd name="connsiteX2" fmla="*/ 10723418 w 10728816"/>
              <a:gd name="connsiteY2" fmla="*/ 7065817 h 13725236"/>
              <a:gd name="connsiteX3" fmla="*/ 6858000 w 10728816"/>
              <a:gd name="connsiteY3" fmla="*/ 13716000 h 13725236"/>
              <a:gd name="connsiteX4" fmla="*/ 0 w 10728816"/>
              <a:gd name="connsiteY4" fmla="*/ 13716000 h 13725236"/>
              <a:gd name="connsiteX5" fmla="*/ 0 w 10728816"/>
              <a:gd name="connsiteY5" fmla="*/ 0 h 13725236"/>
              <a:gd name="connsiteX0" fmla="*/ 0 w 10726293"/>
              <a:gd name="connsiteY0" fmla="*/ 24 h 13725260"/>
              <a:gd name="connsiteX1" fmla="*/ 6858000 w 10726293"/>
              <a:gd name="connsiteY1" fmla="*/ 24 h 13725260"/>
              <a:gd name="connsiteX2" fmla="*/ 10723418 w 10726293"/>
              <a:gd name="connsiteY2" fmla="*/ 7065841 h 13725260"/>
              <a:gd name="connsiteX3" fmla="*/ 6858000 w 10726293"/>
              <a:gd name="connsiteY3" fmla="*/ 13716024 h 13725260"/>
              <a:gd name="connsiteX4" fmla="*/ 0 w 10726293"/>
              <a:gd name="connsiteY4" fmla="*/ 13716024 h 13725260"/>
              <a:gd name="connsiteX5" fmla="*/ 0 w 10726293"/>
              <a:gd name="connsiteY5" fmla="*/ 24 h 13725260"/>
              <a:gd name="connsiteX0" fmla="*/ 0 w 10723438"/>
              <a:gd name="connsiteY0" fmla="*/ 24 h 13725260"/>
              <a:gd name="connsiteX1" fmla="*/ 6858000 w 10723438"/>
              <a:gd name="connsiteY1" fmla="*/ 24 h 13725260"/>
              <a:gd name="connsiteX2" fmla="*/ 10723418 w 10723438"/>
              <a:gd name="connsiteY2" fmla="*/ 7065841 h 13725260"/>
              <a:gd name="connsiteX3" fmla="*/ 6858000 w 10723438"/>
              <a:gd name="connsiteY3" fmla="*/ 13716024 h 13725260"/>
              <a:gd name="connsiteX4" fmla="*/ 0 w 10723438"/>
              <a:gd name="connsiteY4" fmla="*/ 13716024 h 13725260"/>
              <a:gd name="connsiteX5" fmla="*/ 0 w 10723438"/>
              <a:gd name="connsiteY5" fmla="*/ 24 h 13725260"/>
              <a:gd name="connsiteX0" fmla="*/ 0 w 9066104"/>
              <a:gd name="connsiteY0" fmla="*/ 24 h 13725260"/>
              <a:gd name="connsiteX1" fmla="*/ 6858000 w 9066104"/>
              <a:gd name="connsiteY1" fmla="*/ 24 h 13725260"/>
              <a:gd name="connsiteX2" fmla="*/ 9066068 w 9066104"/>
              <a:gd name="connsiteY2" fmla="*/ 7080128 h 13725260"/>
              <a:gd name="connsiteX3" fmla="*/ 6858000 w 9066104"/>
              <a:gd name="connsiteY3" fmla="*/ 13716024 h 13725260"/>
              <a:gd name="connsiteX4" fmla="*/ 0 w 9066104"/>
              <a:gd name="connsiteY4" fmla="*/ 13716024 h 13725260"/>
              <a:gd name="connsiteX5" fmla="*/ 0 w 9066104"/>
              <a:gd name="connsiteY5" fmla="*/ 24 h 13725260"/>
              <a:gd name="connsiteX0" fmla="*/ 0 w 8723211"/>
              <a:gd name="connsiteY0" fmla="*/ 24 h 13725260"/>
              <a:gd name="connsiteX1" fmla="*/ 6858000 w 8723211"/>
              <a:gd name="connsiteY1" fmla="*/ 24 h 13725260"/>
              <a:gd name="connsiteX2" fmla="*/ 8723168 w 8723211"/>
              <a:gd name="connsiteY2" fmla="*/ 7080128 h 13725260"/>
              <a:gd name="connsiteX3" fmla="*/ 6858000 w 8723211"/>
              <a:gd name="connsiteY3" fmla="*/ 13716024 h 13725260"/>
              <a:gd name="connsiteX4" fmla="*/ 0 w 8723211"/>
              <a:gd name="connsiteY4" fmla="*/ 13716024 h 13725260"/>
              <a:gd name="connsiteX5" fmla="*/ 0 w 8723211"/>
              <a:gd name="connsiteY5" fmla="*/ 24 h 13725260"/>
              <a:gd name="connsiteX0" fmla="*/ 0 w 8851796"/>
              <a:gd name="connsiteY0" fmla="*/ 24 h 13725260"/>
              <a:gd name="connsiteX1" fmla="*/ 6858000 w 8851796"/>
              <a:gd name="connsiteY1" fmla="*/ 24 h 13725260"/>
              <a:gd name="connsiteX2" fmla="*/ 8851756 w 8851796"/>
              <a:gd name="connsiteY2" fmla="*/ 7094415 h 13725260"/>
              <a:gd name="connsiteX3" fmla="*/ 6858000 w 8851796"/>
              <a:gd name="connsiteY3" fmla="*/ 13716024 h 13725260"/>
              <a:gd name="connsiteX4" fmla="*/ 0 w 8851796"/>
              <a:gd name="connsiteY4" fmla="*/ 13716024 h 13725260"/>
              <a:gd name="connsiteX5" fmla="*/ 0 w 8851796"/>
              <a:gd name="connsiteY5" fmla="*/ 24 h 13725260"/>
              <a:gd name="connsiteX0" fmla="*/ 0 w 8851796"/>
              <a:gd name="connsiteY0" fmla="*/ 24 h 13716463"/>
              <a:gd name="connsiteX1" fmla="*/ 6858000 w 8851796"/>
              <a:gd name="connsiteY1" fmla="*/ 24 h 13716463"/>
              <a:gd name="connsiteX2" fmla="*/ 8851756 w 8851796"/>
              <a:gd name="connsiteY2" fmla="*/ 7094415 h 13716463"/>
              <a:gd name="connsiteX3" fmla="*/ 6858000 w 8851796"/>
              <a:gd name="connsiteY3" fmla="*/ 13716024 h 13716463"/>
              <a:gd name="connsiteX4" fmla="*/ 0 w 8851796"/>
              <a:gd name="connsiteY4" fmla="*/ 13716024 h 13716463"/>
              <a:gd name="connsiteX5" fmla="*/ 0 w 8851796"/>
              <a:gd name="connsiteY5" fmla="*/ 24 h 13716463"/>
              <a:gd name="connsiteX0" fmla="*/ 0 w 9022293"/>
              <a:gd name="connsiteY0" fmla="*/ 25 h 13716440"/>
              <a:gd name="connsiteX1" fmla="*/ 6858000 w 9022293"/>
              <a:gd name="connsiteY1" fmla="*/ 25 h 13716440"/>
              <a:gd name="connsiteX2" fmla="*/ 9022256 w 9022293"/>
              <a:gd name="connsiteY2" fmla="*/ 6923917 h 13716440"/>
              <a:gd name="connsiteX3" fmla="*/ 6858000 w 9022293"/>
              <a:gd name="connsiteY3" fmla="*/ 13716025 h 13716440"/>
              <a:gd name="connsiteX4" fmla="*/ 0 w 9022293"/>
              <a:gd name="connsiteY4" fmla="*/ 13716025 h 13716440"/>
              <a:gd name="connsiteX5" fmla="*/ 0 w 9022293"/>
              <a:gd name="connsiteY5" fmla="*/ 25 h 13716440"/>
              <a:gd name="connsiteX0" fmla="*/ 0 w 8993877"/>
              <a:gd name="connsiteY0" fmla="*/ 25 h 13716440"/>
              <a:gd name="connsiteX1" fmla="*/ 6858000 w 8993877"/>
              <a:gd name="connsiteY1" fmla="*/ 25 h 13716440"/>
              <a:gd name="connsiteX2" fmla="*/ 8993840 w 8993877"/>
              <a:gd name="connsiteY2" fmla="*/ 6923917 h 13716440"/>
              <a:gd name="connsiteX3" fmla="*/ 6858000 w 8993877"/>
              <a:gd name="connsiteY3" fmla="*/ 13716025 h 13716440"/>
              <a:gd name="connsiteX4" fmla="*/ 0 w 8993877"/>
              <a:gd name="connsiteY4" fmla="*/ 13716025 h 13716440"/>
              <a:gd name="connsiteX5" fmla="*/ 0 w 8993877"/>
              <a:gd name="connsiteY5" fmla="*/ 25 h 13716440"/>
              <a:gd name="connsiteX0" fmla="*/ 0 w 12081381"/>
              <a:gd name="connsiteY0" fmla="*/ 25 h 13716440"/>
              <a:gd name="connsiteX1" fmla="*/ 9945504 w 12081381"/>
              <a:gd name="connsiteY1" fmla="*/ 25 h 13716440"/>
              <a:gd name="connsiteX2" fmla="*/ 12081344 w 12081381"/>
              <a:gd name="connsiteY2" fmla="*/ 6923917 h 13716440"/>
              <a:gd name="connsiteX3" fmla="*/ 9945504 w 12081381"/>
              <a:gd name="connsiteY3" fmla="*/ 13716025 h 13716440"/>
              <a:gd name="connsiteX4" fmla="*/ 3087504 w 12081381"/>
              <a:gd name="connsiteY4" fmla="*/ 13716025 h 13716440"/>
              <a:gd name="connsiteX5" fmla="*/ 0 w 12081381"/>
              <a:gd name="connsiteY5" fmla="*/ 25 h 13716440"/>
              <a:gd name="connsiteX0" fmla="*/ 42294 w 12123675"/>
              <a:gd name="connsiteY0" fmla="*/ 25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42294 w 12123675"/>
              <a:gd name="connsiteY5" fmla="*/ 25 h 13716440"/>
              <a:gd name="connsiteX0" fmla="*/ 0 w 12123675"/>
              <a:gd name="connsiteY0" fmla="*/ 21172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1172 h 13716440"/>
              <a:gd name="connsiteX0" fmla="*/ 0 w 12123675"/>
              <a:gd name="connsiteY0" fmla="*/ 24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4 h 1371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3675" h="13716440">
                <a:moveTo>
                  <a:pt x="0" y="24"/>
                </a:moveTo>
                <a:lnTo>
                  <a:pt x="9987798" y="25"/>
                </a:lnTo>
                <a:cubicBezTo>
                  <a:pt x="10005982" y="-10367"/>
                  <a:pt x="12134029" y="3168903"/>
                  <a:pt x="12123638" y="6923917"/>
                </a:cubicBezTo>
                <a:cubicBezTo>
                  <a:pt x="12113247" y="10678931"/>
                  <a:pt x="10008580" y="13757588"/>
                  <a:pt x="9987798" y="13716025"/>
                </a:cubicBezTo>
                <a:lnTo>
                  <a:pt x="0" y="13694878"/>
                </a:lnTo>
                <a:lnTo>
                  <a:pt x="0" y="24"/>
                </a:lnTo>
                <a:close/>
              </a:path>
            </a:pathLst>
          </a:custGeom>
          <a:solidFill>
            <a:schemeClr val="bg1"/>
          </a:solidFill>
        </p:spPr>
        <p:txBody>
          <a:bodyPr anchor="ctr"/>
          <a:lstStyle>
            <a:lvl1pPr marL="0" indent="0" algn="ctr">
              <a:buNone/>
              <a:defRPr sz="8000">
                <a:solidFill>
                  <a:schemeClr val="bg2"/>
                </a:solidFill>
                <a:latin typeface="+mj-lt"/>
                <a:cs typeface="Gellix" pitchFamily="2" charset="77"/>
              </a:defRPr>
            </a:lvl1pPr>
          </a:lstStyle>
          <a:p>
            <a:r>
              <a:rPr lang="en-GB"/>
              <a:t>Insert photo here</a:t>
            </a:r>
          </a:p>
          <a:p>
            <a:endParaRPr lang="en-GB"/>
          </a:p>
          <a:p>
            <a:endParaRPr lang="en-GB"/>
          </a:p>
          <a:p>
            <a:endParaRPr lang="en-GB"/>
          </a:p>
        </p:txBody>
      </p:sp>
      <p:sp>
        <p:nvSpPr>
          <p:cNvPr id="2" name="ZoneTexte 1">
            <a:extLst>
              <a:ext uri="{FF2B5EF4-FFF2-40B4-BE49-F238E27FC236}">
                <a16:creationId xmlns:a16="http://schemas.microsoft.com/office/drawing/2014/main" id="{548C2AC8-460E-1AD6-8F9D-087CA8B81699}"/>
              </a:ext>
            </a:extLst>
          </p:cNvPr>
          <p:cNvSpPr txBox="1"/>
          <p:nvPr userDrawn="1"/>
        </p:nvSpPr>
        <p:spPr>
          <a:xfrm>
            <a:off x="12865395" y="-3976577"/>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Tree>
    <p:extLst>
      <p:ext uri="{BB962C8B-B14F-4D97-AF65-F5344CB8AC3E}">
        <p14:creationId xmlns:p14="http://schemas.microsoft.com/office/powerpoint/2010/main" val="314796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card">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1283E0F7-75A1-A240-94F8-A1F33FBB5AFF}"/>
              </a:ext>
            </a:extLst>
          </p:cNvPr>
          <p:cNvSpPr>
            <a:spLocks noGrp="1"/>
          </p:cNvSpPr>
          <p:nvPr>
            <p:ph type="pic" sz="quarter" idx="13" hasCustomPrompt="1"/>
          </p:nvPr>
        </p:nvSpPr>
        <p:spPr>
          <a:xfrm>
            <a:off x="5176957" y="4532365"/>
            <a:ext cx="4651270" cy="4651270"/>
          </a:xfrm>
          <a:prstGeom prst="ellipse">
            <a:avLst/>
          </a:prstGeom>
          <a:solidFill>
            <a:schemeClr val="bg2">
              <a:lumMod val="50000"/>
            </a:schemeClr>
          </a:solidFill>
          <a:ln>
            <a:noFill/>
          </a:ln>
        </p:spPr>
        <p:txBody>
          <a:bodyPr anchor="ctr"/>
          <a:lstStyle>
            <a:lvl1pPr marL="0" indent="0" algn="ctr">
              <a:buNone/>
              <a:defRPr sz="4000" b="0" i="0">
                <a:solidFill>
                  <a:srgbClr val="FFFFFF"/>
                </a:solidFill>
                <a:latin typeface="+mj-lt"/>
                <a:cs typeface="Gellix" pitchFamily="2" charset="77"/>
              </a:defRPr>
            </a:lvl1pPr>
          </a:lstStyle>
          <a:p>
            <a:r>
              <a:rPr lang="fr-FR"/>
              <a:t>Insert </a:t>
            </a:r>
            <a:br>
              <a:rPr lang="fr-FR"/>
            </a:br>
            <a:r>
              <a:rPr lang="fr-FR" err="1"/>
              <a:t>headshot</a:t>
            </a:r>
            <a:r>
              <a:rPr lang="fr-FR"/>
              <a:t> </a:t>
            </a:r>
            <a:br>
              <a:rPr lang="fr-FR"/>
            </a:br>
            <a:r>
              <a:rPr lang="fr-FR" err="1"/>
              <a:t>here</a:t>
            </a:r>
            <a:endParaRPr lang="fr-FR"/>
          </a:p>
        </p:txBody>
      </p:sp>
      <p:sp>
        <p:nvSpPr>
          <p:cNvPr id="6" name="Espace réservé du texte 7">
            <a:extLst>
              <a:ext uri="{FF2B5EF4-FFF2-40B4-BE49-F238E27FC236}">
                <a16:creationId xmlns:a16="http://schemas.microsoft.com/office/drawing/2014/main" id="{85704AA0-CC42-C7D4-FC85-71C563B31D69}"/>
              </a:ext>
            </a:extLst>
          </p:cNvPr>
          <p:cNvSpPr>
            <a:spLocks noGrp="1"/>
          </p:cNvSpPr>
          <p:nvPr>
            <p:ph type="body" sz="quarter" idx="12" hasCustomPrompt="1"/>
          </p:nvPr>
        </p:nvSpPr>
        <p:spPr>
          <a:xfrm>
            <a:off x="11215688" y="7997924"/>
            <a:ext cx="11925666" cy="724606"/>
          </a:xfrm>
          <a:prstGeom prst="rect">
            <a:avLst/>
          </a:prstGeom>
        </p:spPr>
        <p:txBody>
          <a:bodyPr>
            <a:normAutofit/>
          </a:bodyPr>
          <a:lstStyle>
            <a:lvl1pPr marL="0" indent="0" algn="l">
              <a:buNone/>
              <a:defRPr sz="4400" b="1" i="0" spc="0" baseline="0">
                <a:solidFill>
                  <a:schemeClr val="bg2"/>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Name</a:t>
            </a:r>
          </a:p>
        </p:txBody>
      </p:sp>
      <p:sp>
        <p:nvSpPr>
          <p:cNvPr id="5" name="Espace réservé du texte 19">
            <a:extLst>
              <a:ext uri="{FF2B5EF4-FFF2-40B4-BE49-F238E27FC236}">
                <a16:creationId xmlns:a16="http://schemas.microsoft.com/office/drawing/2014/main" id="{597CE383-6EFB-CB02-3036-8F8A555BD76D}"/>
              </a:ext>
            </a:extLst>
          </p:cNvPr>
          <p:cNvSpPr>
            <a:spLocks noGrp="1"/>
          </p:cNvSpPr>
          <p:nvPr>
            <p:ph type="body" sz="quarter" idx="17" hasCustomPrompt="1"/>
          </p:nvPr>
        </p:nvSpPr>
        <p:spPr>
          <a:xfrm>
            <a:off x="11215688" y="930729"/>
            <a:ext cx="11925666" cy="6690502"/>
          </a:xfrm>
          <a:prstGeom prst="rect">
            <a:avLst/>
          </a:prstGeom>
        </p:spPr>
        <p:txBody>
          <a:bodyPr anchor="b"/>
          <a:lstStyle>
            <a:lvl1pPr marL="0" marR="0" indent="0" algn="l" defTabSz="1828709" rtl="0" eaLnBrk="1" fontAlgn="auto" latinLnBrk="0" hangingPunct="1">
              <a:lnSpc>
                <a:spcPct val="90000"/>
              </a:lnSpc>
              <a:spcBef>
                <a:spcPts val="2000"/>
              </a:spcBef>
              <a:spcAft>
                <a:spcPts val="0"/>
              </a:spcAft>
              <a:buClrTx/>
              <a:buSzTx/>
              <a:buFont typeface="Arial" panose="020B0604020202020204" pitchFamily="34" charset="0"/>
              <a:buNone/>
              <a:tabLst/>
              <a:defRPr lang="en-GB" sz="6600" b="0" i="0" smtClean="0">
                <a:solidFill>
                  <a:schemeClr val="bg2"/>
                </a:solidFill>
                <a:effectLst/>
                <a:latin typeface="+mj-lt"/>
                <a:cs typeface="Gellix" pitchFamily="2" charset="77"/>
              </a:defRPr>
            </a:lvl1pPr>
            <a:lvl2pPr marL="914354" indent="0">
              <a:buNone/>
              <a:defRPr b="0" i="0">
                <a:solidFill>
                  <a:srgbClr val="FFFFFF"/>
                </a:solidFill>
                <a:latin typeface="Gotham Book" pitchFamily="2" charset="0"/>
              </a:defRPr>
            </a:lvl2pPr>
            <a:lvl3pPr marL="1828709" indent="0">
              <a:buNone/>
              <a:defRPr b="0" i="0">
                <a:solidFill>
                  <a:srgbClr val="FFFFFF"/>
                </a:solidFill>
                <a:latin typeface="Gotham Book" pitchFamily="2" charset="0"/>
              </a:defRPr>
            </a:lvl3pPr>
            <a:lvl4pPr marL="2743063" indent="0">
              <a:buNone/>
              <a:defRPr b="0" i="0">
                <a:solidFill>
                  <a:srgbClr val="FFFFFF"/>
                </a:solidFill>
                <a:latin typeface="Gotham Book" pitchFamily="2" charset="0"/>
              </a:defRPr>
            </a:lvl4pPr>
            <a:lvl5pPr marL="3657417" indent="0">
              <a:buNone/>
              <a:defRPr b="0" i="0">
                <a:solidFill>
                  <a:srgbClr val="FFFFFF"/>
                </a:solidFill>
                <a:latin typeface="Gotham Book" pitchFamily="2" charset="0"/>
              </a:defRPr>
            </a:lvl5pPr>
          </a:lstStyle>
          <a:p>
            <a:pPr lvl="0"/>
            <a:r>
              <a:rPr lang="fr-FR"/>
              <a:t>« </a:t>
            </a:r>
            <a:r>
              <a:rPr lang="fr-FR" err="1"/>
              <a:t>Quote</a:t>
            </a:r>
            <a:r>
              <a:rPr lang="fr-FR"/>
              <a:t> »</a:t>
            </a:r>
          </a:p>
        </p:txBody>
      </p:sp>
    </p:spTree>
    <p:extLst>
      <p:ext uri="{BB962C8B-B14F-4D97-AF65-F5344CB8AC3E}">
        <p14:creationId xmlns:p14="http://schemas.microsoft.com/office/powerpoint/2010/main" val="215877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C3037C-F744-EC3A-216E-787F46C884C7}"/>
              </a:ext>
            </a:extLst>
          </p:cNvPr>
          <p:cNvSpPr/>
          <p:nvPr userDrawn="1"/>
        </p:nvSpPr>
        <p:spPr>
          <a:xfrm>
            <a:off x="-1336431" y="-304800"/>
            <a:ext cx="26236246" cy="145600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38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ent text">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0B769923-6217-1642-9321-3070050D9C5C}"/>
              </a:ext>
            </a:extLst>
          </p:cNvPr>
          <p:cNvPicPr>
            <a:picLocks noChangeAspect="1"/>
          </p:cNvPicPr>
          <p:nvPr userDrawn="1"/>
        </p:nvPicPr>
        <p:blipFill>
          <a:blip r:embed="rId2"/>
          <a:stretch>
            <a:fillRect/>
          </a:stretch>
        </p:blipFill>
        <p:spPr>
          <a:xfrm>
            <a:off x="1676400" y="12154829"/>
            <a:ext cx="0" cy="0"/>
          </a:xfrm>
          <a:prstGeom prst="rect">
            <a:avLst/>
          </a:prstGeom>
        </p:spPr>
      </p:pic>
      <p:sp>
        <p:nvSpPr>
          <p:cNvPr id="11" name="ZoneTexte 10">
            <a:extLst>
              <a:ext uri="{FF2B5EF4-FFF2-40B4-BE49-F238E27FC236}">
                <a16:creationId xmlns:a16="http://schemas.microsoft.com/office/drawing/2014/main" id="{61C71423-F5C7-3D45-BD67-92D704988660}"/>
              </a:ext>
            </a:extLst>
          </p:cNvPr>
          <p:cNvSpPr txBox="1"/>
          <p:nvPr userDrawn="1"/>
        </p:nvSpPr>
        <p:spPr>
          <a:xfrm>
            <a:off x="5325979" y="14806863"/>
            <a:ext cx="0" cy="0"/>
          </a:xfrm>
          <a:prstGeom prst="rect">
            <a:avLst/>
          </a:prstGeom>
        </p:spPr>
        <p:txBody>
          <a:bodyPr wrap="none" rtlCol="0">
            <a:normAutofit fontScale="25000" lnSpcReduction="20000"/>
          </a:bodyPr>
          <a:lstStyle/>
          <a:p>
            <a:pPr algn="l">
              <a:lnSpc>
                <a:spcPct val="100000"/>
              </a:lnSpc>
            </a:pPr>
            <a:endParaRPr lang="fr-FR">
              <a:latin typeface="+mj-lt"/>
            </a:endParaRPr>
          </a:p>
        </p:txBody>
      </p:sp>
      <p:sp>
        <p:nvSpPr>
          <p:cNvPr id="7" name="Titre 8">
            <a:extLst>
              <a:ext uri="{FF2B5EF4-FFF2-40B4-BE49-F238E27FC236}">
                <a16:creationId xmlns:a16="http://schemas.microsoft.com/office/drawing/2014/main" id="{3EE24BA6-05D3-9682-783D-9A6268F98DFA}"/>
              </a:ext>
            </a:extLst>
          </p:cNvPr>
          <p:cNvSpPr>
            <a:spLocks noGrp="1"/>
          </p:cNvSpPr>
          <p:nvPr>
            <p:ph type="title" hasCustomPrompt="1"/>
          </p:nvPr>
        </p:nvSpPr>
        <p:spPr>
          <a:xfrm>
            <a:off x="8037444" y="1969626"/>
            <a:ext cx="9521894" cy="4888374"/>
          </a:xfrm>
          <a:prstGeom prst="rect">
            <a:avLst/>
          </a:prstGeom>
        </p:spPr>
        <p:txBody>
          <a:bodyPr anchor="b">
            <a:normAutofit/>
          </a:bodyPr>
          <a:lstStyle>
            <a:lvl1pPr algn="l">
              <a:defRPr sz="6800" b="0" i="0" spc="0">
                <a:solidFill>
                  <a:schemeClr val="bg1"/>
                </a:solidFill>
                <a:latin typeface="+mj-lt"/>
                <a:cs typeface="Gellix SemiBold" pitchFamily="2" charset="77"/>
              </a:defRPr>
            </a:lvl1pPr>
          </a:lstStyle>
          <a:p>
            <a:r>
              <a:rPr lang="fr-FR" err="1"/>
              <a:t>Title</a:t>
            </a:r>
            <a:endParaRPr lang="fr-FR"/>
          </a:p>
        </p:txBody>
      </p:sp>
      <p:sp>
        <p:nvSpPr>
          <p:cNvPr id="8" name="Espace réservé du texte 7">
            <a:extLst>
              <a:ext uri="{FF2B5EF4-FFF2-40B4-BE49-F238E27FC236}">
                <a16:creationId xmlns:a16="http://schemas.microsoft.com/office/drawing/2014/main" id="{B2A148E8-34E0-C859-E8B5-727CD9D02772}"/>
              </a:ext>
            </a:extLst>
          </p:cNvPr>
          <p:cNvSpPr>
            <a:spLocks noGrp="1"/>
          </p:cNvSpPr>
          <p:nvPr>
            <p:ph type="body" sz="quarter" idx="12" hasCustomPrompt="1"/>
          </p:nvPr>
        </p:nvSpPr>
        <p:spPr>
          <a:xfrm>
            <a:off x="8037444" y="7266456"/>
            <a:ext cx="9521894" cy="724606"/>
          </a:xfrm>
          <a:prstGeom prst="rect">
            <a:avLst/>
          </a:prstGeom>
        </p:spPr>
        <p:txBody>
          <a:bodyPr>
            <a:normAutofit/>
          </a:bodyPr>
          <a:lstStyle>
            <a:lvl1pPr marL="0" indent="0" algn="l">
              <a:buNone/>
              <a:defRPr sz="4600" b="1" i="0" spc="0" baseline="0">
                <a:solidFill>
                  <a:schemeClr val="tx1"/>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err="1"/>
              <a:t>Subtitle</a:t>
            </a:r>
            <a:endParaRPr lang="fr-FR"/>
          </a:p>
        </p:txBody>
      </p:sp>
      <p:sp>
        <p:nvSpPr>
          <p:cNvPr id="13" name="Espace réservé du texte 7">
            <a:extLst>
              <a:ext uri="{FF2B5EF4-FFF2-40B4-BE49-F238E27FC236}">
                <a16:creationId xmlns:a16="http://schemas.microsoft.com/office/drawing/2014/main" id="{EE0FEE07-ECF7-0DF0-358F-4D0E4F2DDE25}"/>
              </a:ext>
            </a:extLst>
          </p:cNvPr>
          <p:cNvSpPr>
            <a:spLocks noGrp="1"/>
          </p:cNvSpPr>
          <p:nvPr>
            <p:ph type="body" sz="quarter" idx="13" hasCustomPrompt="1"/>
          </p:nvPr>
        </p:nvSpPr>
        <p:spPr>
          <a:xfrm>
            <a:off x="8037444" y="8041708"/>
            <a:ext cx="9521894" cy="4421961"/>
          </a:xfrm>
          <a:prstGeom prst="rect">
            <a:avLst/>
          </a:prstGeom>
        </p:spPr>
        <p:txBody>
          <a:bodyPr>
            <a:normAutofit/>
          </a:bodyPr>
          <a:lstStyle>
            <a:lvl1pPr marL="0" indent="0" algn="l">
              <a:spcBef>
                <a:spcPts val="0"/>
              </a:spcBef>
              <a:buNone/>
              <a:defRPr sz="4000" b="0" i="0" spc="0" baseline="0">
                <a:solidFill>
                  <a:schemeClr val="bg1"/>
                </a:solidFill>
                <a:latin typeface="+mj-lt"/>
                <a:cs typeface="Gellix"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Date I Time</a:t>
            </a:r>
          </a:p>
        </p:txBody>
      </p:sp>
    </p:spTree>
    <p:extLst>
      <p:ext uri="{BB962C8B-B14F-4D97-AF65-F5344CB8AC3E}">
        <p14:creationId xmlns:p14="http://schemas.microsoft.com/office/powerpoint/2010/main" val="1404331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BC6C63-18E7-5B87-5059-1EFACA35E081}"/>
              </a:ext>
            </a:extLst>
          </p:cNvPr>
          <p:cNvSpPr/>
          <p:nvPr userDrawn="1"/>
        </p:nvSpPr>
        <p:spPr>
          <a:xfrm>
            <a:off x="0" y="-23320"/>
            <a:ext cx="24382413" cy="137656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9831AFE-AB37-C315-C641-E4093EA9DE9D}"/>
              </a:ext>
            </a:extLst>
          </p:cNvPr>
          <p:cNvPicPr>
            <a:picLocks noChangeAspect="1"/>
          </p:cNvPicPr>
          <p:nvPr userDrawn="1"/>
        </p:nvPicPr>
        <p:blipFill>
          <a:blip r:embed="rId6"/>
          <a:stretch>
            <a:fillRect/>
          </a:stretch>
        </p:blipFill>
        <p:spPr>
          <a:xfrm>
            <a:off x="0" y="-23320"/>
            <a:ext cx="6930887" cy="13765690"/>
          </a:xfrm>
          <a:prstGeom prst="rect">
            <a:avLst/>
          </a:prstGeom>
        </p:spPr>
      </p:pic>
      <p:pic>
        <p:nvPicPr>
          <p:cNvPr id="9" name="Image 8">
            <a:extLst>
              <a:ext uri="{FF2B5EF4-FFF2-40B4-BE49-F238E27FC236}">
                <a16:creationId xmlns:a16="http://schemas.microsoft.com/office/drawing/2014/main" id="{4157F269-883C-3CD5-4B7E-377E34E88E4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268795" y="10151533"/>
            <a:ext cx="3697583" cy="2675531"/>
          </a:xfrm>
          <a:prstGeom prst="rect">
            <a:avLst/>
          </a:prstGeom>
        </p:spPr>
      </p:pic>
    </p:spTree>
    <p:extLst>
      <p:ext uri="{BB962C8B-B14F-4D97-AF65-F5344CB8AC3E}">
        <p14:creationId xmlns:p14="http://schemas.microsoft.com/office/powerpoint/2010/main" val="3073429165"/>
      </p:ext>
    </p:extLst>
  </p:cSld>
  <p:clrMap bg1="lt1" tx1="dk1" bg2="lt2" tx2="dk2" accent1="accent1" accent2="accent2" accent3="accent3" accent4="accent4" accent5="accent5" accent6="accent6" hlink="hlink" folHlink="folHlink"/>
  <p:sldLayoutIdLst>
    <p:sldLayoutId id="2147483686" r:id="rId1"/>
    <p:sldLayoutId id="2147483696" r:id="rId2"/>
    <p:sldLayoutId id="2147483695" r:id="rId3"/>
    <p:sldLayoutId id="2147483692" r:id="rId4"/>
  </p:sldLayoutIdLst>
  <p:txStyles>
    <p:titleStyle>
      <a:lvl1pPr algn="l" defTabSz="1828709" rtl="0" eaLnBrk="1" latinLnBrk="0" hangingPunct="1">
        <a:lnSpc>
          <a:spcPct val="90000"/>
        </a:lnSpc>
        <a:spcBef>
          <a:spcPct val="0"/>
        </a:spcBef>
        <a:buNone/>
        <a:defRPr sz="8800" kern="1200">
          <a:solidFill>
            <a:srgbClr val="FFFFFF"/>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85" userDrawn="1">
          <p15:clr>
            <a:srgbClr val="F26B43"/>
          </p15:clr>
        </p15:guide>
        <p15:guide id="2" pos="14461" userDrawn="1">
          <p15:clr>
            <a:srgbClr val="F26B43"/>
          </p15:clr>
        </p15:guide>
        <p15:guide id="3" orient="horz" pos="6384" userDrawn="1">
          <p15:clr>
            <a:srgbClr val="F26B43"/>
          </p15:clr>
        </p15:guide>
        <p15:guide id="4" pos="135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C6A67E-CBEB-76B0-D529-AB4555BDB73A}"/>
              </a:ext>
            </a:extLst>
          </p:cNvPr>
          <p:cNvSpPr/>
          <p:nvPr userDrawn="1"/>
        </p:nvSpPr>
        <p:spPr>
          <a:xfrm>
            <a:off x="0" y="0"/>
            <a:ext cx="24382413" cy="13716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A1040FA7-F168-27A1-F57D-3475BCB47E76}"/>
              </a:ext>
            </a:extLst>
          </p:cNvPr>
          <p:cNvSpPr>
            <a:spLocks noEditPoints="1"/>
          </p:cNvSpPr>
          <p:nvPr userDrawn="1"/>
        </p:nvSpPr>
        <p:spPr bwMode="auto">
          <a:xfrm>
            <a:off x="-2718" y="0"/>
            <a:ext cx="6920352" cy="13716000"/>
          </a:xfrm>
          <a:custGeom>
            <a:avLst/>
            <a:gdLst>
              <a:gd name="T0" fmla="*/ 0 w 3778"/>
              <a:gd name="T1" fmla="*/ 7482 h 7482"/>
              <a:gd name="T2" fmla="*/ 0 w 3778"/>
              <a:gd name="T3" fmla="*/ 7482 h 7482"/>
              <a:gd name="T4" fmla="*/ 1258 w 3778"/>
              <a:gd name="T5" fmla="*/ 7482 h 7482"/>
              <a:gd name="T6" fmla="*/ 335 w 3778"/>
              <a:gd name="T7" fmla="*/ 3741 h 7482"/>
              <a:gd name="T8" fmla="*/ 1258 w 3778"/>
              <a:gd name="T9" fmla="*/ 0 h 7482"/>
              <a:gd name="T10" fmla="*/ 0 w 3778"/>
              <a:gd name="T11" fmla="*/ 0 h 7482"/>
              <a:gd name="T12" fmla="*/ 0 w 3778"/>
              <a:gd name="T13" fmla="*/ 7482 h 7482"/>
              <a:gd name="T14" fmla="*/ 2195 w 3778"/>
              <a:gd name="T15" fmla="*/ 3741 h 7482"/>
              <a:gd name="T16" fmla="*/ 2195 w 3778"/>
              <a:gd name="T17" fmla="*/ 3741 h 7482"/>
              <a:gd name="T18" fmla="*/ 3778 w 3778"/>
              <a:gd name="T19" fmla="*/ 1901 h 7482"/>
              <a:gd name="T20" fmla="*/ 3281 w 3778"/>
              <a:gd name="T21" fmla="*/ 738 h 7482"/>
              <a:gd name="T22" fmla="*/ 955 w 3778"/>
              <a:gd name="T23" fmla="*/ 3741 h 7482"/>
              <a:gd name="T24" fmla="*/ 3281 w 3778"/>
              <a:gd name="T25" fmla="*/ 6743 h 7482"/>
              <a:gd name="T26" fmla="*/ 3778 w 3778"/>
              <a:gd name="T27" fmla="*/ 5580 h 7482"/>
              <a:gd name="T28" fmla="*/ 2195 w 3778"/>
              <a:gd name="T29" fmla="*/ 3741 h 7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78" h="7482">
                <a:moveTo>
                  <a:pt x="0" y="7482"/>
                </a:moveTo>
                <a:lnTo>
                  <a:pt x="0" y="7482"/>
                </a:lnTo>
                <a:lnTo>
                  <a:pt x="1258" y="7482"/>
                </a:lnTo>
                <a:cubicBezTo>
                  <a:pt x="669" y="6364"/>
                  <a:pt x="335" y="5091"/>
                  <a:pt x="335" y="3741"/>
                </a:cubicBezTo>
                <a:cubicBezTo>
                  <a:pt x="335" y="2391"/>
                  <a:pt x="669" y="1118"/>
                  <a:pt x="1258" y="0"/>
                </a:cubicBezTo>
                <a:lnTo>
                  <a:pt x="0" y="0"/>
                </a:lnTo>
                <a:lnTo>
                  <a:pt x="0" y="7482"/>
                </a:lnTo>
                <a:close/>
                <a:moveTo>
                  <a:pt x="2195" y="3741"/>
                </a:moveTo>
                <a:lnTo>
                  <a:pt x="2195" y="3741"/>
                </a:lnTo>
                <a:cubicBezTo>
                  <a:pt x="2195" y="2809"/>
                  <a:pt x="2884" y="2036"/>
                  <a:pt x="3778" y="1901"/>
                </a:cubicBezTo>
                <a:lnTo>
                  <a:pt x="3281" y="738"/>
                </a:lnTo>
                <a:cubicBezTo>
                  <a:pt x="1945" y="1083"/>
                  <a:pt x="955" y="2299"/>
                  <a:pt x="955" y="3741"/>
                </a:cubicBezTo>
                <a:cubicBezTo>
                  <a:pt x="955" y="5183"/>
                  <a:pt x="1945" y="6398"/>
                  <a:pt x="3281" y="6743"/>
                </a:cubicBezTo>
                <a:lnTo>
                  <a:pt x="3778" y="5580"/>
                </a:lnTo>
                <a:cubicBezTo>
                  <a:pt x="2884" y="5446"/>
                  <a:pt x="2195" y="4672"/>
                  <a:pt x="2195" y="374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5" name="Image 4">
            <a:extLst>
              <a:ext uri="{FF2B5EF4-FFF2-40B4-BE49-F238E27FC236}">
                <a16:creationId xmlns:a16="http://schemas.microsoft.com/office/drawing/2014/main" id="{4157F269-883C-3CD5-4B7E-377E34E88E4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68795" y="10151533"/>
            <a:ext cx="3697583" cy="2675530"/>
          </a:xfrm>
          <a:prstGeom prst="rect">
            <a:avLst/>
          </a:prstGeom>
        </p:spPr>
      </p:pic>
    </p:spTree>
    <p:extLst>
      <p:ext uri="{BB962C8B-B14F-4D97-AF65-F5344CB8AC3E}">
        <p14:creationId xmlns:p14="http://schemas.microsoft.com/office/powerpoint/2010/main" val="1425273839"/>
      </p:ext>
    </p:extLst>
  </p:cSld>
  <p:clrMap bg1="lt1" tx1="dk1" bg2="lt2" tx2="dk2" accent1="accent1" accent2="accent2" accent3="accent3" accent4="accent4" accent5="accent5" accent6="accent6" hlink="hlink" folHlink="folHlink"/>
  <p:sldLayoutIdLst>
    <p:sldLayoutId id="2147483714" r:id="rId1"/>
    <p:sldLayoutId id="2147483723" r:id="rId2"/>
    <p:sldLayoutId id="2147483715" r:id="rId3"/>
    <p:sldLayoutId id="2147483722" r:id="rId4"/>
  </p:sldLayoutIdLst>
  <p:txStyles>
    <p:titleStyle>
      <a:lvl1pPr algn="l" defTabSz="1828709" rtl="0" eaLnBrk="1" latinLnBrk="0" hangingPunct="1">
        <a:lnSpc>
          <a:spcPct val="90000"/>
        </a:lnSpc>
        <a:spcBef>
          <a:spcPct val="0"/>
        </a:spcBef>
        <a:buNone/>
        <a:defRPr sz="8800" kern="1200">
          <a:solidFill>
            <a:srgbClr val="FFFFFF"/>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B841C9-C9B4-28C0-8A2A-EB95E4FD9D21}"/>
              </a:ext>
            </a:extLst>
          </p:cNvPr>
          <p:cNvPicPr>
            <a:picLocks noChangeAspect="1"/>
          </p:cNvPicPr>
          <p:nvPr userDrawn="1"/>
        </p:nvPicPr>
        <p:blipFill>
          <a:blip r:embed="rId6"/>
          <a:stretch>
            <a:fillRect/>
          </a:stretch>
        </p:blipFill>
        <p:spPr>
          <a:xfrm>
            <a:off x="0" y="3050"/>
            <a:ext cx="6930887" cy="13739320"/>
          </a:xfrm>
          <a:prstGeom prst="rect">
            <a:avLst/>
          </a:prstGeom>
        </p:spPr>
      </p:pic>
      <p:pic>
        <p:nvPicPr>
          <p:cNvPr id="5" name="Image 4">
            <a:extLst>
              <a:ext uri="{FF2B5EF4-FFF2-40B4-BE49-F238E27FC236}">
                <a16:creationId xmlns:a16="http://schemas.microsoft.com/office/drawing/2014/main" id="{4157F269-883C-3CD5-4B7E-377E34E88E4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268795" y="10151533"/>
            <a:ext cx="3697583" cy="2675530"/>
          </a:xfrm>
          <a:prstGeom prst="rect">
            <a:avLst/>
          </a:prstGeom>
        </p:spPr>
      </p:pic>
    </p:spTree>
    <p:extLst>
      <p:ext uri="{BB962C8B-B14F-4D97-AF65-F5344CB8AC3E}">
        <p14:creationId xmlns:p14="http://schemas.microsoft.com/office/powerpoint/2010/main" val="437486186"/>
      </p:ext>
    </p:extLst>
  </p:cSld>
  <p:clrMap bg1="lt1" tx1="dk1" bg2="lt2" tx2="dk2" accent1="accent1" accent2="accent2" accent3="accent3" accent4="accent4" accent5="accent5" accent6="accent6" hlink="hlink" folHlink="folHlink"/>
  <p:sldLayoutIdLst>
    <p:sldLayoutId id="2147483734" r:id="rId1"/>
    <p:sldLayoutId id="2147483813" r:id="rId2"/>
    <p:sldLayoutId id="2147483735" r:id="rId3"/>
    <p:sldLayoutId id="2147483742" r:id="rId4"/>
  </p:sldLayoutIdLst>
  <p:txStyles>
    <p:titleStyle>
      <a:lvl1pPr algn="l" defTabSz="1828709" rtl="0" eaLnBrk="1" latinLnBrk="0" hangingPunct="1">
        <a:lnSpc>
          <a:spcPct val="90000"/>
        </a:lnSpc>
        <a:spcBef>
          <a:spcPct val="0"/>
        </a:spcBef>
        <a:buNone/>
        <a:defRPr sz="8800" kern="1200">
          <a:solidFill>
            <a:srgbClr val="FFFFFF"/>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mailto:alfred.ram@icc.se"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35F285A-9608-A69F-9C4C-CF136A087960}"/>
              </a:ext>
            </a:extLst>
          </p:cNvPr>
          <p:cNvSpPr txBox="1"/>
          <p:nvPr/>
        </p:nvSpPr>
        <p:spPr>
          <a:xfrm>
            <a:off x="12611051" y="5226857"/>
            <a:ext cx="10363069" cy="4064129"/>
          </a:xfrm>
          <a:prstGeom prst="rect">
            <a:avLst/>
          </a:prstGeom>
        </p:spPr>
        <p:txBody>
          <a:bodyPr wrap="square" rtlCol="0">
            <a:noAutofit/>
          </a:bodyPr>
          <a:lstStyle/>
          <a:p>
            <a:pPr defTabSz="457177">
              <a:spcBef>
                <a:spcPts val="1200"/>
              </a:spcBef>
              <a:spcAft>
                <a:spcPts val="1200"/>
              </a:spcAft>
              <a:buSzPct val="50000"/>
              <a:defRPr/>
            </a:pPr>
            <a:r>
              <a:rPr lang="sv-SE" sz="7000" dirty="0">
                <a:solidFill>
                  <a:schemeClr val="bg1"/>
                </a:solidFill>
                <a:latin typeface="Gellix" pitchFamily="2" charset="77"/>
              </a:rPr>
              <a:t>DIGITAL EKONOMI</a:t>
            </a:r>
          </a:p>
          <a:p>
            <a:pPr defTabSz="457177">
              <a:spcBef>
                <a:spcPts val="1200"/>
              </a:spcBef>
              <a:spcAft>
                <a:spcPts val="1200"/>
              </a:spcAft>
              <a:buSzPct val="50000"/>
              <a:defRPr/>
            </a:pPr>
            <a:r>
              <a:rPr lang="sv-SE" sz="7000" dirty="0">
                <a:latin typeface="Gellix" pitchFamily="2" charset="77"/>
              </a:rPr>
              <a:t>10 mars 2023</a:t>
            </a:r>
          </a:p>
        </p:txBody>
      </p:sp>
      <p:pic>
        <p:nvPicPr>
          <p:cNvPr id="6" name="Platshållare för bild 5">
            <a:extLst>
              <a:ext uri="{FF2B5EF4-FFF2-40B4-BE49-F238E27FC236}">
                <a16:creationId xmlns:a16="http://schemas.microsoft.com/office/drawing/2014/main" id="{C40E2504-A05C-1089-A529-57663E64F23B}"/>
              </a:ext>
            </a:extLst>
          </p:cNvPr>
          <p:cNvPicPr>
            <a:picLocks noGrp="1" noChangeAspect="1"/>
          </p:cNvPicPr>
          <p:nvPr>
            <p:ph type="pic" sz="quarter" idx="15"/>
          </p:nvPr>
        </p:nvPicPr>
        <p:blipFill>
          <a:blip r:embed="rId2"/>
          <a:srcRect l="20468" r="20468"/>
          <a:stretch/>
        </p:blipFill>
        <p:spPr/>
      </p:pic>
    </p:spTree>
    <p:extLst>
      <p:ext uri="{BB962C8B-B14F-4D97-AF65-F5344CB8AC3E}">
        <p14:creationId xmlns:p14="http://schemas.microsoft.com/office/powerpoint/2010/main" val="83031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7842847" y="5268432"/>
            <a:ext cx="15283828" cy="3179135"/>
          </a:xfrm>
        </p:spPr>
        <p:txBody>
          <a:bodyPr>
            <a:noAutofit/>
          </a:bodyPr>
          <a:lstStyle/>
          <a:p>
            <a:pPr>
              <a:lnSpc>
                <a:spcPct val="100000"/>
              </a:lnSpc>
            </a:pPr>
            <a:r>
              <a:rPr lang="sv-SE" sz="6000" b="1" dirty="0">
                <a:latin typeface="Gellix" pitchFamily="2" charset="77"/>
                <a:ea typeface="Helvetica Neue" panose="02000503000000020004" pitchFamily="2" charset="0"/>
                <a:cs typeface="Gellix" pitchFamily="2" charset="77"/>
              </a:rPr>
              <a:t>Global Digital </a:t>
            </a:r>
            <a:r>
              <a:rPr lang="sv-SE" sz="6000" b="1" dirty="0" err="1">
                <a:latin typeface="Gellix" pitchFamily="2" charset="77"/>
                <a:ea typeface="Helvetica Neue" panose="02000503000000020004" pitchFamily="2" charset="0"/>
                <a:cs typeface="Gellix" pitchFamily="2" charset="77"/>
              </a:rPr>
              <a:t>Compact</a:t>
            </a:r>
            <a:br>
              <a:rPr lang="sv-SE" sz="6000" dirty="0">
                <a:latin typeface="Gellix" pitchFamily="2" charset="77"/>
                <a:cs typeface="Gellix" pitchFamily="2" charset="77"/>
              </a:rPr>
            </a:br>
            <a:r>
              <a:rPr lang="sv-SE" sz="5000" dirty="0">
                <a:latin typeface="Gellix" pitchFamily="2" charset="77"/>
                <a:ea typeface="Helvetica Neue Thin" panose="020B0403020202020204" pitchFamily="34" charset="0"/>
                <a:cs typeface="Gellix" pitchFamily="2" charset="77"/>
              </a:rPr>
              <a:t>Sara </a:t>
            </a:r>
            <a:r>
              <a:rPr lang="sv-SE" sz="5000" dirty="0" err="1">
                <a:latin typeface="Gellix" pitchFamily="2" charset="77"/>
                <a:ea typeface="Helvetica Neue Thin" panose="020B0403020202020204" pitchFamily="34" charset="0"/>
                <a:cs typeface="Gellix" pitchFamily="2" charset="77"/>
              </a:rPr>
              <a:t>Övreby</a:t>
            </a:r>
            <a:r>
              <a:rPr lang="sv-SE" sz="5000" dirty="0">
                <a:latin typeface="Gellix" pitchFamily="2" charset="77"/>
                <a:ea typeface="Helvetica Neue Thin" panose="020B0403020202020204" pitchFamily="34" charset="0"/>
                <a:cs typeface="Gellix" pitchFamily="2" charset="77"/>
              </a:rPr>
              <a:t>, Samhällspolitisk chef, Google Sverige</a:t>
            </a:r>
            <a:br>
              <a:rPr lang="sv-SE" sz="5000" dirty="0">
                <a:latin typeface="Gellix" pitchFamily="2" charset="77"/>
                <a:ea typeface="Helvetica Neue Thin" panose="020B0403020202020204" pitchFamily="34" charset="0"/>
                <a:cs typeface="Gellix" pitchFamily="2" charset="77"/>
              </a:rPr>
            </a:br>
            <a:r>
              <a:rPr lang="sv-SE" sz="5000" dirty="0">
                <a:latin typeface="Gellix" pitchFamily="2" charset="77"/>
                <a:ea typeface="Helvetica Neue Thin" panose="020B0403020202020204" pitchFamily="34" charset="0"/>
                <a:cs typeface="Gellix" pitchFamily="2" charset="77"/>
              </a:rPr>
              <a:t>Axel Tandberg, Senior </a:t>
            </a:r>
            <a:r>
              <a:rPr lang="sv-SE" sz="5000" dirty="0" err="1">
                <a:latin typeface="Gellix" pitchFamily="2" charset="77"/>
                <a:ea typeface="Helvetica Neue Thin" panose="020B0403020202020204" pitchFamily="34" charset="0"/>
                <a:cs typeface="Gellix" pitchFamily="2" charset="77"/>
              </a:rPr>
              <a:t>Advisor</a:t>
            </a:r>
            <a:r>
              <a:rPr lang="sv-SE" sz="5000" dirty="0">
                <a:latin typeface="Gellix" pitchFamily="2" charset="77"/>
                <a:ea typeface="Helvetica Neue Thin" panose="020B0403020202020204" pitchFamily="34" charset="0"/>
                <a:cs typeface="Gellix" pitchFamily="2" charset="77"/>
              </a:rPr>
              <a:t>, Legal Works </a:t>
            </a:r>
            <a:br>
              <a:rPr lang="sv-SE" sz="5000" dirty="0">
                <a:latin typeface="Gellix" pitchFamily="2" charset="77"/>
                <a:ea typeface="Helvetica Neue Thin" panose="020B0403020202020204" pitchFamily="34" charset="0"/>
                <a:cs typeface="Gellix" pitchFamily="2" charset="77"/>
              </a:rPr>
            </a:br>
            <a:r>
              <a:rPr lang="sv-SE" sz="5000" dirty="0">
                <a:latin typeface="Gellix" pitchFamily="2" charset="77"/>
                <a:ea typeface="Helvetica Neue Thin" panose="020B0403020202020204" pitchFamily="34" charset="0"/>
                <a:cs typeface="Gellix" pitchFamily="2" charset="77"/>
              </a:rPr>
              <a:t>Henrik Blomqvist, Policyansvarig, ICC Sverige</a:t>
            </a:r>
            <a:endParaRPr lang="sv-SE" sz="5000"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1551740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13">
            <a:extLst>
              <a:ext uri="{FF2B5EF4-FFF2-40B4-BE49-F238E27FC236}">
                <a16:creationId xmlns:a16="http://schemas.microsoft.com/office/drawing/2014/main" id="{3420B4A2-011A-9F7B-F2E7-EBD21CB623E3}"/>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dirty="0">
              <a:solidFill>
                <a:srgbClr val="000000"/>
              </a:solidFill>
              <a:latin typeface="Gellix" pitchFamily="2" charset="77"/>
            </a:endParaRPr>
          </a:p>
        </p:txBody>
      </p:sp>
      <p:sp>
        <p:nvSpPr>
          <p:cNvPr id="5" name="textruta 4">
            <a:extLst>
              <a:ext uri="{FF2B5EF4-FFF2-40B4-BE49-F238E27FC236}">
                <a16:creationId xmlns:a16="http://schemas.microsoft.com/office/drawing/2014/main" id="{B638F6AB-D76C-F58E-B536-56DEA259C62D}"/>
              </a:ext>
            </a:extLst>
          </p:cNvPr>
          <p:cNvSpPr txBox="1"/>
          <p:nvPr/>
        </p:nvSpPr>
        <p:spPr>
          <a:xfrm>
            <a:off x="8946292" y="3978876"/>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6" name="textruta 5">
            <a:extLst>
              <a:ext uri="{FF2B5EF4-FFF2-40B4-BE49-F238E27FC236}">
                <a16:creationId xmlns:a16="http://schemas.microsoft.com/office/drawing/2014/main" id="{E4CACE0A-F311-2A34-41BA-78A6DAB77D00}"/>
              </a:ext>
            </a:extLst>
          </p:cNvPr>
          <p:cNvSpPr txBox="1"/>
          <p:nvPr/>
        </p:nvSpPr>
        <p:spPr>
          <a:xfrm>
            <a:off x="8723870" y="4374292"/>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7" name="textruta 6">
            <a:extLst>
              <a:ext uri="{FF2B5EF4-FFF2-40B4-BE49-F238E27FC236}">
                <a16:creationId xmlns:a16="http://schemas.microsoft.com/office/drawing/2014/main" id="{82154340-0380-A774-A21D-D55F229BF6FF}"/>
              </a:ext>
            </a:extLst>
          </p:cNvPr>
          <p:cNvSpPr txBox="1"/>
          <p:nvPr/>
        </p:nvSpPr>
        <p:spPr>
          <a:xfrm>
            <a:off x="11318789" y="5511114"/>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8" name="textruta 7">
            <a:extLst>
              <a:ext uri="{FF2B5EF4-FFF2-40B4-BE49-F238E27FC236}">
                <a16:creationId xmlns:a16="http://schemas.microsoft.com/office/drawing/2014/main" id="{678D67DE-0C98-A9E9-24AC-440E1176DCBD}"/>
              </a:ext>
            </a:extLst>
          </p:cNvPr>
          <p:cNvSpPr txBox="1"/>
          <p:nvPr/>
        </p:nvSpPr>
        <p:spPr>
          <a:xfrm>
            <a:off x="12060195" y="5486400"/>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12" name="textruta 11">
            <a:extLst>
              <a:ext uri="{FF2B5EF4-FFF2-40B4-BE49-F238E27FC236}">
                <a16:creationId xmlns:a16="http://schemas.microsoft.com/office/drawing/2014/main" id="{AB7567D6-E602-7582-F590-C1393F970943}"/>
              </a:ext>
            </a:extLst>
          </p:cNvPr>
          <p:cNvSpPr txBox="1"/>
          <p:nvPr/>
        </p:nvSpPr>
        <p:spPr>
          <a:xfrm>
            <a:off x="3878971" y="5528930"/>
            <a:ext cx="14749271" cy="8038214"/>
          </a:xfrm>
          <a:prstGeom prst="rect">
            <a:avLst/>
          </a:prstGeom>
          <a:ln>
            <a:solidFill>
              <a:schemeClr val="accent1"/>
            </a:solidFill>
          </a:ln>
        </p:spPr>
        <p:txBody>
          <a:bodyPr wrap="square" rtlCol="0">
            <a:normAutofit/>
          </a:bodyPr>
          <a:lstStyle/>
          <a:p>
            <a:pPr marL="571500" indent="-571500" algn="l">
              <a:lnSpc>
                <a:spcPct val="100000"/>
              </a:lnSpc>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Lanserades 2021 som en del av </a:t>
            </a:r>
            <a:r>
              <a:rPr lang="sv-SE" sz="4000" i="1" dirty="0" err="1">
                <a:solidFill>
                  <a:schemeClr val="bg1"/>
                </a:solidFill>
                <a:latin typeface="Gellix" pitchFamily="2" charset="77"/>
                <a:ea typeface="ヒラギノ角ゴ Pro W3" panose="020B0300000000000000" pitchFamily="34" charset="-128"/>
                <a:cs typeface="Times New Roman" panose="02020603050405020304" pitchFamily="18" charset="0"/>
              </a:rPr>
              <a:t>Our</a:t>
            </a:r>
            <a:r>
              <a:rPr lang="sv-SE" sz="4000" i="1" dirty="0">
                <a:solidFill>
                  <a:schemeClr val="bg1"/>
                </a:solidFill>
                <a:latin typeface="Gellix" pitchFamily="2" charset="77"/>
                <a:ea typeface="ヒラギノ角ゴ Pro W3" panose="020B0300000000000000" pitchFamily="34" charset="-128"/>
                <a:cs typeface="Times New Roman" panose="02020603050405020304" pitchFamily="18" charset="0"/>
              </a:rPr>
              <a:t> Common Agenda</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som ska stärka multilateralt samarbete inom tolv olika områden</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Syfte: att utforma </a:t>
            </a:r>
            <a:r>
              <a:rPr lang="sv-SE" sz="4000" b="1" dirty="0">
                <a:solidFill>
                  <a:schemeClr val="bg1"/>
                </a:solidFill>
                <a:latin typeface="Gellix" pitchFamily="2" charset="77"/>
                <a:ea typeface="ヒラギノ角ゴ Pro W3" panose="020B0300000000000000" pitchFamily="34" charset="-128"/>
                <a:cs typeface="Times New Roman" panose="02020603050405020304" pitchFamily="18" charset="0"/>
              </a:rPr>
              <a:t>gemensamma principer</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för att främja digitalisering och hållbar digital utveckling globalt.</a:t>
            </a:r>
          </a:p>
          <a:p>
            <a:pPr marL="571500"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lgn="l">
              <a:lnSpc>
                <a:spcPct val="100000"/>
              </a:lnSpc>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ICC bidrog med inspel till förarbetet hösten 2022. Vår permanenta observatörsstatus i FN ger oss en viktig roll.</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Den formella processen i FN leds av FN:s tekniksändebud </a:t>
            </a:r>
            <a:r>
              <a:rPr lang="sv-SE" sz="4000" dirty="0" err="1">
                <a:solidFill>
                  <a:schemeClr val="bg1"/>
                </a:solidFill>
                <a:latin typeface="Gellix" pitchFamily="2" charset="77"/>
                <a:ea typeface="ヒラギノ角ゴ Pro W3" panose="020B0300000000000000" pitchFamily="34" charset="-128"/>
                <a:cs typeface="Times New Roman" panose="02020603050405020304" pitchFamily="18" charset="0"/>
              </a:rPr>
              <a:t>Amandeep</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Singh Gill tillsammans med Sveriges och Rwandas FN-ambassadörer (s.k. co-</a:t>
            </a:r>
            <a:r>
              <a:rPr lang="sv-SE" sz="4000" dirty="0" err="1">
                <a:solidFill>
                  <a:schemeClr val="bg1"/>
                </a:solidFill>
                <a:latin typeface="Gellix" pitchFamily="2" charset="77"/>
                <a:ea typeface="ヒラギノ角ゴ Pro W3" panose="020B0300000000000000" pitchFamily="34" charset="-128"/>
                <a:cs typeface="Times New Roman" panose="02020603050405020304" pitchFamily="18" charset="0"/>
              </a:rPr>
              <a:t>facilitators</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a:t>
            </a:r>
          </a:p>
          <a:p>
            <a:pPr marL="571500"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p:txBody>
      </p:sp>
      <p:sp>
        <p:nvSpPr>
          <p:cNvPr id="13" name="ICC – THE WORLD BUSINESS ORGANISATION…">
            <a:extLst>
              <a:ext uri="{FF2B5EF4-FFF2-40B4-BE49-F238E27FC236}">
                <a16:creationId xmlns:a16="http://schemas.microsoft.com/office/drawing/2014/main" id="{1CEDFAA3-BB7E-02BE-CE0D-A233D1F2131E}"/>
              </a:ext>
            </a:extLst>
          </p:cNvPr>
          <p:cNvSpPr txBox="1"/>
          <p:nvPr/>
        </p:nvSpPr>
        <p:spPr>
          <a:xfrm>
            <a:off x="3878971" y="1252809"/>
            <a:ext cx="19627362" cy="1073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797" tIns="50797" rIns="50797" bIns="50797" anchor="t">
            <a:normAutofit/>
          </a:bodyPr>
          <a:lstStyle/>
          <a:p>
            <a:pPr defTabSz="652113">
              <a:lnSpc>
                <a:spcPct val="120000"/>
              </a:lnSpc>
              <a:defRPr sz="6241" b="0">
                <a:latin typeface="Gotham Book"/>
                <a:ea typeface="Gotham Book"/>
                <a:cs typeface="Gotham Book"/>
                <a:sym typeface="Gotham Book"/>
              </a:defRPr>
            </a:pPr>
            <a:r>
              <a:rPr lang="sv-SE" sz="5400" b="1" dirty="0">
                <a:solidFill>
                  <a:schemeClr val="bg1"/>
                </a:solidFill>
                <a:latin typeface="Gellix" pitchFamily="2" charset="77"/>
                <a:cs typeface="Arial" panose="020B0604020202020204" pitchFamily="34" charset="0"/>
              </a:rPr>
              <a:t>Global Digital </a:t>
            </a:r>
            <a:r>
              <a:rPr lang="sv-SE" sz="5400" b="1" dirty="0" err="1">
                <a:solidFill>
                  <a:schemeClr val="bg1"/>
                </a:solidFill>
                <a:latin typeface="Gellix" pitchFamily="2" charset="77"/>
                <a:cs typeface="Arial" panose="020B0604020202020204" pitchFamily="34" charset="0"/>
              </a:rPr>
              <a:t>Compact</a:t>
            </a:r>
            <a:r>
              <a:rPr lang="sv-SE" sz="5400" b="1" dirty="0">
                <a:solidFill>
                  <a:schemeClr val="bg1"/>
                </a:solidFill>
                <a:latin typeface="Gellix" pitchFamily="2" charset="77"/>
                <a:cs typeface="Arial" panose="020B0604020202020204" pitchFamily="34" charset="0"/>
              </a:rPr>
              <a:t> – vad är det?</a:t>
            </a:r>
            <a:endParaRPr sz="5400" b="1" dirty="0">
              <a:solidFill>
                <a:schemeClr val="bg1"/>
              </a:solidFill>
              <a:latin typeface="Gellix" pitchFamily="2" charset="77"/>
              <a:cs typeface="Arial" panose="020B0604020202020204" pitchFamily="34" charset="0"/>
            </a:endParaRPr>
          </a:p>
        </p:txBody>
      </p:sp>
      <p:sp>
        <p:nvSpPr>
          <p:cNvPr id="15" name="textruta 14">
            <a:extLst>
              <a:ext uri="{FF2B5EF4-FFF2-40B4-BE49-F238E27FC236}">
                <a16:creationId xmlns:a16="http://schemas.microsoft.com/office/drawing/2014/main" id="{E3F99DBC-C4B2-309E-BDD4-A8D2C00961F4}"/>
              </a:ext>
            </a:extLst>
          </p:cNvPr>
          <p:cNvSpPr txBox="1"/>
          <p:nvPr/>
        </p:nvSpPr>
        <p:spPr>
          <a:xfrm>
            <a:off x="3878971" y="2983054"/>
            <a:ext cx="15217490" cy="2246769"/>
          </a:xfrm>
          <a:prstGeom prst="rect">
            <a:avLst/>
          </a:prstGeom>
          <a:noFill/>
        </p:spPr>
        <p:txBody>
          <a:bodyPr wrap="square">
            <a:spAutoFit/>
          </a:bodyPr>
          <a:lstStyle/>
          <a:p>
            <a:pPr algn="just"/>
            <a:r>
              <a:rPr lang="en-GB" sz="2800" i="1" dirty="0">
                <a:solidFill>
                  <a:schemeClr val="bg1"/>
                </a:solidFill>
                <a:latin typeface="Gellix"/>
                <a:ea typeface="+mn-lt"/>
                <a:cs typeface="+mn-lt"/>
              </a:rPr>
              <a:t>"Shaping a shared vision on digital cooperation and a digital future that show the full potential for beneficial technology usage, and addressing digital trust and security, must continue to be a priority as our world is now more than ever relying on digital tools for connectivity and social-economic prosperity" </a:t>
            </a:r>
          </a:p>
          <a:p>
            <a:pPr algn="just"/>
            <a:r>
              <a:rPr lang="en-GB" sz="2800" i="1" dirty="0">
                <a:solidFill>
                  <a:schemeClr val="bg1"/>
                </a:solidFill>
                <a:latin typeface="Gellix"/>
                <a:ea typeface="+mn-lt"/>
                <a:cs typeface="+mn-lt"/>
              </a:rPr>
              <a:t>- </a:t>
            </a:r>
            <a:r>
              <a:rPr lang="en-GB" sz="2800" b="1" dirty="0">
                <a:solidFill>
                  <a:schemeClr val="bg1"/>
                </a:solidFill>
                <a:latin typeface="Gellix"/>
                <a:ea typeface="+mn-lt"/>
                <a:cs typeface="+mn-lt"/>
              </a:rPr>
              <a:t>António Guterres</a:t>
            </a:r>
            <a:r>
              <a:rPr lang="en-GB" sz="2800" dirty="0">
                <a:solidFill>
                  <a:schemeClr val="bg1"/>
                </a:solidFill>
                <a:latin typeface="Gellix"/>
                <a:ea typeface="+mn-lt"/>
                <a:cs typeface="+mn-lt"/>
              </a:rPr>
              <a:t>, FN:s </a:t>
            </a:r>
            <a:r>
              <a:rPr lang="en-GB" sz="2800" dirty="0" err="1">
                <a:solidFill>
                  <a:schemeClr val="bg1"/>
                </a:solidFill>
                <a:latin typeface="Gellix"/>
                <a:ea typeface="+mn-lt"/>
                <a:cs typeface="+mn-lt"/>
              </a:rPr>
              <a:t>generalsekreterare</a:t>
            </a:r>
            <a:r>
              <a:rPr lang="en-GB" sz="2800" dirty="0">
                <a:solidFill>
                  <a:schemeClr val="bg1"/>
                </a:solidFill>
                <a:latin typeface="Gellix"/>
                <a:ea typeface="+mn-lt"/>
                <a:cs typeface="+mn-lt"/>
              </a:rPr>
              <a:t> </a:t>
            </a:r>
            <a:endParaRPr lang="en-GB" sz="2800" dirty="0">
              <a:solidFill>
                <a:schemeClr val="bg1"/>
              </a:solidFill>
              <a:latin typeface="Gellix"/>
            </a:endParaRPr>
          </a:p>
        </p:txBody>
      </p:sp>
    </p:spTree>
    <p:extLst>
      <p:ext uri="{BB962C8B-B14F-4D97-AF65-F5344CB8AC3E}">
        <p14:creationId xmlns:p14="http://schemas.microsoft.com/office/powerpoint/2010/main" val="325068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13">
            <a:extLst>
              <a:ext uri="{FF2B5EF4-FFF2-40B4-BE49-F238E27FC236}">
                <a16:creationId xmlns:a16="http://schemas.microsoft.com/office/drawing/2014/main" id="{3420B4A2-011A-9F7B-F2E7-EBD21CB623E3}"/>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dirty="0">
              <a:solidFill>
                <a:srgbClr val="000000"/>
              </a:solidFill>
              <a:latin typeface="Gellix" pitchFamily="2" charset="77"/>
            </a:endParaRPr>
          </a:p>
        </p:txBody>
      </p:sp>
      <p:sp>
        <p:nvSpPr>
          <p:cNvPr id="5" name="textruta 4">
            <a:extLst>
              <a:ext uri="{FF2B5EF4-FFF2-40B4-BE49-F238E27FC236}">
                <a16:creationId xmlns:a16="http://schemas.microsoft.com/office/drawing/2014/main" id="{B638F6AB-D76C-F58E-B536-56DEA259C62D}"/>
              </a:ext>
            </a:extLst>
          </p:cNvPr>
          <p:cNvSpPr txBox="1"/>
          <p:nvPr/>
        </p:nvSpPr>
        <p:spPr>
          <a:xfrm>
            <a:off x="8946292" y="3978876"/>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6" name="textruta 5">
            <a:extLst>
              <a:ext uri="{FF2B5EF4-FFF2-40B4-BE49-F238E27FC236}">
                <a16:creationId xmlns:a16="http://schemas.microsoft.com/office/drawing/2014/main" id="{E4CACE0A-F311-2A34-41BA-78A6DAB77D00}"/>
              </a:ext>
            </a:extLst>
          </p:cNvPr>
          <p:cNvSpPr txBox="1"/>
          <p:nvPr/>
        </p:nvSpPr>
        <p:spPr>
          <a:xfrm>
            <a:off x="8723870" y="4374292"/>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7" name="textruta 6">
            <a:extLst>
              <a:ext uri="{FF2B5EF4-FFF2-40B4-BE49-F238E27FC236}">
                <a16:creationId xmlns:a16="http://schemas.microsoft.com/office/drawing/2014/main" id="{82154340-0380-A774-A21D-D55F229BF6FF}"/>
              </a:ext>
            </a:extLst>
          </p:cNvPr>
          <p:cNvSpPr txBox="1"/>
          <p:nvPr/>
        </p:nvSpPr>
        <p:spPr>
          <a:xfrm>
            <a:off x="11318789" y="5511114"/>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8" name="textruta 7">
            <a:extLst>
              <a:ext uri="{FF2B5EF4-FFF2-40B4-BE49-F238E27FC236}">
                <a16:creationId xmlns:a16="http://schemas.microsoft.com/office/drawing/2014/main" id="{678D67DE-0C98-A9E9-24AC-440E1176DCBD}"/>
              </a:ext>
            </a:extLst>
          </p:cNvPr>
          <p:cNvSpPr txBox="1"/>
          <p:nvPr/>
        </p:nvSpPr>
        <p:spPr>
          <a:xfrm>
            <a:off x="12060195" y="5486400"/>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12" name="textruta 11">
            <a:extLst>
              <a:ext uri="{FF2B5EF4-FFF2-40B4-BE49-F238E27FC236}">
                <a16:creationId xmlns:a16="http://schemas.microsoft.com/office/drawing/2014/main" id="{AB7567D6-E602-7582-F590-C1393F970943}"/>
              </a:ext>
            </a:extLst>
          </p:cNvPr>
          <p:cNvSpPr txBox="1"/>
          <p:nvPr/>
        </p:nvSpPr>
        <p:spPr>
          <a:xfrm>
            <a:off x="3878971" y="2983053"/>
            <a:ext cx="14749271" cy="10413969"/>
          </a:xfrm>
          <a:prstGeom prst="rect">
            <a:avLst/>
          </a:prstGeom>
          <a:ln>
            <a:solidFill>
              <a:schemeClr val="accent1"/>
            </a:solidFill>
          </a:ln>
        </p:spPr>
        <p:txBody>
          <a:bodyPr wrap="square" rtlCol="0">
            <a:normAutofit/>
          </a:bodyPr>
          <a:lstStyle/>
          <a:p>
            <a:pPr marL="571500" indent="-571500" algn="l">
              <a:lnSpc>
                <a:spcPct val="100000"/>
              </a:lnSpc>
              <a:buFont typeface="Arial" panose="020B0604020202020204" pitchFamily="34" charset="0"/>
              <a:buChar char="•"/>
            </a:pPr>
            <a:r>
              <a:rPr lang="sv-SE" sz="4000" b="1" dirty="0">
                <a:solidFill>
                  <a:schemeClr val="bg1"/>
                </a:solidFill>
                <a:latin typeface="Gellix" pitchFamily="2" charset="77"/>
                <a:ea typeface="ヒラギノ角ゴ Pro W3" panose="020B0300000000000000" pitchFamily="34" charset="-128"/>
                <a:cs typeface="Times New Roman" panose="02020603050405020304" pitchFamily="18" charset="0"/>
              </a:rPr>
              <a:t>Januari – mars 2023</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informella konsultationer med medlemsstater och intressenter, inklusive tematiska djupdykningar.</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lgn="l">
              <a:lnSpc>
                <a:spcPct val="100000"/>
              </a:lnSpc>
              <a:buFont typeface="Arial" panose="020B0604020202020204" pitchFamily="34" charset="0"/>
              <a:buChar char="•"/>
            </a:pPr>
            <a:r>
              <a:rPr lang="sv-SE" sz="4000" b="1" dirty="0">
                <a:solidFill>
                  <a:schemeClr val="bg1"/>
                </a:solidFill>
                <a:latin typeface="Gellix" pitchFamily="2" charset="77"/>
                <a:ea typeface="ヒラギノ角ゴ Pro W3" panose="020B0300000000000000" pitchFamily="34" charset="-128"/>
                <a:cs typeface="Times New Roman" panose="02020603050405020304" pitchFamily="18" charset="0"/>
              </a:rPr>
              <a:t>April 2023</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FN:s generalsekreterare släpper </a:t>
            </a:r>
            <a:r>
              <a:rPr lang="sv-SE" sz="4000" i="1" dirty="0">
                <a:solidFill>
                  <a:schemeClr val="bg1"/>
                </a:solidFill>
                <a:latin typeface="Gellix" pitchFamily="2" charset="77"/>
                <a:ea typeface="ヒラギノ角ゴ Pro W3" panose="020B0300000000000000" pitchFamily="34" charset="-128"/>
                <a:cs typeface="Times New Roman" panose="02020603050405020304" pitchFamily="18" charset="0"/>
              </a:rPr>
              <a:t>policy </a:t>
            </a:r>
            <a:r>
              <a:rPr lang="sv-SE" sz="4000" i="1" dirty="0" err="1">
                <a:solidFill>
                  <a:schemeClr val="bg1"/>
                </a:solidFill>
                <a:latin typeface="Gellix" pitchFamily="2" charset="77"/>
                <a:ea typeface="ヒラギノ角ゴ Pro W3" panose="020B0300000000000000" pitchFamily="34" charset="-128"/>
                <a:cs typeface="Times New Roman" panose="02020603050405020304" pitchFamily="18" charset="0"/>
              </a:rPr>
              <a:t>brief</a:t>
            </a:r>
            <a:r>
              <a:rPr lang="sv-SE" sz="4000" i="1" dirty="0">
                <a:solidFill>
                  <a:schemeClr val="bg1"/>
                </a:solidFill>
                <a:latin typeface="Gellix" pitchFamily="2" charset="77"/>
                <a:ea typeface="ヒラギノ角ゴ Pro W3" panose="020B0300000000000000" pitchFamily="34" charset="-128"/>
                <a:cs typeface="Times New Roman" panose="02020603050405020304" pitchFamily="18" charset="0"/>
              </a:rPr>
              <a:t> </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om vad han vill se för resultat av processen.</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lgn="l">
              <a:lnSpc>
                <a:spcPct val="100000"/>
              </a:lnSpc>
              <a:buFont typeface="Arial" panose="020B0604020202020204" pitchFamily="34" charset="0"/>
              <a:buChar char="•"/>
            </a:pPr>
            <a:r>
              <a:rPr lang="sv-SE" sz="4000" b="1" dirty="0">
                <a:solidFill>
                  <a:schemeClr val="bg1"/>
                </a:solidFill>
                <a:latin typeface="Gellix" pitchFamily="2" charset="77"/>
                <a:ea typeface="ヒラギノ角ゴ Pro W3" panose="020B0300000000000000" pitchFamily="34" charset="-128"/>
                <a:cs typeface="Times New Roman" panose="02020603050405020304" pitchFamily="18" charset="0"/>
              </a:rPr>
              <a:t>Juni – augusti 2023</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tekniksändebudet och co-</a:t>
            </a:r>
            <a:r>
              <a:rPr lang="sv-SE" sz="4000" dirty="0" err="1">
                <a:solidFill>
                  <a:schemeClr val="bg1"/>
                </a:solidFill>
                <a:latin typeface="Gellix" pitchFamily="2" charset="77"/>
                <a:ea typeface="ヒラギノ角ゴ Pro W3" panose="020B0300000000000000" pitchFamily="34" charset="-128"/>
                <a:cs typeface="Times New Roman" panose="02020603050405020304" pitchFamily="18" charset="0"/>
              </a:rPr>
              <a:t>facilitators</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utvecklar </a:t>
            </a:r>
            <a:r>
              <a:rPr lang="sv-SE" sz="4000" i="1" dirty="0" err="1">
                <a:solidFill>
                  <a:schemeClr val="bg1"/>
                </a:solidFill>
                <a:latin typeface="Gellix" pitchFamily="2" charset="77"/>
                <a:ea typeface="ヒラギノ角ゴ Pro W3" panose="020B0300000000000000" pitchFamily="34" charset="-128"/>
                <a:cs typeface="Times New Roman" panose="02020603050405020304" pitchFamily="18" charset="0"/>
              </a:rPr>
              <a:t>issue</a:t>
            </a:r>
            <a:r>
              <a:rPr lang="sv-SE" sz="4000" i="1" dirty="0">
                <a:solidFill>
                  <a:schemeClr val="bg1"/>
                </a:solidFill>
                <a:latin typeface="Gellix" pitchFamily="2" charset="77"/>
                <a:ea typeface="ヒラギノ角ゴ Pro W3" panose="020B0300000000000000" pitchFamily="34" charset="-128"/>
                <a:cs typeface="Times New Roman" panose="02020603050405020304" pitchFamily="18" charset="0"/>
              </a:rPr>
              <a:t> paper </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baserat på konsultationerna.</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lgn="l">
              <a:lnSpc>
                <a:spcPct val="100000"/>
              </a:lnSpc>
              <a:buFont typeface="Arial" panose="020B0604020202020204" pitchFamily="34" charset="0"/>
              <a:buChar char="•"/>
            </a:pPr>
            <a:r>
              <a:rPr lang="sv-SE" sz="4000" b="1" dirty="0">
                <a:solidFill>
                  <a:schemeClr val="bg1"/>
                </a:solidFill>
                <a:latin typeface="Gellix" pitchFamily="2" charset="77"/>
                <a:ea typeface="ヒラギノ角ゴ Pro W3" panose="020B0300000000000000" pitchFamily="34" charset="-128"/>
                <a:cs typeface="Times New Roman" panose="02020603050405020304" pitchFamily="18" charset="0"/>
              </a:rPr>
              <a:t>September 2023</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lansering av </a:t>
            </a:r>
            <a:r>
              <a:rPr lang="sv-SE" sz="4000" i="1" dirty="0" err="1">
                <a:solidFill>
                  <a:schemeClr val="bg1"/>
                </a:solidFill>
                <a:latin typeface="Gellix" pitchFamily="2" charset="77"/>
                <a:ea typeface="ヒラギノ角ゴ Pro W3" panose="020B0300000000000000" pitchFamily="34" charset="-128"/>
                <a:cs typeface="Times New Roman" panose="02020603050405020304" pitchFamily="18" charset="0"/>
              </a:rPr>
              <a:t>issue</a:t>
            </a:r>
            <a:r>
              <a:rPr lang="sv-SE" sz="4000" i="1" dirty="0">
                <a:solidFill>
                  <a:schemeClr val="bg1"/>
                </a:solidFill>
                <a:latin typeface="Gellix" pitchFamily="2" charset="77"/>
                <a:ea typeface="ヒラギノ角ゴ Pro W3" panose="020B0300000000000000" pitchFamily="34" charset="-128"/>
                <a:cs typeface="Times New Roman" panose="02020603050405020304" pitchFamily="18" charset="0"/>
              </a:rPr>
              <a:t> paper </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vid ministermöte i New York.</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lgn="l">
              <a:lnSpc>
                <a:spcPct val="100000"/>
              </a:lnSpc>
              <a:buFont typeface="Arial" panose="020B0604020202020204" pitchFamily="34" charset="0"/>
              <a:buChar char="•"/>
            </a:pPr>
            <a:r>
              <a:rPr lang="sv-SE" sz="4000" b="1" dirty="0">
                <a:solidFill>
                  <a:schemeClr val="bg1"/>
                </a:solidFill>
                <a:latin typeface="Gellix" pitchFamily="2" charset="77"/>
                <a:ea typeface="ヒラギノ角ゴ Pro W3" panose="020B0300000000000000" pitchFamily="34" charset="-128"/>
                <a:cs typeface="Times New Roman" panose="02020603050405020304" pitchFamily="18" charset="0"/>
              </a:rPr>
              <a:t>Höst 2023 – sommar 2024</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formella förhandlingar.</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lgn="l">
              <a:lnSpc>
                <a:spcPct val="100000"/>
              </a:lnSpc>
              <a:buFont typeface="Arial" panose="020B0604020202020204" pitchFamily="34" charset="0"/>
              <a:buChar char="•"/>
            </a:pPr>
            <a:r>
              <a:rPr lang="sv-SE" sz="4000" b="1" dirty="0">
                <a:solidFill>
                  <a:schemeClr val="bg1"/>
                </a:solidFill>
                <a:latin typeface="Gellix" pitchFamily="2" charset="77"/>
                <a:ea typeface="ヒラギノ角ゴ Pro W3" panose="020B0300000000000000" pitchFamily="34" charset="-128"/>
                <a:cs typeface="Times New Roman" panose="02020603050405020304" pitchFamily="18" charset="0"/>
              </a:rPr>
              <a:t>September 2024</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formellt antagande. </a:t>
            </a:r>
            <a:endParaRPr lang="sv-SE" sz="4000" b="1" dirty="0">
              <a:solidFill>
                <a:schemeClr val="bg1"/>
              </a:solidFill>
              <a:latin typeface="Gellix" pitchFamily="2" charset="77"/>
              <a:ea typeface="ヒラギノ角ゴ Pro W3" panose="020B0300000000000000" pitchFamily="34" charset="-128"/>
              <a:cs typeface="Times New Roman" panose="02020603050405020304" pitchFamily="18" charset="0"/>
            </a:endParaRPr>
          </a:p>
        </p:txBody>
      </p:sp>
      <p:sp>
        <p:nvSpPr>
          <p:cNvPr id="13" name="ICC – THE WORLD BUSINESS ORGANISATION…">
            <a:extLst>
              <a:ext uri="{FF2B5EF4-FFF2-40B4-BE49-F238E27FC236}">
                <a16:creationId xmlns:a16="http://schemas.microsoft.com/office/drawing/2014/main" id="{1CEDFAA3-BB7E-02BE-CE0D-A233D1F2131E}"/>
              </a:ext>
            </a:extLst>
          </p:cNvPr>
          <p:cNvSpPr txBox="1"/>
          <p:nvPr/>
        </p:nvSpPr>
        <p:spPr>
          <a:xfrm>
            <a:off x="3878971" y="1252809"/>
            <a:ext cx="19627362" cy="1073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797" tIns="50797" rIns="50797" bIns="50797" anchor="t">
            <a:normAutofit/>
          </a:bodyPr>
          <a:lstStyle/>
          <a:p>
            <a:pPr defTabSz="652113">
              <a:lnSpc>
                <a:spcPct val="120000"/>
              </a:lnSpc>
              <a:defRPr sz="6241" b="0">
                <a:latin typeface="Gotham Book"/>
                <a:ea typeface="Gotham Book"/>
                <a:cs typeface="Gotham Book"/>
                <a:sym typeface="Gotham Book"/>
              </a:defRPr>
            </a:pPr>
            <a:r>
              <a:rPr lang="sv-SE" sz="5400" b="1" dirty="0">
                <a:solidFill>
                  <a:schemeClr val="bg1"/>
                </a:solidFill>
                <a:latin typeface="Gellix" pitchFamily="2" charset="77"/>
                <a:cs typeface="Arial" panose="020B0604020202020204" pitchFamily="34" charset="0"/>
              </a:rPr>
              <a:t>Global Digital </a:t>
            </a:r>
            <a:r>
              <a:rPr lang="sv-SE" sz="5400" b="1" dirty="0" err="1">
                <a:solidFill>
                  <a:schemeClr val="bg1"/>
                </a:solidFill>
                <a:latin typeface="Gellix" pitchFamily="2" charset="77"/>
                <a:cs typeface="Arial" panose="020B0604020202020204" pitchFamily="34" charset="0"/>
              </a:rPr>
              <a:t>Compact</a:t>
            </a:r>
            <a:r>
              <a:rPr lang="sv-SE" sz="5400" b="1" dirty="0">
                <a:solidFill>
                  <a:schemeClr val="bg1"/>
                </a:solidFill>
                <a:latin typeface="Gellix" pitchFamily="2" charset="77"/>
                <a:cs typeface="Arial" panose="020B0604020202020204" pitchFamily="34" charset="0"/>
              </a:rPr>
              <a:t> – hur ser tidslinjen ut?</a:t>
            </a:r>
            <a:endParaRPr sz="5400" b="1" dirty="0">
              <a:solidFill>
                <a:schemeClr val="bg1"/>
              </a:solidFill>
              <a:latin typeface="Gellix" pitchFamily="2" charset="77"/>
              <a:cs typeface="Arial" panose="020B0604020202020204" pitchFamily="34" charset="0"/>
            </a:endParaRPr>
          </a:p>
        </p:txBody>
      </p:sp>
    </p:spTree>
    <p:extLst>
      <p:ext uri="{BB962C8B-B14F-4D97-AF65-F5344CB8AC3E}">
        <p14:creationId xmlns:p14="http://schemas.microsoft.com/office/powerpoint/2010/main" val="3239161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13">
            <a:extLst>
              <a:ext uri="{FF2B5EF4-FFF2-40B4-BE49-F238E27FC236}">
                <a16:creationId xmlns:a16="http://schemas.microsoft.com/office/drawing/2014/main" id="{3420B4A2-011A-9F7B-F2E7-EBD21CB623E3}"/>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dirty="0">
              <a:solidFill>
                <a:srgbClr val="000000"/>
              </a:solidFill>
              <a:latin typeface="Gellix" pitchFamily="2" charset="77"/>
            </a:endParaRPr>
          </a:p>
        </p:txBody>
      </p:sp>
      <p:sp>
        <p:nvSpPr>
          <p:cNvPr id="5" name="textruta 4">
            <a:extLst>
              <a:ext uri="{FF2B5EF4-FFF2-40B4-BE49-F238E27FC236}">
                <a16:creationId xmlns:a16="http://schemas.microsoft.com/office/drawing/2014/main" id="{B638F6AB-D76C-F58E-B536-56DEA259C62D}"/>
              </a:ext>
            </a:extLst>
          </p:cNvPr>
          <p:cNvSpPr txBox="1"/>
          <p:nvPr/>
        </p:nvSpPr>
        <p:spPr>
          <a:xfrm>
            <a:off x="8946292" y="3978876"/>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6" name="textruta 5">
            <a:extLst>
              <a:ext uri="{FF2B5EF4-FFF2-40B4-BE49-F238E27FC236}">
                <a16:creationId xmlns:a16="http://schemas.microsoft.com/office/drawing/2014/main" id="{E4CACE0A-F311-2A34-41BA-78A6DAB77D00}"/>
              </a:ext>
            </a:extLst>
          </p:cNvPr>
          <p:cNvSpPr txBox="1"/>
          <p:nvPr/>
        </p:nvSpPr>
        <p:spPr>
          <a:xfrm>
            <a:off x="8723870" y="4374292"/>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7" name="textruta 6">
            <a:extLst>
              <a:ext uri="{FF2B5EF4-FFF2-40B4-BE49-F238E27FC236}">
                <a16:creationId xmlns:a16="http://schemas.microsoft.com/office/drawing/2014/main" id="{82154340-0380-A774-A21D-D55F229BF6FF}"/>
              </a:ext>
            </a:extLst>
          </p:cNvPr>
          <p:cNvSpPr txBox="1"/>
          <p:nvPr/>
        </p:nvSpPr>
        <p:spPr>
          <a:xfrm>
            <a:off x="11318789" y="5511114"/>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8" name="textruta 7">
            <a:extLst>
              <a:ext uri="{FF2B5EF4-FFF2-40B4-BE49-F238E27FC236}">
                <a16:creationId xmlns:a16="http://schemas.microsoft.com/office/drawing/2014/main" id="{678D67DE-0C98-A9E9-24AC-440E1176DCBD}"/>
              </a:ext>
            </a:extLst>
          </p:cNvPr>
          <p:cNvSpPr txBox="1"/>
          <p:nvPr/>
        </p:nvSpPr>
        <p:spPr>
          <a:xfrm>
            <a:off x="12060195" y="5486400"/>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12" name="textruta 11">
            <a:extLst>
              <a:ext uri="{FF2B5EF4-FFF2-40B4-BE49-F238E27FC236}">
                <a16:creationId xmlns:a16="http://schemas.microsoft.com/office/drawing/2014/main" id="{AB7567D6-E602-7582-F590-C1393F970943}"/>
              </a:ext>
            </a:extLst>
          </p:cNvPr>
          <p:cNvSpPr txBox="1"/>
          <p:nvPr/>
        </p:nvSpPr>
        <p:spPr>
          <a:xfrm>
            <a:off x="3878971" y="2983054"/>
            <a:ext cx="14749271" cy="10136665"/>
          </a:xfrm>
          <a:prstGeom prst="rect">
            <a:avLst/>
          </a:prstGeom>
          <a:ln>
            <a:solidFill>
              <a:schemeClr val="accent1"/>
            </a:solidFill>
          </a:ln>
        </p:spPr>
        <p:txBody>
          <a:bodyPr wrap="square" rtlCol="0">
            <a:normAutofit/>
          </a:bodyPr>
          <a:lstStyle/>
          <a:p>
            <a:pPr marL="571500" indent="-571500" algn="l">
              <a:lnSpc>
                <a:spcPct val="100000"/>
              </a:lnSpc>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Kommer i första hand resultera i gemensamma </a:t>
            </a:r>
            <a:r>
              <a:rPr lang="sv-SE" sz="4000" dirty="0" err="1">
                <a:solidFill>
                  <a:schemeClr val="bg1"/>
                </a:solidFill>
                <a:latin typeface="Gellix" pitchFamily="2" charset="77"/>
                <a:ea typeface="ヒラギノ角ゴ Pro W3" panose="020B0300000000000000" pitchFamily="34" charset="-128"/>
                <a:cs typeface="Times New Roman" panose="02020603050405020304" pitchFamily="18" charset="0"/>
              </a:rPr>
              <a:t>högnivåprinciper</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som bl.a. täcker in:</a:t>
            </a:r>
          </a:p>
          <a:p>
            <a:pPr marL="1028700" lvl="1" indent="-571500">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Uppkoppling </a:t>
            </a:r>
          </a:p>
          <a:p>
            <a:pPr marL="1028700" lvl="1" indent="-571500">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Internets styrnings</a:t>
            </a:r>
          </a:p>
          <a:p>
            <a:pPr marL="1028700" lvl="1" indent="-571500">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Dataskydd</a:t>
            </a:r>
          </a:p>
          <a:p>
            <a:pPr marL="1028700" lvl="1" indent="-571500">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Mänskliga rättigheter online</a:t>
            </a:r>
          </a:p>
          <a:p>
            <a:pPr marL="1028700" lvl="1" indent="-571500">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Digital tillit och säkerhet</a:t>
            </a:r>
          </a:p>
          <a:p>
            <a:pPr marL="1028700" lvl="1" indent="-571500">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Artificiell intelligens och andra ”</a:t>
            </a:r>
            <a:r>
              <a:rPr lang="sv-SE" sz="4000" dirty="0" err="1">
                <a:solidFill>
                  <a:schemeClr val="bg1"/>
                </a:solidFill>
                <a:latin typeface="Gellix" pitchFamily="2" charset="77"/>
                <a:ea typeface="ヒラギノ角ゴ Pro W3" panose="020B0300000000000000" pitchFamily="34" charset="-128"/>
                <a:cs typeface="Times New Roman" panose="02020603050405020304" pitchFamily="18" charset="0"/>
              </a:rPr>
              <a:t>emerging</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a:t>
            </a:r>
            <a:r>
              <a:rPr lang="sv-SE" sz="4000" dirty="0" err="1">
                <a:solidFill>
                  <a:schemeClr val="bg1"/>
                </a:solidFill>
                <a:latin typeface="Gellix" pitchFamily="2" charset="77"/>
                <a:ea typeface="ヒラギノ角ゴ Pro W3" panose="020B0300000000000000" pitchFamily="34" charset="-128"/>
                <a:cs typeface="Times New Roman" panose="02020603050405020304" pitchFamily="18" charset="0"/>
              </a:rPr>
              <a:t>technologies</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a:t>
            </a:r>
          </a:p>
          <a:p>
            <a:pPr marL="1028700" lvl="1" indent="-571500">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Globala ”digital </a:t>
            </a:r>
            <a:r>
              <a:rPr lang="sv-SE" sz="4000" dirty="0" err="1">
                <a:solidFill>
                  <a:schemeClr val="bg1"/>
                </a:solidFill>
                <a:latin typeface="Gellix" pitchFamily="2" charset="77"/>
                <a:ea typeface="ヒラギノ角ゴ Pro W3" panose="020B0300000000000000" pitchFamily="34" charset="-128"/>
                <a:cs typeface="Times New Roman" panose="02020603050405020304" pitchFamily="18" charset="0"/>
              </a:rPr>
              <a:t>commons</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a:t>
            </a:r>
          </a:p>
          <a:p>
            <a:pPr marL="1028700" lvl="1" indent="-571500">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Främja uppfyllandet av FN:s globala mål</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lgn="l">
              <a:lnSpc>
                <a:spcPct val="100000"/>
              </a:lnSpc>
              <a:buFont typeface="Arial" panose="020B0604020202020204" pitchFamily="34" charset="0"/>
              <a:buChar char="•"/>
            </a:pPr>
            <a:r>
              <a:rPr lang="sv-SE" sz="4000" b="1" dirty="0">
                <a:solidFill>
                  <a:schemeClr val="bg1"/>
                </a:solidFill>
                <a:latin typeface="Gellix" pitchFamily="2" charset="77"/>
                <a:ea typeface="ヒラギノ角ゴ Pro W3" panose="020B0300000000000000" pitchFamily="34" charset="-128"/>
                <a:cs typeface="Times New Roman" panose="02020603050405020304" pitchFamily="18" charset="0"/>
              </a:rPr>
              <a:t>På sikt</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kan leda till att FN tar en större reglerande roll på det digitala området – AI har nämnts som ett område</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UNESCO–konferens på temat ”</a:t>
            </a:r>
            <a:r>
              <a:rPr lang="sv-SE" sz="4000" dirty="0" err="1">
                <a:solidFill>
                  <a:schemeClr val="bg1"/>
                </a:solidFill>
                <a:latin typeface="Gellix" pitchFamily="2" charset="77"/>
                <a:ea typeface="ヒラギノ角ゴ Pro W3" panose="020B0300000000000000" pitchFamily="34" charset="-128"/>
                <a:cs typeface="Times New Roman" panose="02020603050405020304" pitchFamily="18" charset="0"/>
              </a:rPr>
              <a:t>regulating</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digital </a:t>
            </a:r>
            <a:r>
              <a:rPr lang="sv-SE" sz="4000" dirty="0" err="1">
                <a:solidFill>
                  <a:schemeClr val="bg1"/>
                </a:solidFill>
                <a:latin typeface="Gellix" pitchFamily="2" charset="77"/>
                <a:ea typeface="ヒラギノ角ゴ Pro W3" panose="020B0300000000000000" pitchFamily="34" charset="-128"/>
                <a:cs typeface="Times New Roman" panose="02020603050405020304" pitchFamily="18" charset="0"/>
              </a:rPr>
              <a:t>platforms</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for information as a public </a:t>
            </a:r>
            <a:r>
              <a:rPr lang="sv-SE" sz="4000" dirty="0" err="1">
                <a:solidFill>
                  <a:schemeClr val="bg1"/>
                </a:solidFill>
                <a:latin typeface="Gellix" pitchFamily="2" charset="77"/>
                <a:ea typeface="ヒラギノ角ゴ Pro W3" panose="020B0300000000000000" pitchFamily="34" charset="-128"/>
                <a:cs typeface="Times New Roman" panose="02020603050405020304" pitchFamily="18" charset="0"/>
              </a:rPr>
              <a:t>good</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algn="l">
              <a:lnSpc>
                <a:spcPct val="100000"/>
              </a:lnSpc>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lgn="l">
              <a:lnSpc>
                <a:spcPct val="100000"/>
              </a:lnSpc>
              <a:buFont typeface="Arial" panose="020B0604020202020204" pitchFamily="34" charset="0"/>
              <a:buChar char="•"/>
            </a:pPr>
            <a:endParaRPr lang="sv-SE" sz="4000" b="1" dirty="0">
              <a:solidFill>
                <a:schemeClr val="bg1"/>
              </a:solidFill>
              <a:latin typeface="Gellix" pitchFamily="2" charset="77"/>
              <a:ea typeface="ヒラギノ角ゴ Pro W3" panose="020B0300000000000000" pitchFamily="34" charset="-128"/>
              <a:cs typeface="Times New Roman" panose="02020603050405020304" pitchFamily="18" charset="0"/>
            </a:endParaRPr>
          </a:p>
        </p:txBody>
      </p:sp>
      <p:sp>
        <p:nvSpPr>
          <p:cNvPr id="13" name="ICC – THE WORLD BUSINESS ORGANISATION…">
            <a:extLst>
              <a:ext uri="{FF2B5EF4-FFF2-40B4-BE49-F238E27FC236}">
                <a16:creationId xmlns:a16="http://schemas.microsoft.com/office/drawing/2014/main" id="{1CEDFAA3-BB7E-02BE-CE0D-A233D1F2131E}"/>
              </a:ext>
            </a:extLst>
          </p:cNvPr>
          <p:cNvSpPr txBox="1"/>
          <p:nvPr/>
        </p:nvSpPr>
        <p:spPr>
          <a:xfrm>
            <a:off x="3878971" y="1252809"/>
            <a:ext cx="19627362" cy="1073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797" tIns="50797" rIns="50797" bIns="50797" anchor="t">
            <a:normAutofit/>
          </a:bodyPr>
          <a:lstStyle/>
          <a:p>
            <a:pPr defTabSz="652113">
              <a:lnSpc>
                <a:spcPct val="120000"/>
              </a:lnSpc>
              <a:defRPr sz="6241" b="0">
                <a:latin typeface="Gotham Book"/>
                <a:ea typeface="Gotham Book"/>
                <a:cs typeface="Gotham Book"/>
                <a:sym typeface="Gotham Book"/>
              </a:defRPr>
            </a:pPr>
            <a:r>
              <a:rPr lang="sv-SE" sz="5400" b="1" dirty="0">
                <a:solidFill>
                  <a:schemeClr val="bg1"/>
                </a:solidFill>
                <a:latin typeface="Gellix" pitchFamily="2" charset="77"/>
                <a:cs typeface="Arial" panose="020B0604020202020204" pitchFamily="34" charset="0"/>
              </a:rPr>
              <a:t>Global Digital </a:t>
            </a:r>
            <a:r>
              <a:rPr lang="sv-SE" sz="5400" b="1" dirty="0" err="1">
                <a:solidFill>
                  <a:schemeClr val="bg1"/>
                </a:solidFill>
                <a:latin typeface="Gellix" pitchFamily="2" charset="77"/>
                <a:cs typeface="Arial" panose="020B0604020202020204" pitchFamily="34" charset="0"/>
              </a:rPr>
              <a:t>Compact</a:t>
            </a:r>
            <a:r>
              <a:rPr lang="sv-SE" sz="5400" b="1" dirty="0">
                <a:solidFill>
                  <a:schemeClr val="bg1"/>
                </a:solidFill>
                <a:latin typeface="Gellix" pitchFamily="2" charset="77"/>
                <a:cs typeface="Arial" panose="020B0604020202020204" pitchFamily="34" charset="0"/>
              </a:rPr>
              <a:t> – vad innebär det?</a:t>
            </a:r>
            <a:endParaRPr sz="5400" b="1" dirty="0">
              <a:solidFill>
                <a:schemeClr val="bg1"/>
              </a:solidFill>
              <a:latin typeface="Gellix" pitchFamily="2" charset="77"/>
              <a:cs typeface="Arial" panose="020B0604020202020204" pitchFamily="34" charset="0"/>
            </a:endParaRPr>
          </a:p>
        </p:txBody>
      </p:sp>
    </p:spTree>
    <p:extLst>
      <p:ext uri="{BB962C8B-B14F-4D97-AF65-F5344CB8AC3E}">
        <p14:creationId xmlns:p14="http://schemas.microsoft.com/office/powerpoint/2010/main" val="846348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13">
            <a:extLst>
              <a:ext uri="{FF2B5EF4-FFF2-40B4-BE49-F238E27FC236}">
                <a16:creationId xmlns:a16="http://schemas.microsoft.com/office/drawing/2014/main" id="{3420B4A2-011A-9F7B-F2E7-EBD21CB623E3}"/>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dirty="0">
              <a:solidFill>
                <a:srgbClr val="000000"/>
              </a:solidFill>
              <a:latin typeface="Gellix" pitchFamily="2" charset="77"/>
            </a:endParaRPr>
          </a:p>
        </p:txBody>
      </p:sp>
      <p:sp>
        <p:nvSpPr>
          <p:cNvPr id="5" name="textruta 4">
            <a:extLst>
              <a:ext uri="{FF2B5EF4-FFF2-40B4-BE49-F238E27FC236}">
                <a16:creationId xmlns:a16="http://schemas.microsoft.com/office/drawing/2014/main" id="{B638F6AB-D76C-F58E-B536-56DEA259C62D}"/>
              </a:ext>
            </a:extLst>
          </p:cNvPr>
          <p:cNvSpPr txBox="1"/>
          <p:nvPr/>
        </p:nvSpPr>
        <p:spPr>
          <a:xfrm>
            <a:off x="8946292" y="3978876"/>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6" name="textruta 5">
            <a:extLst>
              <a:ext uri="{FF2B5EF4-FFF2-40B4-BE49-F238E27FC236}">
                <a16:creationId xmlns:a16="http://schemas.microsoft.com/office/drawing/2014/main" id="{E4CACE0A-F311-2A34-41BA-78A6DAB77D00}"/>
              </a:ext>
            </a:extLst>
          </p:cNvPr>
          <p:cNvSpPr txBox="1"/>
          <p:nvPr/>
        </p:nvSpPr>
        <p:spPr>
          <a:xfrm>
            <a:off x="8723870" y="4374292"/>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7" name="textruta 6">
            <a:extLst>
              <a:ext uri="{FF2B5EF4-FFF2-40B4-BE49-F238E27FC236}">
                <a16:creationId xmlns:a16="http://schemas.microsoft.com/office/drawing/2014/main" id="{82154340-0380-A774-A21D-D55F229BF6FF}"/>
              </a:ext>
            </a:extLst>
          </p:cNvPr>
          <p:cNvSpPr txBox="1"/>
          <p:nvPr/>
        </p:nvSpPr>
        <p:spPr>
          <a:xfrm>
            <a:off x="11318789" y="5511114"/>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8" name="textruta 7">
            <a:extLst>
              <a:ext uri="{FF2B5EF4-FFF2-40B4-BE49-F238E27FC236}">
                <a16:creationId xmlns:a16="http://schemas.microsoft.com/office/drawing/2014/main" id="{678D67DE-0C98-A9E9-24AC-440E1176DCBD}"/>
              </a:ext>
            </a:extLst>
          </p:cNvPr>
          <p:cNvSpPr txBox="1"/>
          <p:nvPr/>
        </p:nvSpPr>
        <p:spPr>
          <a:xfrm>
            <a:off x="12060195" y="5486400"/>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12" name="textruta 11">
            <a:extLst>
              <a:ext uri="{FF2B5EF4-FFF2-40B4-BE49-F238E27FC236}">
                <a16:creationId xmlns:a16="http://schemas.microsoft.com/office/drawing/2014/main" id="{AB7567D6-E602-7582-F590-C1393F970943}"/>
              </a:ext>
            </a:extLst>
          </p:cNvPr>
          <p:cNvSpPr txBox="1"/>
          <p:nvPr/>
        </p:nvSpPr>
        <p:spPr>
          <a:xfrm>
            <a:off x="3878971" y="2983053"/>
            <a:ext cx="14749271" cy="10242473"/>
          </a:xfrm>
          <a:prstGeom prst="rect">
            <a:avLst/>
          </a:prstGeom>
          <a:ln>
            <a:solidFill>
              <a:schemeClr val="accent1"/>
            </a:solidFill>
          </a:ln>
        </p:spPr>
        <p:txBody>
          <a:bodyPr wrap="square" rtlCol="0">
            <a:normAutofit fontScale="92500" lnSpcReduction="10000"/>
          </a:bodyPr>
          <a:lstStyle/>
          <a:p>
            <a:pPr marL="571500" indent="-571500" algn="l">
              <a:lnSpc>
                <a:spcPct val="100000"/>
              </a:lnSpc>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Fortfarande tidigt i processen, men viktigt med starkt näringslivsdeltagande.</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lgn="l">
              <a:lnSpc>
                <a:spcPct val="100000"/>
              </a:lnSpc>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Inledande konsultationer har bjudit på många oroväckande inspel:</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1028700" lvl="1" indent="-571500">
              <a:buFont typeface="Arial" panose="020B0604020202020204" pitchFamily="34" charset="0"/>
              <a:buChar char="•"/>
            </a:pPr>
            <a:r>
              <a:rPr lang="sv-SE" sz="4000" i="1" dirty="0">
                <a:solidFill>
                  <a:schemeClr val="bg1"/>
                </a:solidFill>
                <a:latin typeface="Gellix" pitchFamily="2" charset="77"/>
                <a:ea typeface="ヒラギノ角ゴ Pro W3" panose="020B0300000000000000" pitchFamily="34" charset="-128"/>
                <a:cs typeface="Times New Roman" panose="02020603050405020304" pitchFamily="18" charset="0"/>
              </a:rPr>
              <a:t>”</a:t>
            </a:r>
            <a:r>
              <a:rPr lang="sv-SE" sz="4000" i="1" dirty="0" err="1">
                <a:solidFill>
                  <a:schemeClr val="bg1"/>
                </a:solidFill>
                <a:latin typeface="Gellix" pitchFamily="2" charset="77"/>
                <a:ea typeface="ヒラギノ角ゴ Pro W3" panose="020B0300000000000000" pitchFamily="34" charset="-128"/>
                <a:cs typeface="Times New Roman" panose="02020603050405020304" pitchFamily="18" charset="0"/>
              </a:rPr>
              <a:t>We</a:t>
            </a:r>
            <a:r>
              <a:rPr lang="sv-SE" sz="4000" i="1" dirty="0">
                <a:solidFill>
                  <a:schemeClr val="bg1"/>
                </a:solidFill>
                <a:latin typeface="Gellix" pitchFamily="2" charset="77"/>
                <a:ea typeface="ヒラギノ角ゴ Pro W3" panose="020B0300000000000000" pitchFamily="34" charset="-128"/>
                <a:cs typeface="Times New Roman" panose="02020603050405020304" pitchFamily="18" charset="0"/>
              </a:rPr>
              <a:t> must end the </a:t>
            </a:r>
            <a:r>
              <a:rPr lang="sv-SE" sz="4000" i="1" dirty="0" err="1">
                <a:solidFill>
                  <a:schemeClr val="bg1"/>
                </a:solidFill>
                <a:latin typeface="Gellix" pitchFamily="2" charset="77"/>
                <a:ea typeface="ヒラギノ角ゴ Pro W3" panose="020B0300000000000000" pitchFamily="34" charset="-128"/>
                <a:cs typeface="Times New Roman" panose="02020603050405020304" pitchFamily="18" charset="0"/>
              </a:rPr>
              <a:t>technological</a:t>
            </a:r>
            <a:r>
              <a:rPr lang="sv-SE" sz="4000" i="1" dirty="0">
                <a:solidFill>
                  <a:schemeClr val="bg1"/>
                </a:solidFill>
                <a:latin typeface="Gellix" pitchFamily="2" charset="77"/>
                <a:ea typeface="ヒラギノ角ゴ Pro W3" panose="020B0300000000000000" pitchFamily="34" charset="-128"/>
                <a:cs typeface="Times New Roman" panose="02020603050405020304" pitchFamily="18" charset="0"/>
              </a:rPr>
              <a:t> </a:t>
            </a:r>
            <a:r>
              <a:rPr lang="sv-SE" sz="4000" i="1" dirty="0" err="1">
                <a:solidFill>
                  <a:schemeClr val="bg1"/>
                </a:solidFill>
                <a:latin typeface="Gellix" pitchFamily="2" charset="77"/>
                <a:ea typeface="ヒラギノ角ゴ Pro W3" panose="020B0300000000000000" pitchFamily="34" charset="-128"/>
                <a:cs typeface="Times New Roman" panose="02020603050405020304" pitchFamily="18" charset="0"/>
              </a:rPr>
              <a:t>monopoly</a:t>
            </a:r>
            <a:r>
              <a:rPr lang="sv-SE" sz="4000" i="1" dirty="0">
                <a:solidFill>
                  <a:schemeClr val="bg1"/>
                </a:solidFill>
                <a:latin typeface="Gellix" pitchFamily="2" charset="77"/>
                <a:ea typeface="ヒラギノ角ゴ Pro W3" panose="020B0300000000000000" pitchFamily="34" charset="-128"/>
                <a:cs typeface="Times New Roman" panose="02020603050405020304" pitchFamily="18" charset="0"/>
              </a:rPr>
              <a:t>”.</a:t>
            </a:r>
          </a:p>
          <a:p>
            <a:pPr marL="1028700" lvl="1" indent="-571500">
              <a:buFont typeface="Arial" panose="020B0604020202020204" pitchFamily="34" charset="0"/>
              <a:buChar char="•"/>
            </a:pPr>
            <a:endParaRPr lang="sv-SE" sz="4000" i="1"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1028700" lvl="1" indent="-571500">
              <a:buFont typeface="Arial" panose="020B0604020202020204" pitchFamily="34" charset="0"/>
              <a:buChar char="•"/>
            </a:pPr>
            <a:r>
              <a:rPr lang="sv-SE" sz="4000" i="1" dirty="0">
                <a:solidFill>
                  <a:schemeClr val="bg1"/>
                </a:solidFill>
                <a:latin typeface="Gellix" pitchFamily="2" charset="77"/>
                <a:ea typeface="ヒラギノ角ゴ Pro W3" panose="020B0300000000000000" pitchFamily="34" charset="-128"/>
                <a:cs typeface="Times New Roman" panose="02020603050405020304" pitchFamily="18" charset="0"/>
              </a:rPr>
              <a:t>”It is </a:t>
            </a:r>
            <a:r>
              <a:rPr lang="sv-SE" sz="4000" i="1" dirty="0" err="1">
                <a:solidFill>
                  <a:schemeClr val="bg1"/>
                </a:solidFill>
                <a:latin typeface="Gellix" pitchFamily="2" charset="77"/>
                <a:ea typeface="ヒラギノ角ゴ Pro W3" panose="020B0300000000000000" pitchFamily="34" charset="-128"/>
                <a:cs typeface="Times New Roman" panose="02020603050405020304" pitchFamily="18" charset="0"/>
              </a:rPr>
              <a:t>time</a:t>
            </a:r>
            <a:r>
              <a:rPr lang="sv-SE" sz="4000" i="1" dirty="0">
                <a:solidFill>
                  <a:schemeClr val="bg1"/>
                </a:solidFill>
                <a:latin typeface="Gellix" pitchFamily="2" charset="77"/>
                <a:ea typeface="ヒラギノ角ゴ Pro W3" panose="020B0300000000000000" pitchFamily="34" charset="-128"/>
                <a:cs typeface="Times New Roman" panose="02020603050405020304" pitchFamily="18" charset="0"/>
              </a:rPr>
              <a:t> for business to be </a:t>
            </a:r>
            <a:r>
              <a:rPr lang="sv-SE" sz="4000" i="1" dirty="0" err="1">
                <a:solidFill>
                  <a:schemeClr val="bg1"/>
                </a:solidFill>
                <a:latin typeface="Gellix" pitchFamily="2" charset="77"/>
                <a:ea typeface="ヒラギノ角ゴ Pro W3" panose="020B0300000000000000" pitchFamily="34" charset="-128"/>
                <a:cs typeface="Times New Roman" panose="02020603050405020304" pitchFamily="18" charset="0"/>
              </a:rPr>
              <a:t>more</a:t>
            </a:r>
            <a:r>
              <a:rPr lang="sv-SE" sz="4000" i="1" dirty="0">
                <a:solidFill>
                  <a:schemeClr val="bg1"/>
                </a:solidFill>
                <a:latin typeface="Gellix" pitchFamily="2" charset="77"/>
                <a:ea typeface="ヒラギノ角ゴ Pro W3" panose="020B0300000000000000" pitchFamily="34" charset="-128"/>
                <a:cs typeface="Times New Roman" panose="02020603050405020304" pitchFamily="18" charset="0"/>
              </a:rPr>
              <a:t> </a:t>
            </a:r>
            <a:r>
              <a:rPr lang="sv-SE" sz="4000" i="1" dirty="0" err="1">
                <a:solidFill>
                  <a:schemeClr val="bg1"/>
                </a:solidFill>
                <a:latin typeface="Gellix" pitchFamily="2" charset="77"/>
                <a:ea typeface="ヒラギノ角ゴ Pro W3" panose="020B0300000000000000" pitchFamily="34" charset="-128"/>
                <a:cs typeface="Times New Roman" panose="02020603050405020304" pitchFamily="18" charset="0"/>
              </a:rPr>
              <a:t>responsible</a:t>
            </a:r>
            <a:r>
              <a:rPr lang="sv-SE" sz="4000" i="1" dirty="0">
                <a:solidFill>
                  <a:schemeClr val="bg1"/>
                </a:solidFill>
                <a:latin typeface="Gellix" pitchFamily="2" charset="77"/>
                <a:ea typeface="ヒラギノ角ゴ Pro W3" panose="020B0300000000000000" pitchFamily="34" charset="-128"/>
                <a:cs typeface="Times New Roman" panose="02020603050405020304" pitchFamily="18" charset="0"/>
              </a:rPr>
              <a:t>”.</a:t>
            </a:r>
          </a:p>
          <a:p>
            <a:pPr marL="1028700" lvl="1" indent="-571500">
              <a:buFont typeface="Arial" panose="020B0604020202020204" pitchFamily="34" charset="0"/>
              <a:buChar char="•"/>
            </a:pPr>
            <a:endParaRPr lang="sv-SE" sz="4000" i="1"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1028700" lvl="1" indent="-571500">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”Global digital </a:t>
            </a:r>
            <a:r>
              <a:rPr lang="sv-SE" sz="4000" dirty="0" err="1">
                <a:solidFill>
                  <a:schemeClr val="bg1"/>
                </a:solidFill>
                <a:latin typeface="Gellix" pitchFamily="2" charset="77"/>
                <a:ea typeface="ヒラギノ角ゴ Pro W3" panose="020B0300000000000000" pitchFamily="34" charset="-128"/>
                <a:cs typeface="Times New Roman" panose="02020603050405020304" pitchFamily="18" charset="0"/>
              </a:rPr>
              <a:t>colonialism</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a:t>
            </a:r>
          </a:p>
          <a:p>
            <a:pPr marL="1028700" lvl="1"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1028700" lvl="1" indent="-571500">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Narrativ att teknik har bara gynnar teknikföretagen.</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1028700" lvl="1" indent="-571500">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Tvingande teknikdelning framförs som en lösning.</a:t>
            </a:r>
          </a:p>
          <a:p>
            <a:pPr marL="1028700" lvl="1"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1028700" lvl="1" indent="-571500">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Suveräna staters rätt att själva styra internet</a:t>
            </a:r>
          </a:p>
          <a:p>
            <a:pPr marL="1028700" lvl="1"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1028700" lvl="1" indent="-571500">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Vem har rätt till data?</a:t>
            </a:r>
          </a:p>
          <a:p>
            <a:pPr marL="1028700" lvl="1" indent="-571500">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p:txBody>
      </p:sp>
      <p:sp>
        <p:nvSpPr>
          <p:cNvPr id="13" name="ICC – THE WORLD BUSINESS ORGANISATION…">
            <a:extLst>
              <a:ext uri="{FF2B5EF4-FFF2-40B4-BE49-F238E27FC236}">
                <a16:creationId xmlns:a16="http://schemas.microsoft.com/office/drawing/2014/main" id="{1CEDFAA3-BB7E-02BE-CE0D-A233D1F2131E}"/>
              </a:ext>
            </a:extLst>
          </p:cNvPr>
          <p:cNvSpPr txBox="1"/>
          <p:nvPr/>
        </p:nvSpPr>
        <p:spPr>
          <a:xfrm>
            <a:off x="3878971" y="1252809"/>
            <a:ext cx="19627362" cy="1073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97" tIns="50797" rIns="50797" bIns="50797" anchor="t">
            <a:normAutofit/>
          </a:bodyPr>
          <a:lstStyle/>
          <a:p>
            <a:pPr defTabSz="652113">
              <a:lnSpc>
                <a:spcPct val="120000"/>
              </a:lnSpc>
              <a:defRPr sz="6241" b="0">
                <a:latin typeface="Gotham Book"/>
                <a:ea typeface="Gotham Book"/>
                <a:cs typeface="Gotham Book"/>
                <a:sym typeface="Gotham Book"/>
              </a:defRPr>
            </a:pPr>
            <a:r>
              <a:rPr lang="sv-SE" sz="5400" b="1" dirty="0">
                <a:solidFill>
                  <a:schemeClr val="bg1"/>
                </a:solidFill>
                <a:latin typeface="Gellix" pitchFamily="2" charset="77"/>
                <a:cs typeface="Arial" panose="020B0604020202020204" pitchFamily="34" charset="0"/>
              </a:rPr>
              <a:t>Global Digital </a:t>
            </a:r>
            <a:r>
              <a:rPr lang="sv-SE" sz="5400" b="1" dirty="0" err="1">
                <a:solidFill>
                  <a:schemeClr val="bg1"/>
                </a:solidFill>
                <a:latin typeface="Gellix" pitchFamily="2" charset="77"/>
                <a:cs typeface="Arial" panose="020B0604020202020204" pitchFamily="34" charset="0"/>
              </a:rPr>
              <a:t>Compact</a:t>
            </a:r>
            <a:r>
              <a:rPr lang="sv-SE" sz="5400" b="1" dirty="0">
                <a:solidFill>
                  <a:schemeClr val="bg1"/>
                </a:solidFill>
                <a:latin typeface="Gellix" pitchFamily="2" charset="77"/>
                <a:cs typeface="Arial" panose="020B0604020202020204" pitchFamily="34" charset="0"/>
              </a:rPr>
              <a:t> – hur påverkas näringslivet?</a:t>
            </a:r>
            <a:endParaRPr sz="5400" b="1" dirty="0">
              <a:solidFill>
                <a:schemeClr val="bg1"/>
              </a:solidFill>
              <a:latin typeface="Gellix" pitchFamily="2" charset="77"/>
              <a:cs typeface="Arial" panose="020B0604020202020204" pitchFamily="34" charset="0"/>
            </a:endParaRPr>
          </a:p>
        </p:txBody>
      </p:sp>
    </p:spTree>
    <p:extLst>
      <p:ext uri="{BB962C8B-B14F-4D97-AF65-F5344CB8AC3E}">
        <p14:creationId xmlns:p14="http://schemas.microsoft.com/office/powerpoint/2010/main" val="409383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a:extLst>
              <a:ext uri="{FF2B5EF4-FFF2-40B4-BE49-F238E27FC236}">
                <a16:creationId xmlns:a16="http://schemas.microsoft.com/office/drawing/2014/main" id="{764FD384-6F07-72E8-DE5C-FA9199D432C6}"/>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dirty="0">
              <a:solidFill>
                <a:srgbClr val="000000"/>
              </a:solidFill>
              <a:latin typeface="Gellix" pitchFamily="2" charset="77"/>
            </a:endParaRPr>
          </a:p>
        </p:txBody>
      </p:sp>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4106819" y="815105"/>
            <a:ext cx="13928036" cy="2267323"/>
          </a:xfrm>
        </p:spPr>
        <p:txBody>
          <a:bodyPr lIns="91440" tIns="45720" rIns="91440" bIns="45720" anchor="b">
            <a:noAutofit/>
          </a:bodyPr>
          <a:lstStyle/>
          <a:p>
            <a:pPr>
              <a:lnSpc>
                <a:spcPct val="150000"/>
              </a:lnSpc>
            </a:pPr>
            <a:r>
              <a:rPr lang="en-GB" sz="6000" b="1" dirty="0">
                <a:latin typeface="Gellix"/>
                <a:ea typeface="Helvetica Neue" panose="02000503000000020004" pitchFamily="2" charset="0"/>
                <a:cs typeface="Gellix" pitchFamily="2" charset="77"/>
              </a:rPr>
              <a:t>ICC Survey: Global Digital Compact</a:t>
            </a:r>
            <a:br>
              <a:rPr lang="en-GB" sz="6000" b="1" dirty="0">
                <a:latin typeface="Gellix"/>
                <a:ea typeface="Helvetica Neue" panose="02000503000000020004" pitchFamily="2" charset="0"/>
              </a:rPr>
            </a:br>
            <a:endParaRPr lang="en-GB" sz="2800" dirty="0">
              <a:latin typeface="Gellix"/>
              <a:ea typeface="Helvetica Neue Thin" panose="020B0403020202020204" pitchFamily="34" charset="0"/>
            </a:endParaRPr>
          </a:p>
        </p:txBody>
      </p:sp>
      <p:sp>
        <p:nvSpPr>
          <p:cNvPr id="2" name="textruta 1">
            <a:extLst>
              <a:ext uri="{FF2B5EF4-FFF2-40B4-BE49-F238E27FC236}">
                <a16:creationId xmlns:a16="http://schemas.microsoft.com/office/drawing/2014/main" id="{3FA69870-B543-FCC5-EA81-BAA240E925B7}"/>
              </a:ext>
            </a:extLst>
          </p:cNvPr>
          <p:cNvSpPr txBox="1"/>
          <p:nvPr/>
        </p:nvSpPr>
        <p:spPr>
          <a:xfrm>
            <a:off x="4106818" y="3082428"/>
            <a:ext cx="14266241" cy="104336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latin typeface="Gellix"/>
                <a:ea typeface="+mn-lt"/>
                <a:cs typeface="+mn-lt"/>
              </a:rPr>
              <a:t>GENERAL QUESTIONS </a:t>
            </a:r>
            <a:endParaRPr lang="en-GB" sz="3200" b="1" dirty="0">
              <a:latin typeface="Gellix"/>
            </a:endParaRPr>
          </a:p>
          <a:p>
            <a:pPr marL="742950" indent="-742950">
              <a:buFont typeface="Arial" panose="020B0604020202020204" pitchFamily="34" charset="0"/>
              <a:buChar char="•"/>
            </a:pPr>
            <a:r>
              <a:rPr lang="en-GB" sz="3600" dirty="0">
                <a:solidFill>
                  <a:schemeClr val="bg1"/>
                </a:solidFill>
                <a:latin typeface="Gellix"/>
              </a:rPr>
              <a:t>Please rank these issues in order of priority:</a:t>
            </a:r>
          </a:p>
          <a:p>
            <a:pPr marL="1200150" lvl="1" indent="-742950">
              <a:buFont typeface="Arial" panose="020B0604020202020204" pitchFamily="34" charset="0"/>
              <a:buChar char="•"/>
            </a:pPr>
            <a:r>
              <a:rPr lang="en-GB" sz="3600" dirty="0">
                <a:solidFill>
                  <a:schemeClr val="bg1"/>
                </a:solidFill>
                <a:latin typeface="Gellix"/>
              </a:rPr>
              <a:t>Connect all people to the Internet, including all schools</a:t>
            </a:r>
          </a:p>
          <a:p>
            <a:pPr marL="1200150" lvl="1" indent="-742950">
              <a:buFont typeface="Arial" panose="020B0604020202020204" pitchFamily="34" charset="0"/>
              <a:buChar char="•"/>
            </a:pPr>
            <a:r>
              <a:rPr lang="en-GB" sz="3600" dirty="0">
                <a:solidFill>
                  <a:schemeClr val="bg1"/>
                </a:solidFill>
                <a:latin typeface="Gellix"/>
              </a:rPr>
              <a:t>Avoid Internet fragmentation</a:t>
            </a:r>
          </a:p>
          <a:p>
            <a:pPr marL="1200150" lvl="1" indent="-742950">
              <a:buFont typeface="Arial" panose="020B0604020202020204" pitchFamily="34" charset="0"/>
              <a:buChar char="•"/>
            </a:pPr>
            <a:r>
              <a:rPr lang="en-GB" sz="3600" dirty="0">
                <a:solidFill>
                  <a:schemeClr val="bg1"/>
                </a:solidFill>
                <a:latin typeface="Gellix"/>
              </a:rPr>
              <a:t>Protect data</a:t>
            </a:r>
          </a:p>
          <a:p>
            <a:pPr marL="1200150" lvl="1" indent="-742950">
              <a:buFont typeface="Arial" panose="020B0604020202020204" pitchFamily="34" charset="0"/>
              <a:buChar char="•"/>
            </a:pPr>
            <a:r>
              <a:rPr lang="en-GB" sz="3600" dirty="0">
                <a:solidFill>
                  <a:schemeClr val="bg1"/>
                </a:solidFill>
                <a:latin typeface="Gellix"/>
              </a:rPr>
              <a:t>Apply human rights online</a:t>
            </a:r>
          </a:p>
          <a:p>
            <a:pPr marL="1200150" lvl="1" indent="-742950">
              <a:buFont typeface="Arial" panose="020B0604020202020204" pitchFamily="34" charset="0"/>
              <a:buChar char="•"/>
            </a:pPr>
            <a:r>
              <a:rPr lang="en-GB" sz="3600" dirty="0">
                <a:solidFill>
                  <a:schemeClr val="bg1"/>
                </a:solidFill>
                <a:latin typeface="Gellix"/>
              </a:rPr>
              <a:t>Introduce accountability criteria for discrimination and misleading content</a:t>
            </a:r>
          </a:p>
          <a:p>
            <a:pPr marL="1200150" lvl="1" indent="-742950">
              <a:buFont typeface="Arial" panose="020B0604020202020204" pitchFamily="34" charset="0"/>
              <a:buChar char="•"/>
            </a:pPr>
            <a:r>
              <a:rPr lang="en-GB" sz="3600" dirty="0">
                <a:solidFill>
                  <a:schemeClr val="bg1"/>
                </a:solidFill>
                <a:latin typeface="Gellix"/>
              </a:rPr>
              <a:t>Promote regulation of artificial intelligence</a:t>
            </a:r>
          </a:p>
          <a:p>
            <a:pPr marL="1200150" lvl="1" indent="-742950">
              <a:buFont typeface="Arial" panose="020B0604020202020204" pitchFamily="34" charset="0"/>
              <a:buChar char="•"/>
            </a:pPr>
            <a:r>
              <a:rPr lang="en-GB" sz="3600" dirty="0">
                <a:solidFill>
                  <a:schemeClr val="bg1"/>
                </a:solidFill>
                <a:latin typeface="Gellix"/>
              </a:rPr>
              <a:t>Digital Commons as the global public good</a:t>
            </a:r>
          </a:p>
          <a:p>
            <a:pPr marL="742950" indent="-742950">
              <a:buFont typeface="Arial" panose="020B0604020202020204" pitchFamily="34" charset="0"/>
              <a:buChar char="•"/>
            </a:pPr>
            <a:endParaRPr lang="en-GB" sz="3600" dirty="0">
              <a:solidFill>
                <a:schemeClr val="bg1"/>
              </a:solidFill>
              <a:latin typeface="Gellix"/>
            </a:endParaRPr>
          </a:p>
          <a:p>
            <a:pPr marL="742950" indent="-742950">
              <a:buFont typeface="Arial" panose="020B0604020202020204" pitchFamily="34" charset="0"/>
              <a:buChar char="•"/>
            </a:pPr>
            <a:r>
              <a:rPr lang="en-GB" sz="3600" dirty="0">
                <a:solidFill>
                  <a:schemeClr val="bg1"/>
                </a:solidFill>
                <a:latin typeface="Gellix"/>
              </a:rPr>
              <a:t>Are these issues the right ones to consider? Are the appropriately formulated?</a:t>
            </a:r>
          </a:p>
          <a:p>
            <a:pPr marL="742950" indent="-742950">
              <a:buFont typeface="Arial" panose="020B0604020202020204" pitchFamily="34" charset="0"/>
              <a:buChar char="•"/>
            </a:pPr>
            <a:endParaRPr lang="en-GB" sz="3600" dirty="0">
              <a:solidFill>
                <a:schemeClr val="bg1"/>
              </a:solidFill>
              <a:latin typeface="Gellix"/>
            </a:endParaRPr>
          </a:p>
          <a:p>
            <a:pPr marL="742950" indent="-742950">
              <a:buFont typeface="Arial" panose="020B0604020202020204" pitchFamily="34" charset="0"/>
              <a:buChar char="•"/>
            </a:pPr>
            <a:r>
              <a:rPr lang="en-GB" sz="3600" dirty="0">
                <a:solidFill>
                  <a:schemeClr val="bg1"/>
                </a:solidFill>
                <a:latin typeface="Gellix"/>
              </a:rPr>
              <a:t>Should the Compact address the issue of multistakeholder Internet governance? Why?</a:t>
            </a:r>
          </a:p>
          <a:p>
            <a:pPr marL="742950" indent="-742950">
              <a:buFont typeface="Arial" panose="020B0604020202020204" pitchFamily="34" charset="0"/>
              <a:buChar char="•"/>
            </a:pPr>
            <a:endParaRPr lang="en-GB" sz="3600" dirty="0">
              <a:solidFill>
                <a:schemeClr val="bg1"/>
              </a:solidFill>
              <a:latin typeface="Gellix"/>
            </a:endParaRPr>
          </a:p>
          <a:p>
            <a:pPr marL="742950" indent="-742950">
              <a:buFont typeface="Arial" panose="020B0604020202020204" pitchFamily="34" charset="0"/>
              <a:buChar char="•"/>
            </a:pPr>
            <a:r>
              <a:rPr lang="en-GB" sz="3600" dirty="0">
                <a:solidFill>
                  <a:schemeClr val="bg1"/>
                </a:solidFill>
                <a:latin typeface="Gellix"/>
              </a:rPr>
              <a:t>Are there other issues you think the Compact should address?</a:t>
            </a:r>
          </a:p>
          <a:p>
            <a:endParaRPr lang="en-GB" sz="2800" dirty="0">
              <a:solidFill>
                <a:schemeClr val="bg1"/>
              </a:solidFill>
              <a:latin typeface="Gellix"/>
              <a:ea typeface="+mn-lt"/>
              <a:cs typeface="+mn-lt"/>
            </a:endParaRPr>
          </a:p>
        </p:txBody>
      </p:sp>
    </p:spTree>
    <p:extLst>
      <p:ext uri="{BB962C8B-B14F-4D97-AF65-F5344CB8AC3E}">
        <p14:creationId xmlns:p14="http://schemas.microsoft.com/office/powerpoint/2010/main" val="353701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a:extLst>
              <a:ext uri="{FF2B5EF4-FFF2-40B4-BE49-F238E27FC236}">
                <a16:creationId xmlns:a16="http://schemas.microsoft.com/office/drawing/2014/main" id="{764FD384-6F07-72E8-DE5C-FA9199D432C6}"/>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dirty="0">
              <a:solidFill>
                <a:srgbClr val="000000"/>
              </a:solidFill>
              <a:latin typeface="Gellix" pitchFamily="2" charset="77"/>
            </a:endParaRPr>
          </a:p>
        </p:txBody>
      </p:sp>
      <p:sp>
        <p:nvSpPr>
          <p:cNvPr id="7" name="Alternativ process 6">
            <a:extLst>
              <a:ext uri="{FF2B5EF4-FFF2-40B4-BE49-F238E27FC236}">
                <a16:creationId xmlns:a16="http://schemas.microsoft.com/office/drawing/2014/main" id="{3326909C-9F6C-4412-A940-0586BBAE7554}"/>
              </a:ext>
            </a:extLst>
          </p:cNvPr>
          <p:cNvSpPr/>
          <p:nvPr/>
        </p:nvSpPr>
        <p:spPr>
          <a:xfrm>
            <a:off x="15119497" y="4029264"/>
            <a:ext cx="8276787" cy="5093471"/>
          </a:xfrm>
          <a:prstGeom prst="flowChartAlternateProcess">
            <a:avLst/>
          </a:prstGeom>
          <a:ln w="381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4106819" y="815105"/>
            <a:ext cx="13928036" cy="2267323"/>
          </a:xfrm>
        </p:spPr>
        <p:txBody>
          <a:bodyPr lIns="91440" tIns="45720" rIns="91440" bIns="45720" anchor="b">
            <a:noAutofit/>
          </a:bodyPr>
          <a:lstStyle/>
          <a:p>
            <a:pPr>
              <a:lnSpc>
                <a:spcPct val="150000"/>
              </a:lnSpc>
            </a:pPr>
            <a:r>
              <a:rPr lang="en-GB" sz="6000" b="1" dirty="0">
                <a:latin typeface="Gellix"/>
                <a:ea typeface="Helvetica Neue" panose="02000503000000020004" pitchFamily="2" charset="0"/>
                <a:cs typeface="Gellix" pitchFamily="2" charset="77"/>
              </a:rPr>
              <a:t>ICC Survey: Global Digital Compact</a:t>
            </a:r>
            <a:br>
              <a:rPr lang="en-GB" sz="6000" b="1" dirty="0">
                <a:latin typeface="Gellix"/>
                <a:ea typeface="Helvetica Neue" panose="02000503000000020004" pitchFamily="2" charset="0"/>
              </a:rPr>
            </a:br>
            <a:endParaRPr lang="en-GB" sz="2800" dirty="0">
              <a:latin typeface="Gellix"/>
              <a:ea typeface="Helvetica Neue Thin" panose="020B0403020202020204" pitchFamily="34" charset="0"/>
            </a:endParaRPr>
          </a:p>
        </p:txBody>
      </p:sp>
      <p:sp>
        <p:nvSpPr>
          <p:cNvPr id="2" name="textruta 1">
            <a:extLst>
              <a:ext uri="{FF2B5EF4-FFF2-40B4-BE49-F238E27FC236}">
                <a16:creationId xmlns:a16="http://schemas.microsoft.com/office/drawing/2014/main" id="{3FA69870-B543-FCC5-EA81-BAA240E925B7}"/>
              </a:ext>
            </a:extLst>
          </p:cNvPr>
          <p:cNvSpPr txBox="1"/>
          <p:nvPr/>
        </p:nvSpPr>
        <p:spPr>
          <a:xfrm>
            <a:off x="4106819" y="3082428"/>
            <a:ext cx="10204604" cy="827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latin typeface="Gellix"/>
                <a:ea typeface="+mn-lt"/>
                <a:cs typeface="+mn-lt"/>
              </a:rPr>
              <a:t>CONNECTIVITY </a:t>
            </a:r>
            <a:endParaRPr lang="en-GB" sz="3200" b="1" dirty="0">
              <a:latin typeface="Gellix"/>
            </a:endParaRPr>
          </a:p>
          <a:p>
            <a:pPr marL="457200" indent="-457200">
              <a:buFont typeface="Arial" panose="020B0604020202020204" pitchFamily="34" charset="0"/>
              <a:buChar char="•"/>
            </a:pPr>
            <a:r>
              <a:rPr lang="en-GB" sz="3600" b="1" dirty="0">
                <a:solidFill>
                  <a:schemeClr val="bg1"/>
                </a:solidFill>
                <a:latin typeface="Gellix"/>
              </a:rPr>
              <a:t>Bridging both the coverage and usage gaps</a:t>
            </a:r>
            <a:r>
              <a:rPr lang="en-GB" sz="3600" dirty="0">
                <a:solidFill>
                  <a:schemeClr val="bg1"/>
                </a:solidFill>
                <a:latin typeface="Gellix"/>
              </a:rPr>
              <a:t> and bringing meaningful connectivity to all populations everywhere.</a:t>
            </a:r>
          </a:p>
          <a:p>
            <a:pPr marL="457200" indent="-457200">
              <a:buFont typeface="Arial" panose="020B0604020202020204" pitchFamily="34" charset="0"/>
              <a:buChar char="•"/>
            </a:pPr>
            <a:endParaRPr lang="en-GB" sz="3600" dirty="0">
              <a:solidFill>
                <a:schemeClr val="bg1"/>
              </a:solidFill>
              <a:latin typeface="Gellix"/>
            </a:endParaRPr>
          </a:p>
          <a:p>
            <a:pPr marL="457200" indent="-457200">
              <a:buFont typeface="Arial" panose="020B0604020202020204" pitchFamily="34" charset="0"/>
              <a:buChar char="•"/>
            </a:pPr>
            <a:r>
              <a:rPr lang="en-GB" sz="3600" b="1" dirty="0">
                <a:solidFill>
                  <a:schemeClr val="bg1"/>
                </a:solidFill>
                <a:latin typeface="Gellix"/>
              </a:rPr>
              <a:t>Flexible and forward-looking policy and regulatory approaches </a:t>
            </a:r>
            <a:r>
              <a:rPr lang="en-GB" sz="3600" dirty="0">
                <a:solidFill>
                  <a:schemeClr val="bg1"/>
                </a:solidFill>
                <a:latin typeface="Gellix"/>
              </a:rPr>
              <a:t>that enable investments across the entire digital value chain and facilitate the effective management of spectrum.</a:t>
            </a:r>
          </a:p>
          <a:p>
            <a:pPr marL="457200" indent="-457200">
              <a:buFont typeface="Arial" panose="020B0604020202020204" pitchFamily="34" charset="0"/>
              <a:buChar char="•"/>
            </a:pPr>
            <a:endParaRPr lang="en-GB" sz="3600" dirty="0">
              <a:solidFill>
                <a:schemeClr val="bg1"/>
              </a:solidFill>
              <a:latin typeface="Gellix"/>
            </a:endParaRPr>
          </a:p>
          <a:p>
            <a:pPr marL="457200" indent="-457200">
              <a:buFont typeface="Arial" panose="020B0604020202020204" pitchFamily="34" charset="0"/>
              <a:buChar char="•"/>
            </a:pPr>
            <a:r>
              <a:rPr lang="en-GB" sz="3600" dirty="0">
                <a:solidFill>
                  <a:schemeClr val="bg1"/>
                </a:solidFill>
                <a:latin typeface="Gellix"/>
              </a:rPr>
              <a:t>Flexible and forward-looking policy and regulatory approaches that are grounded in </a:t>
            </a:r>
            <a:r>
              <a:rPr lang="en-GB" sz="3600" b="1" dirty="0">
                <a:solidFill>
                  <a:schemeClr val="bg1"/>
                </a:solidFill>
                <a:latin typeface="Gellix"/>
              </a:rPr>
              <a:t>evidence and data.</a:t>
            </a:r>
            <a:endParaRPr lang="en-GB" sz="3600" dirty="0">
              <a:solidFill>
                <a:schemeClr val="bg1"/>
              </a:solidFill>
              <a:latin typeface="Gellix"/>
            </a:endParaRPr>
          </a:p>
          <a:p>
            <a:pPr marL="457200" indent="-457200">
              <a:buFont typeface="Arial" panose="020B0604020202020204" pitchFamily="34" charset="0"/>
              <a:buChar char="•"/>
            </a:pPr>
            <a:endParaRPr lang="en-GB" sz="3200" i="1" dirty="0">
              <a:solidFill>
                <a:schemeClr val="bg1"/>
              </a:solidFill>
              <a:latin typeface="Gellix"/>
            </a:endParaRPr>
          </a:p>
        </p:txBody>
      </p:sp>
      <p:sp>
        <p:nvSpPr>
          <p:cNvPr id="5" name="textruta 4">
            <a:extLst>
              <a:ext uri="{FF2B5EF4-FFF2-40B4-BE49-F238E27FC236}">
                <a16:creationId xmlns:a16="http://schemas.microsoft.com/office/drawing/2014/main" id="{EEADADF2-EAEF-13CD-1321-123764EA9957}"/>
              </a:ext>
            </a:extLst>
          </p:cNvPr>
          <p:cNvSpPr txBox="1"/>
          <p:nvPr/>
        </p:nvSpPr>
        <p:spPr>
          <a:xfrm>
            <a:off x="15623189" y="4321677"/>
            <a:ext cx="7269401" cy="5756337"/>
          </a:xfrm>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Wingdings" pitchFamily="2" charset="2"/>
              <a:buChar char="Ø"/>
            </a:pPr>
            <a:r>
              <a:rPr lang="sv-SE" sz="3200" dirty="0">
                <a:solidFill>
                  <a:schemeClr val="bg1"/>
                </a:solidFill>
                <a:latin typeface="Gellix"/>
                <a:cs typeface="Calibri"/>
              </a:rPr>
              <a:t>Hur viktiga är dessa frågor för er? </a:t>
            </a:r>
          </a:p>
          <a:p>
            <a:pPr marL="457200" indent="-457200">
              <a:lnSpc>
                <a:spcPct val="150000"/>
              </a:lnSpc>
              <a:buFont typeface="Wingdings" pitchFamily="2" charset="2"/>
              <a:buChar char="Ø"/>
            </a:pPr>
            <a:r>
              <a:rPr lang="sv-SE" sz="3200" dirty="0">
                <a:solidFill>
                  <a:schemeClr val="bg1"/>
                </a:solidFill>
                <a:latin typeface="Gellix"/>
                <a:cs typeface="Calibri"/>
              </a:rPr>
              <a:t>Hur arbetar ditt företag med dessa frågor? </a:t>
            </a:r>
            <a:endParaRPr lang="sv-SE" sz="3200" dirty="0">
              <a:solidFill>
                <a:schemeClr val="bg1"/>
              </a:solidFill>
              <a:latin typeface="Gellix"/>
            </a:endParaRPr>
          </a:p>
          <a:p>
            <a:pPr marL="457200" indent="-457200">
              <a:lnSpc>
                <a:spcPct val="150000"/>
              </a:lnSpc>
              <a:buFont typeface="Wingdings" pitchFamily="2" charset="2"/>
              <a:buChar char="Ø"/>
            </a:pPr>
            <a:r>
              <a:rPr lang="sv-SE" sz="3200" dirty="0">
                <a:solidFill>
                  <a:schemeClr val="bg1"/>
                </a:solidFill>
                <a:latin typeface="Gellix"/>
                <a:cs typeface="Calibri"/>
              </a:rPr>
              <a:t>Har ni resurser som kan användas i dessa frågor? </a:t>
            </a:r>
            <a:r>
              <a:rPr lang="sv-SE" sz="2400" dirty="0">
                <a:solidFill>
                  <a:schemeClr val="bg1"/>
                </a:solidFill>
                <a:latin typeface="Gellix"/>
                <a:cs typeface="Calibri"/>
              </a:rPr>
              <a:t>(rapporter, riktlinjer, eller företagsexempel)</a:t>
            </a:r>
          </a:p>
        </p:txBody>
      </p:sp>
    </p:spTree>
    <p:extLst>
      <p:ext uri="{BB962C8B-B14F-4D97-AF65-F5344CB8AC3E}">
        <p14:creationId xmlns:p14="http://schemas.microsoft.com/office/powerpoint/2010/main" val="3849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a:extLst>
              <a:ext uri="{FF2B5EF4-FFF2-40B4-BE49-F238E27FC236}">
                <a16:creationId xmlns:a16="http://schemas.microsoft.com/office/drawing/2014/main" id="{764FD384-6F07-72E8-DE5C-FA9199D432C6}"/>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dirty="0">
              <a:solidFill>
                <a:srgbClr val="000000"/>
              </a:solidFill>
              <a:latin typeface="Gellix" pitchFamily="2" charset="77"/>
            </a:endParaRPr>
          </a:p>
        </p:txBody>
      </p:sp>
      <p:sp>
        <p:nvSpPr>
          <p:cNvPr id="7" name="Alternativ process 6">
            <a:extLst>
              <a:ext uri="{FF2B5EF4-FFF2-40B4-BE49-F238E27FC236}">
                <a16:creationId xmlns:a16="http://schemas.microsoft.com/office/drawing/2014/main" id="{3326909C-9F6C-4412-A940-0586BBAE7554}"/>
              </a:ext>
            </a:extLst>
          </p:cNvPr>
          <p:cNvSpPr/>
          <p:nvPr/>
        </p:nvSpPr>
        <p:spPr>
          <a:xfrm>
            <a:off x="15119497" y="4029264"/>
            <a:ext cx="8276787" cy="5093471"/>
          </a:xfrm>
          <a:prstGeom prst="flowChartAlternateProcess">
            <a:avLst/>
          </a:prstGeom>
          <a:ln w="381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4106819" y="815105"/>
            <a:ext cx="13928036" cy="2267323"/>
          </a:xfrm>
        </p:spPr>
        <p:txBody>
          <a:bodyPr lIns="91440" tIns="45720" rIns="91440" bIns="45720" anchor="b">
            <a:noAutofit/>
          </a:bodyPr>
          <a:lstStyle/>
          <a:p>
            <a:pPr>
              <a:lnSpc>
                <a:spcPct val="150000"/>
              </a:lnSpc>
            </a:pPr>
            <a:r>
              <a:rPr lang="en-GB" sz="6000" b="1" dirty="0">
                <a:latin typeface="Gellix"/>
                <a:ea typeface="Helvetica Neue" panose="02000503000000020004" pitchFamily="2" charset="0"/>
                <a:cs typeface="Gellix" pitchFamily="2" charset="77"/>
              </a:rPr>
              <a:t>ICC Survey: Global Digital Compact</a:t>
            </a:r>
            <a:br>
              <a:rPr lang="en-GB" sz="6000" b="1" dirty="0">
                <a:latin typeface="Gellix"/>
                <a:ea typeface="Helvetica Neue" panose="02000503000000020004" pitchFamily="2" charset="0"/>
              </a:rPr>
            </a:br>
            <a:endParaRPr lang="en-GB" sz="2800" dirty="0">
              <a:latin typeface="Gellix"/>
              <a:ea typeface="Helvetica Neue Thin" panose="020B0403020202020204" pitchFamily="34" charset="0"/>
            </a:endParaRPr>
          </a:p>
        </p:txBody>
      </p:sp>
      <p:sp>
        <p:nvSpPr>
          <p:cNvPr id="2" name="textruta 1">
            <a:extLst>
              <a:ext uri="{FF2B5EF4-FFF2-40B4-BE49-F238E27FC236}">
                <a16:creationId xmlns:a16="http://schemas.microsoft.com/office/drawing/2014/main" id="{3FA69870-B543-FCC5-EA81-BAA240E925B7}"/>
              </a:ext>
            </a:extLst>
          </p:cNvPr>
          <p:cNvSpPr txBox="1"/>
          <p:nvPr/>
        </p:nvSpPr>
        <p:spPr>
          <a:xfrm>
            <a:off x="4106819" y="3082428"/>
            <a:ext cx="10508984" cy="97565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latin typeface="Gellix"/>
                <a:ea typeface="+mn-lt"/>
                <a:cs typeface="+mn-lt"/>
              </a:rPr>
              <a:t>INTERNET FRAGMENTATION </a:t>
            </a:r>
            <a:endParaRPr lang="en-GB" sz="3200" b="1" dirty="0">
              <a:solidFill>
                <a:srgbClr val="000000"/>
              </a:solidFill>
              <a:latin typeface="Gellix"/>
              <a:ea typeface="+mn-lt"/>
              <a:cs typeface="+mn-lt"/>
            </a:endParaRPr>
          </a:p>
          <a:p>
            <a:pPr marL="457200" indent="-457200">
              <a:buFont typeface="Arial" panose="020B0604020202020204" pitchFamily="34" charset="0"/>
              <a:buChar char="•"/>
            </a:pPr>
            <a:r>
              <a:rPr lang="en-GB" sz="3600" dirty="0">
                <a:solidFill>
                  <a:schemeClr val="bg1"/>
                </a:solidFill>
                <a:latin typeface="Gellix"/>
              </a:rPr>
              <a:t>Keep the </a:t>
            </a:r>
            <a:r>
              <a:rPr lang="en-GB" sz="3600" b="1" dirty="0">
                <a:solidFill>
                  <a:schemeClr val="bg1"/>
                </a:solidFill>
                <a:latin typeface="Gellix"/>
              </a:rPr>
              <a:t>internet whole, open, interconnected &amp; interoperable</a:t>
            </a:r>
          </a:p>
          <a:p>
            <a:pPr marL="457200" indent="-457200">
              <a:buFont typeface="Arial"/>
              <a:buChar char="•"/>
            </a:pPr>
            <a:endParaRPr lang="en-GB" sz="3200" dirty="0">
              <a:solidFill>
                <a:schemeClr val="bg1"/>
              </a:solidFill>
              <a:latin typeface="Gellix"/>
            </a:endParaRPr>
          </a:p>
          <a:p>
            <a:r>
              <a:rPr lang="en-GB" sz="3200" b="1" dirty="0">
                <a:latin typeface="Gellix"/>
                <a:ea typeface="+mn-lt"/>
                <a:cs typeface="+mn-lt"/>
              </a:rPr>
              <a:t>DATA GOVERNANCE </a:t>
            </a:r>
          </a:p>
          <a:p>
            <a:pPr marL="457200" indent="-457200">
              <a:buFont typeface="Arial" panose="020B0604020202020204" pitchFamily="34" charset="0"/>
              <a:buChar char="•"/>
            </a:pPr>
            <a:r>
              <a:rPr lang="en-GB" sz="3600" dirty="0">
                <a:solidFill>
                  <a:schemeClr val="bg1"/>
                </a:solidFill>
                <a:latin typeface="Gellix"/>
              </a:rPr>
              <a:t>Establishing trust and minimizing disruptions in </a:t>
            </a:r>
            <a:r>
              <a:rPr lang="en-GB" sz="3600" b="1" dirty="0">
                <a:solidFill>
                  <a:schemeClr val="bg1"/>
                </a:solidFill>
                <a:latin typeface="Gellix"/>
              </a:rPr>
              <a:t>data flows </a:t>
            </a:r>
            <a:r>
              <a:rPr lang="en-GB" sz="3600" dirty="0">
                <a:solidFill>
                  <a:schemeClr val="bg1"/>
                </a:solidFill>
                <a:latin typeface="Gellix"/>
              </a:rPr>
              <a:t>are fundamental to reaping the benefits of digitalization.</a:t>
            </a:r>
          </a:p>
          <a:p>
            <a:pPr marL="457200" indent="-457200">
              <a:buFont typeface="Arial" panose="020B0604020202020204" pitchFamily="34" charset="0"/>
              <a:buChar char="•"/>
            </a:pPr>
            <a:endParaRPr lang="en-GB" sz="3600" dirty="0">
              <a:solidFill>
                <a:schemeClr val="bg1"/>
              </a:solidFill>
              <a:latin typeface="Gellix"/>
            </a:endParaRPr>
          </a:p>
          <a:p>
            <a:pPr marL="457200" indent="-457200">
              <a:buFont typeface="Arial" panose="020B0604020202020204" pitchFamily="34" charset="0"/>
              <a:buChar char="•"/>
            </a:pPr>
            <a:r>
              <a:rPr lang="en-GB" sz="3600" dirty="0">
                <a:solidFill>
                  <a:schemeClr val="bg1"/>
                </a:solidFill>
                <a:latin typeface="Gellix"/>
              </a:rPr>
              <a:t>Removal of </a:t>
            </a:r>
            <a:r>
              <a:rPr lang="en-GB" sz="3600" b="1" dirty="0">
                <a:solidFill>
                  <a:schemeClr val="bg1"/>
                </a:solidFill>
                <a:latin typeface="Gellix"/>
              </a:rPr>
              <a:t>unjustified obstacles to cross-border data flows</a:t>
            </a:r>
            <a:r>
              <a:rPr lang="en-GB" sz="3600" dirty="0">
                <a:solidFill>
                  <a:schemeClr val="bg1"/>
                </a:solidFill>
                <a:latin typeface="Gellix"/>
              </a:rPr>
              <a:t>, while continuing to address privacy, data protection, the protection of intellectual property rights, and security.</a:t>
            </a:r>
          </a:p>
          <a:p>
            <a:pPr marL="457200" indent="-457200">
              <a:buFont typeface="Arial" panose="020B0604020202020204" pitchFamily="34" charset="0"/>
              <a:buChar char="•"/>
            </a:pPr>
            <a:endParaRPr lang="en-GB" sz="3600" dirty="0">
              <a:solidFill>
                <a:schemeClr val="bg1"/>
              </a:solidFill>
              <a:latin typeface="Gellix"/>
            </a:endParaRPr>
          </a:p>
          <a:p>
            <a:pPr marL="457200" indent="-457200">
              <a:buFont typeface="Arial" panose="020B0604020202020204" pitchFamily="34" charset="0"/>
              <a:buChar char="•"/>
            </a:pPr>
            <a:r>
              <a:rPr lang="en-GB" sz="3600" b="1" dirty="0">
                <a:solidFill>
                  <a:schemeClr val="bg1"/>
                </a:solidFill>
                <a:latin typeface="Gellix"/>
              </a:rPr>
              <a:t>Global cooperation and interoperability </a:t>
            </a:r>
            <a:r>
              <a:rPr lang="en-GB" sz="3600" dirty="0">
                <a:solidFill>
                  <a:schemeClr val="bg1"/>
                </a:solidFill>
                <a:latin typeface="Gellix"/>
              </a:rPr>
              <a:t>across policy and regulatory systems on data governance matters.</a:t>
            </a:r>
          </a:p>
          <a:p>
            <a:endParaRPr lang="en-GB" sz="2800" dirty="0">
              <a:solidFill>
                <a:schemeClr val="bg1"/>
              </a:solidFill>
              <a:latin typeface="Gellix"/>
              <a:ea typeface="+mn-lt"/>
              <a:cs typeface="+mn-lt"/>
            </a:endParaRPr>
          </a:p>
        </p:txBody>
      </p:sp>
      <p:sp>
        <p:nvSpPr>
          <p:cNvPr id="5" name="textruta 4">
            <a:extLst>
              <a:ext uri="{FF2B5EF4-FFF2-40B4-BE49-F238E27FC236}">
                <a16:creationId xmlns:a16="http://schemas.microsoft.com/office/drawing/2014/main" id="{EEADADF2-EAEF-13CD-1321-123764EA9957}"/>
              </a:ext>
            </a:extLst>
          </p:cNvPr>
          <p:cNvSpPr txBox="1"/>
          <p:nvPr/>
        </p:nvSpPr>
        <p:spPr>
          <a:xfrm>
            <a:off x="15623189" y="4321677"/>
            <a:ext cx="7269401" cy="5756337"/>
          </a:xfrm>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Wingdings" pitchFamily="2" charset="2"/>
              <a:buChar char="Ø"/>
            </a:pPr>
            <a:r>
              <a:rPr lang="sv-SE" sz="3200" dirty="0">
                <a:solidFill>
                  <a:schemeClr val="bg1"/>
                </a:solidFill>
                <a:latin typeface="Gellix"/>
                <a:cs typeface="Calibri"/>
              </a:rPr>
              <a:t>Hur viktiga är dessa frågor för er? </a:t>
            </a:r>
          </a:p>
          <a:p>
            <a:pPr marL="457200" indent="-457200">
              <a:lnSpc>
                <a:spcPct val="150000"/>
              </a:lnSpc>
              <a:buFont typeface="Wingdings" pitchFamily="2" charset="2"/>
              <a:buChar char="Ø"/>
            </a:pPr>
            <a:r>
              <a:rPr lang="sv-SE" sz="3200" dirty="0">
                <a:solidFill>
                  <a:schemeClr val="bg1"/>
                </a:solidFill>
                <a:latin typeface="Gellix"/>
                <a:cs typeface="Calibri"/>
              </a:rPr>
              <a:t>Hur arbetar ditt företag med dessa frågor? </a:t>
            </a:r>
            <a:endParaRPr lang="sv-SE" sz="3200" dirty="0">
              <a:solidFill>
                <a:schemeClr val="bg1"/>
              </a:solidFill>
              <a:latin typeface="Gellix"/>
            </a:endParaRPr>
          </a:p>
          <a:p>
            <a:pPr marL="457200" indent="-457200">
              <a:lnSpc>
                <a:spcPct val="150000"/>
              </a:lnSpc>
              <a:buFont typeface="Wingdings" pitchFamily="2" charset="2"/>
              <a:buChar char="Ø"/>
            </a:pPr>
            <a:r>
              <a:rPr lang="sv-SE" sz="3200" dirty="0">
                <a:solidFill>
                  <a:schemeClr val="bg1"/>
                </a:solidFill>
                <a:latin typeface="Gellix"/>
                <a:cs typeface="Calibri"/>
              </a:rPr>
              <a:t>Har ni resurser som kan användas i dessa frågor? </a:t>
            </a:r>
            <a:r>
              <a:rPr lang="sv-SE" sz="2400" dirty="0">
                <a:solidFill>
                  <a:schemeClr val="bg1"/>
                </a:solidFill>
                <a:latin typeface="Gellix"/>
                <a:cs typeface="Calibri"/>
              </a:rPr>
              <a:t>(rapporter, riktlinjer, eller företagsexempel)</a:t>
            </a:r>
          </a:p>
        </p:txBody>
      </p:sp>
    </p:spTree>
    <p:extLst>
      <p:ext uri="{BB962C8B-B14F-4D97-AF65-F5344CB8AC3E}">
        <p14:creationId xmlns:p14="http://schemas.microsoft.com/office/powerpoint/2010/main" val="171682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a:extLst>
              <a:ext uri="{FF2B5EF4-FFF2-40B4-BE49-F238E27FC236}">
                <a16:creationId xmlns:a16="http://schemas.microsoft.com/office/drawing/2014/main" id="{764FD384-6F07-72E8-DE5C-FA9199D432C6}"/>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dirty="0">
              <a:solidFill>
                <a:srgbClr val="000000"/>
              </a:solidFill>
              <a:latin typeface="Gellix" pitchFamily="2" charset="77"/>
            </a:endParaRPr>
          </a:p>
        </p:txBody>
      </p:sp>
      <p:sp>
        <p:nvSpPr>
          <p:cNvPr id="7" name="Alternativ process 6">
            <a:extLst>
              <a:ext uri="{FF2B5EF4-FFF2-40B4-BE49-F238E27FC236}">
                <a16:creationId xmlns:a16="http://schemas.microsoft.com/office/drawing/2014/main" id="{3326909C-9F6C-4412-A940-0586BBAE7554}"/>
              </a:ext>
            </a:extLst>
          </p:cNvPr>
          <p:cNvSpPr/>
          <p:nvPr/>
        </p:nvSpPr>
        <p:spPr>
          <a:xfrm>
            <a:off x="15119497" y="4029264"/>
            <a:ext cx="8276787" cy="5093471"/>
          </a:xfrm>
          <a:prstGeom prst="flowChartAlternateProcess">
            <a:avLst/>
          </a:prstGeom>
          <a:ln w="381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4106819" y="815105"/>
            <a:ext cx="13928036" cy="2267323"/>
          </a:xfrm>
        </p:spPr>
        <p:txBody>
          <a:bodyPr lIns="91440" tIns="45720" rIns="91440" bIns="45720" anchor="b">
            <a:noAutofit/>
          </a:bodyPr>
          <a:lstStyle/>
          <a:p>
            <a:pPr>
              <a:lnSpc>
                <a:spcPct val="150000"/>
              </a:lnSpc>
            </a:pPr>
            <a:r>
              <a:rPr lang="en-GB" sz="6000" b="1" dirty="0">
                <a:latin typeface="Gellix"/>
                <a:ea typeface="Helvetica Neue" panose="02000503000000020004" pitchFamily="2" charset="0"/>
                <a:cs typeface="Gellix" pitchFamily="2" charset="77"/>
              </a:rPr>
              <a:t>ICC Survey: Global Digital Compact</a:t>
            </a:r>
            <a:br>
              <a:rPr lang="en-GB" sz="6000" b="1" dirty="0">
                <a:latin typeface="Gellix"/>
                <a:ea typeface="Helvetica Neue" panose="02000503000000020004" pitchFamily="2" charset="0"/>
              </a:rPr>
            </a:br>
            <a:endParaRPr lang="en-GB" sz="2800" dirty="0">
              <a:latin typeface="Gellix"/>
              <a:ea typeface="Helvetica Neue Thin" panose="020B0403020202020204" pitchFamily="34" charset="0"/>
            </a:endParaRPr>
          </a:p>
        </p:txBody>
      </p:sp>
      <p:sp>
        <p:nvSpPr>
          <p:cNvPr id="2" name="textruta 1">
            <a:extLst>
              <a:ext uri="{FF2B5EF4-FFF2-40B4-BE49-F238E27FC236}">
                <a16:creationId xmlns:a16="http://schemas.microsoft.com/office/drawing/2014/main" id="{3FA69870-B543-FCC5-EA81-BAA240E925B7}"/>
              </a:ext>
            </a:extLst>
          </p:cNvPr>
          <p:cNvSpPr txBox="1"/>
          <p:nvPr/>
        </p:nvSpPr>
        <p:spPr>
          <a:xfrm>
            <a:off x="4106819" y="3082428"/>
            <a:ext cx="10225869"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latin typeface="Gellix"/>
                <a:ea typeface="+mn-lt"/>
                <a:cs typeface="+mn-lt"/>
              </a:rPr>
              <a:t>ARTIFICAL INTELLIGENCE </a:t>
            </a:r>
            <a:endParaRPr lang="en-GB" sz="3200" b="1" dirty="0">
              <a:latin typeface="Gellix"/>
            </a:endParaRPr>
          </a:p>
          <a:p>
            <a:pPr marL="457200" indent="-457200">
              <a:buFont typeface="Arial" panose="020B0604020202020204" pitchFamily="34" charset="0"/>
              <a:buChar char="•"/>
            </a:pPr>
            <a:r>
              <a:rPr lang="en-GB" sz="3600" dirty="0">
                <a:solidFill>
                  <a:schemeClr val="bg1"/>
                </a:solidFill>
                <a:latin typeface="Gellix"/>
              </a:rPr>
              <a:t>Recognizes ongoing work on establishing </a:t>
            </a:r>
            <a:r>
              <a:rPr lang="en-GB" sz="3600" b="1" dirty="0">
                <a:solidFill>
                  <a:schemeClr val="bg1"/>
                </a:solidFill>
                <a:latin typeface="Gellix"/>
              </a:rPr>
              <a:t>common principles for trustworthy AI </a:t>
            </a:r>
            <a:r>
              <a:rPr lang="en-GB" sz="3600" dirty="0">
                <a:solidFill>
                  <a:schemeClr val="bg1"/>
                </a:solidFill>
                <a:latin typeface="Gellix"/>
              </a:rPr>
              <a:t>(e.g. OECD principles on trustworthy AI) and promote their further endorsement and uptake across the globe.</a:t>
            </a:r>
            <a:br>
              <a:rPr lang="en-GB" sz="3600" dirty="0">
                <a:solidFill>
                  <a:schemeClr val="bg1"/>
                </a:solidFill>
                <a:latin typeface="Gellix"/>
              </a:rPr>
            </a:br>
            <a:endParaRPr lang="en-GB" sz="3600" dirty="0">
              <a:solidFill>
                <a:schemeClr val="bg1"/>
              </a:solidFill>
              <a:latin typeface="Gellix"/>
            </a:endParaRPr>
          </a:p>
          <a:p>
            <a:pPr marL="457200" indent="-457200">
              <a:buFont typeface="Arial" panose="020B0604020202020204" pitchFamily="34" charset="0"/>
              <a:buChar char="•"/>
            </a:pPr>
            <a:r>
              <a:rPr lang="en-GB" sz="3600" dirty="0">
                <a:solidFill>
                  <a:schemeClr val="bg1"/>
                </a:solidFill>
                <a:latin typeface="Gellix"/>
              </a:rPr>
              <a:t>The GDC should </a:t>
            </a:r>
            <a:r>
              <a:rPr lang="en-GB" sz="3600" b="1" dirty="0">
                <a:solidFill>
                  <a:schemeClr val="bg1"/>
                </a:solidFill>
                <a:latin typeface="Gellix"/>
              </a:rPr>
              <a:t>not attempt to regulate </a:t>
            </a:r>
            <a:r>
              <a:rPr lang="en-GB" sz="3600" dirty="0">
                <a:solidFill>
                  <a:schemeClr val="bg1"/>
                </a:solidFill>
                <a:latin typeface="Gellix"/>
              </a:rPr>
              <a:t>or call for processes to regulate AI systems through the UN.</a:t>
            </a:r>
          </a:p>
          <a:p>
            <a:pPr marL="457200" indent="-457200">
              <a:buFont typeface="Arial" panose="020B0604020202020204" pitchFamily="34" charset="0"/>
              <a:buChar char="•"/>
            </a:pPr>
            <a:endParaRPr lang="en-GB" sz="3600" dirty="0">
              <a:solidFill>
                <a:schemeClr val="bg1"/>
              </a:solidFill>
              <a:latin typeface="Gellix"/>
            </a:endParaRPr>
          </a:p>
          <a:p>
            <a:endParaRPr lang="en-GB" sz="3600" dirty="0">
              <a:solidFill>
                <a:schemeClr val="bg1"/>
              </a:solidFill>
              <a:latin typeface="Gellix"/>
            </a:endParaRPr>
          </a:p>
          <a:p>
            <a:endParaRPr lang="en-GB" sz="2800" dirty="0">
              <a:solidFill>
                <a:schemeClr val="bg1"/>
              </a:solidFill>
              <a:latin typeface="Gellix"/>
              <a:ea typeface="+mn-lt"/>
              <a:cs typeface="+mn-lt"/>
            </a:endParaRPr>
          </a:p>
        </p:txBody>
      </p:sp>
      <p:sp>
        <p:nvSpPr>
          <p:cNvPr id="5" name="textruta 4">
            <a:extLst>
              <a:ext uri="{FF2B5EF4-FFF2-40B4-BE49-F238E27FC236}">
                <a16:creationId xmlns:a16="http://schemas.microsoft.com/office/drawing/2014/main" id="{EEADADF2-EAEF-13CD-1321-123764EA9957}"/>
              </a:ext>
            </a:extLst>
          </p:cNvPr>
          <p:cNvSpPr txBox="1"/>
          <p:nvPr/>
        </p:nvSpPr>
        <p:spPr>
          <a:xfrm>
            <a:off x="15623189" y="4321677"/>
            <a:ext cx="7269401" cy="5756337"/>
          </a:xfrm>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Wingdings" pitchFamily="2" charset="2"/>
              <a:buChar char="Ø"/>
            </a:pPr>
            <a:r>
              <a:rPr lang="sv-SE" sz="3200" dirty="0">
                <a:solidFill>
                  <a:schemeClr val="bg1"/>
                </a:solidFill>
                <a:latin typeface="Gellix"/>
                <a:cs typeface="Calibri"/>
              </a:rPr>
              <a:t>Hur viktiga är dessa frågor för er? </a:t>
            </a:r>
          </a:p>
          <a:p>
            <a:pPr marL="457200" indent="-457200">
              <a:lnSpc>
                <a:spcPct val="150000"/>
              </a:lnSpc>
              <a:buFont typeface="Wingdings" pitchFamily="2" charset="2"/>
              <a:buChar char="Ø"/>
            </a:pPr>
            <a:r>
              <a:rPr lang="sv-SE" sz="3200" dirty="0">
                <a:solidFill>
                  <a:schemeClr val="bg1"/>
                </a:solidFill>
                <a:latin typeface="Gellix"/>
                <a:cs typeface="Calibri"/>
              </a:rPr>
              <a:t>Hur arbetar ditt företag med dessa frågor? </a:t>
            </a:r>
            <a:endParaRPr lang="sv-SE" sz="3200" dirty="0">
              <a:solidFill>
                <a:schemeClr val="bg1"/>
              </a:solidFill>
              <a:latin typeface="Gellix"/>
            </a:endParaRPr>
          </a:p>
          <a:p>
            <a:pPr marL="457200" indent="-457200">
              <a:lnSpc>
                <a:spcPct val="150000"/>
              </a:lnSpc>
              <a:buFont typeface="Wingdings" pitchFamily="2" charset="2"/>
              <a:buChar char="Ø"/>
            </a:pPr>
            <a:r>
              <a:rPr lang="sv-SE" sz="3200" dirty="0">
                <a:solidFill>
                  <a:schemeClr val="bg1"/>
                </a:solidFill>
                <a:latin typeface="Gellix"/>
                <a:cs typeface="Calibri"/>
              </a:rPr>
              <a:t>Har ni resurser som kan användas i dessa frågor? </a:t>
            </a:r>
            <a:r>
              <a:rPr lang="sv-SE" sz="2400" dirty="0">
                <a:solidFill>
                  <a:schemeClr val="bg1"/>
                </a:solidFill>
                <a:latin typeface="Gellix"/>
                <a:cs typeface="Calibri"/>
              </a:rPr>
              <a:t>(rapporter, riktlinjer, eller företagsexempel)</a:t>
            </a:r>
          </a:p>
        </p:txBody>
      </p:sp>
    </p:spTree>
    <p:extLst>
      <p:ext uri="{BB962C8B-B14F-4D97-AF65-F5344CB8AC3E}">
        <p14:creationId xmlns:p14="http://schemas.microsoft.com/office/powerpoint/2010/main" val="56600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a:extLst>
              <a:ext uri="{FF2B5EF4-FFF2-40B4-BE49-F238E27FC236}">
                <a16:creationId xmlns:a16="http://schemas.microsoft.com/office/drawing/2014/main" id="{764FD384-6F07-72E8-DE5C-FA9199D432C6}"/>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dirty="0">
              <a:solidFill>
                <a:srgbClr val="000000"/>
              </a:solidFill>
              <a:latin typeface="Gellix" pitchFamily="2" charset="77"/>
            </a:endParaRPr>
          </a:p>
        </p:txBody>
      </p:sp>
      <p:sp>
        <p:nvSpPr>
          <p:cNvPr id="7" name="Alternativ process 6">
            <a:extLst>
              <a:ext uri="{FF2B5EF4-FFF2-40B4-BE49-F238E27FC236}">
                <a16:creationId xmlns:a16="http://schemas.microsoft.com/office/drawing/2014/main" id="{3326909C-9F6C-4412-A940-0586BBAE7554}"/>
              </a:ext>
            </a:extLst>
          </p:cNvPr>
          <p:cNvSpPr/>
          <p:nvPr/>
        </p:nvSpPr>
        <p:spPr>
          <a:xfrm>
            <a:off x="15119497" y="4029264"/>
            <a:ext cx="8276787" cy="5093471"/>
          </a:xfrm>
          <a:prstGeom prst="flowChartAlternateProcess">
            <a:avLst/>
          </a:prstGeom>
          <a:ln w="38100">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4106819" y="815105"/>
            <a:ext cx="13928036" cy="2267323"/>
          </a:xfrm>
        </p:spPr>
        <p:txBody>
          <a:bodyPr lIns="91440" tIns="45720" rIns="91440" bIns="45720" anchor="b">
            <a:noAutofit/>
          </a:bodyPr>
          <a:lstStyle/>
          <a:p>
            <a:pPr>
              <a:lnSpc>
                <a:spcPct val="150000"/>
              </a:lnSpc>
            </a:pPr>
            <a:r>
              <a:rPr lang="en-GB" sz="6000" b="1" dirty="0">
                <a:latin typeface="Gellix"/>
                <a:ea typeface="Helvetica Neue" panose="02000503000000020004" pitchFamily="2" charset="0"/>
                <a:cs typeface="Gellix" pitchFamily="2" charset="77"/>
              </a:rPr>
              <a:t>ICC Survey: Global Digital Compact</a:t>
            </a:r>
            <a:br>
              <a:rPr lang="en-GB" sz="6000" b="1" dirty="0">
                <a:latin typeface="Gellix"/>
                <a:ea typeface="Helvetica Neue" panose="02000503000000020004" pitchFamily="2" charset="0"/>
              </a:rPr>
            </a:br>
            <a:endParaRPr lang="en-GB" sz="2800" dirty="0">
              <a:latin typeface="Gellix"/>
              <a:ea typeface="Helvetica Neue Thin" panose="020B0403020202020204" pitchFamily="34" charset="0"/>
            </a:endParaRPr>
          </a:p>
        </p:txBody>
      </p:sp>
      <p:sp>
        <p:nvSpPr>
          <p:cNvPr id="2" name="textruta 1">
            <a:extLst>
              <a:ext uri="{FF2B5EF4-FFF2-40B4-BE49-F238E27FC236}">
                <a16:creationId xmlns:a16="http://schemas.microsoft.com/office/drawing/2014/main" id="{3FA69870-B543-FCC5-EA81-BAA240E925B7}"/>
              </a:ext>
            </a:extLst>
          </p:cNvPr>
          <p:cNvSpPr txBox="1"/>
          <p:nvPr/>
        </p:nvSpPr>
        <p:spPr>
          <a:xfrm>
            <a:off x="4106819" y="3082428"/>
            <a:ext cx="10508984" cy="6678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latin typeface="Gellix"/>
                <a:ea typeface="+mn-lt"/>
                <a:cs typeface="+mn-lt"/>
              </a:rPr>
              <a:t>INTERNET GOVERNANCE </a:t>
            </a:r>
            <a:endParaRPr lang="en-GB" sz="3200" b="1" dirty="0">
              <a:latin typeface="Gellix"/>
            </a:endParaRPr>
          </a:p>
          <a:p>
            <a:pPr marL="457200" lvl="0" indent="-457200">
              <a:buFont typeface="Arial" panose="020B0604020202020204" pitchFamily="34" charset="0"/>
              <a:buChar char="•"/>
            </a:pPr>
            <a:r>
              <a:rPr lang="en-GB" sz="3600" b="1" dirty="0">
                <a:solidFill>
                  <a:schemeClr val="bg1"/>
                </a:solidFill>
                <a:latin typeface="Gellix"/>
              </a:rPr>
              <a:t>Effective multistakeholder governance model </a:t>
            </a:r>
            <a:r>
              <a:rPr lang="en-GB" sz="3600" dirty="0">
                <a:solidFill>
                  <a:schemeClr val="bg1"/>
                </a:solidFill>
                <a:latin typeface="Gellix"/>
              </a:rPr>
              <a:t>be at the core of the Internet (including continued efforts by all stakeholders individually and collectively, including private sector led, multistakeholder and intergovernmental) to address Internet-related issues and the promotion of greater cooperation among organisations.</a:t>
            </a:r>
            <a:br>
              <a:rPr lang="en-GB" sz="3600" dirty="0">
                <a:solidFill>
                  <a:schemeClr val="bg1"/>
                </a:solidFill>
                <a:latin typeface="Gellix"/>
              </a:rPr>
            </a:br>
            <a:endParaRPr lang="en-GB" sz="3600" dirty="0">
              <a:solidFill>
                <a:schemeClr val="bg1"/>
              </a:solidFill>
              <a:latin typeface="Gellix"/>
            </a:endParaRPr>
          </a:p>
          <a:p>
            <a:pPr marL="457200" lvl="0" indent="-457200">
              <a:buFont typeface="Arial" panose="020B0604020202020204" pitchFamily="34" charset="0"/>
              <a:buChar char="•"/>
            </a:pPr>
            <a:r>
              <a:rPr lang="en-GB" sz="3600" dirty="0">
                <a:solidFill>
                  <a:schemeClr val="bg1"/>
                </a:solidFill>
                <a:latin typeface="Gellix"/>
              </a:rPr>
              <a:t>Signal a commitment of member states to </a:t>
            </a:r>
            <a:r>
              <a:rPr lang="en-GB" sz="3600" b="1" dirty="0">
                <a:solidFill>
                  <a:schemeClr val="bg1"/>
                </a:solidFill>
                <a:latin typeface="Gellix"/>
              </a:rPr>
              <a:t>support the Internet Governance Forum</a:t>
            </a:r>
            <a:r>
              <a:rPr lang="en-GB" sz="3600" dirty="0">
                <a:solidFill>
                  <a:schemeClr val="bg1"/>
                </a:solidFill>
                <a:latin typeface="Gellix"/>
              </a:rPr>
              <a:t>.</a:t>
            </a:r>
            <a:endParaRPr lang="en-GB" sz="3200" dirty="0">
              <a:solidFill>
                <a:schemeClr val="bg1"/>
              </a:solidFill>
              <a:latin typeface="Gellix"/>
              <a:ea typeface="+mn-lt"/>
              <a:cs typeface="+mn-lt"/>
            </a:endParaRPr>
          </a:p>
        </p:txBody>
      </p:sp>
      <p:sp>
        <p:nvSpPr>
          <p:cNvPr id="5" name="textruta 4">
            <a:extLst>
              <a:ext uri="{FF2B5EF4-FFF2-40B4-BE49-F238E27FC236}">
                <a16:creationId xmlns:a16="http://schemas.microsoft.com/office/drawing/2014/main" id="{EEADADF2-EAEF-13CD-1321-123764EA9957}"/>
              </a:ext>
            </a:extLst>
          </p:cNvPr>
          <p:cNvSpPr txBox="1"/>
          <p:nvPr/>
        </p:nvSpPr>
        <p:spPr>
          <a:xfrm>
            <a:off x="15623189" y="4321677"/>
            <a:ext cx="7269401" cy="5756337"/>
          </a:xfrm>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Wingdings" pitchFamily="2" charset="2"/>
              <a:buChar char="Ø"/>
            </a:pPr>
            <a:r>
              <a:rPr lang="sv-SE" sz="3200" dirty="0">
                <a:solidFill>
                  <a:schemeClr val="bg1"/>
                </a:solidFill>
                <a:latin typeface="Gellix"/>
                <a:cs typeface="Calibri"/>
              </a:rPr>
              <a:t>Hur viktiga är dessa frågor för er? </a:t>
            </a:r>
          </a:p>
          <a:p>
            <a:pPr marL="457200" indent="-457200">
              <a:lnSpc>
                <a:spcPct val="150000"/>
              </a:lnSpc>
              <a:buFont typeface="Wingdings" pitchFamily="2" charset="2"/>
              <a:buChar char="Ø"/>
            </a:pPr>
            <a:r>
              <a:rPr lang="sv-SE" sz="3200" dirty="0">
                <a:solidFill>
                  <a:schemeClr val="bg1"/>
                </a:solidFill>
                <a:latin typeface="Gellix"/>
                <a:cs typeface="Calibri"/>
              </a:rPr>
              <a:t>Hur arbetar ditt företag med dessa frågor? </a:t>
            </a:r>
            <a:endParaRPr lang="sv-SE" sz="3200" dirty="0">
              <a:solidFill>
                <a:schemeClr val="bg1"/>
              </a:solidFill>
              <a:latin typeface="Gellix"/>
            </a:endParaRPr>
          </a:p>
          <a:p>
            <a:pPr marL="457200" indent="-457200">
              <a:lnSpc>
                <a:spcPct val="150000"/>
              </a:lnSpc>
              <a:buFont typeface="Wingdings" pitchFamily="2" charset="2"/>
              <a:buChar char="Ø"/>
            </a:pPr>
            <a:r>
              <a:rPr lang="sv-SE" sz="3200" dirty="0">
                <a:solidFill>
                  <a:schemeClr val="bg1"/>
                </a:solidFill>
                <a:latin typeface="Gellix"/>
                <a:cs typeface="Calibri"/>
              </a:rPr>
              <a:t>Har ni resurser som kan användas i dessa frågor? </a:t>
            </a:r>
            <a:r>
              <a:rPr lang="sv-SE" sz="2400" dirty="0">
                <a:solidFill>
                  <a:schemeClr val="bg1"/>
                </a:solidFill>
                <a:latin typeface="Gellix"/>
                <a:cs typeface="Calibri"/>
              </a:rPr>
              <a:t>(rapporter, riktlinjer, eller företagsexempel)</a:t>
            </a:r>
          </a:p>
        </p:txBody>
      </p:sp>
    </p:spTree>
    <p:extLst>
      <p:ext uri="{BB962C8B-B14F-4D97-AF65-F5344CB8AC3E}">
        <p14:creationId xmlns:p14="http://schemas.microsoft.com/office/powerpoint/2010/main" val="293604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8338644" y="3211033"/>
            <a:ext cx="14315891" cy="6801564"/>
          </a:xfrm>
        </p:spPr>
        <p:txBody>
          <a:bodyPr>
            <a:noAutofit/>
          </a:bodyPr>
          <a:lstStyle/>
          <a:p>
            <a:pPr>
              <a:lnSpc>
                <a:spcPct val="100000"/>
              </a:lnSpc>
              <a:spcBef>
                <a:spcPts val="1200"/>
              </a:spcBef>
              <a:spcAft>
                <a:spcPts val="1200"/>
              </a:spcAft>
            </a:pPr>
            <a:r>
              <a:rPr lang="sv-SE" sz="4000" b="1" dirty="0">
                <a:latin typeface="Gellix" pitchFamily="2" charset="77"/>
                <a:ea typeface="Helvetica Neue" panose="02000503000000020004" pitchFamily="2" charset="0"/>
                <a:cs typeface="Gellix" pitchFamily="2" charset="77"/>
              </a:rPr>
              <a:t>Mötets öppnande</a:t>
            </a:r>
            <a:br>
              <a:rPr lang="sv-SE" sz="4000" dirty="0">
                <a:latin typeface="Gellix" pitchFamily="2" charset="77"/>
                <a:ea typeface="Helvetica Neue" panose="02000503000000020004" pitchFamily="2" charset="0"/>
                <a:cs typeface="Gellix" pitchFamily="2" charset="77"/>
              </a:rPr>
            </a:br>
            <a:br>
              <a:rPr lang="sv-SE" sz="4000" dirty="0">
                <a:latin typeface="Gellix" pitchFamily="2" charset="77"/>
                <a:ea typeface="Helvetica Neue" panose="02000503000000020004" pitchFamily="2" charset="0"/>
                <a:cs typeface="Gellix" pitchFamily="2" charset="77"/>
              </a:rPr>
            </a:br>
            <a:r>
              <a:rPr lang="sv-SE" sz="4000" b="1" dirty="0">
                <a:latin typeface="Gellix" pitchFamily="2" charset="77"/>
                <a:ea typeface="Helvetica Neue" panose="02000503000000020004" pitchFamily="2" charset="0"/>
                <a:cs typeface="Gellix" pitchFamily="2" charset="77"/>
              </a:rPr>
              <a:t>Uppdatering från ICC internationellt </a:t>
            </a:r>
            <a:br>
              <a:rPr lang="sv-SE" sz="4000" dirty="0">
                <a:latin typeface="Gellix" pitchFamily="2" charset="77"/>
                <a:cs typeface="Gellix" pitchFamily="2" charset="77"/>
              </a:rPr>
            </a:br>
            <a:r>
              <a:rPr lang="sv-SE" sz="4000" dirty="0">
                <a:latin typeface="Gellix" pitchFamily="2" charset="77"/>
                <a:ea typeface="Helvetica Neue Thin" panose="020B0403020202020204" pitchFamily="34" charset="0"/>
                <a:cs typeface="Gellix" pitchFamily="2" charset="77"/>
              </a:rPr>
              <a:t>Henrik Blomqvist, Policyansvarig, ICC Sverige </a:t>
            </a:r>
            <a:br>
              <a:rPr lang="sv-SE" sz="4000" dirty="0">
                <a:latin typeface="Gellix" pitchFamily="2" charset="77"/>
                <a:ea typeface="Helvetica Neue Thin" panose="020B0403020202020204" pitchFamily="34" charset="0"/>
                <a:cs typeface="Gellix" pitchFamily="2" charset="77"/>
              </a:rPr>
            </a:br>
            <a:br>
              <a:rPr lang="sv-SE" sz="4000" dirty="0">
                <a:latin typeface="Gellix" pitchFamily="2" charset="77"/>
                <a:cs typeface="Gellix" pitchFamily="2" charset="77"/>
              </a:rPr>
            </a:br>
            <a:r>
              <a:rPr lang="sv-SE" sz="4000" b="1" dirty="0">
                <a:latin typeface="Gellix" pitchFamily="2" charset="77"/>
                <a:ea typeface="Helvetica Neue" panose="02000503000000020004" pitchFamily="2" charset="0"/>
                <a:cs typeface="Gellix" pitchFamily="2" charset="77"/>
              </a:rPr>
              <a:t>Global Digital </a:t>
            </a:r>
            <a:r>
              <a:rPr lang="sv-SE" sz="4000" b="1" dirty="0" err="1">
                <a:latin typeface="Gellix" pitchFamily="2" charset="77"/>
                <a:ea typeface="Helvetica Neue" panose="02000503000000020004" pitchFamily="2" charset="0"/>
                <a:cs typeface="Gellix" pitchFamily="2" charset="77"/>
              </a:rPr>
              <a:t>Compact</a:t>
            </a:r>
            <a:r>
              <a:rPr lang="sv-SE" sz="4000" b="1" dirty="0">
                <a:latin typeface="Gellix" pitchFamily="2" charset="77"/>
                <a:ea typeface="Helvetica Neue" panose="02000503000000020004" pitchFamily="2" charset="0"/>
                <a:cs typeface="Gellix" pitchFamily="2" charset="77"/>
              </a:rPr>
              <a:t> </a:t>
            </a:r>
            <a:br>
              <a:rPr lang="sv-SE" sz="4000" dirty="0">
                <a:latin typeface="Gellix" pitchFamily="2" charset="77"/>
                <a:ea typeface="Helvetica Neue" panose="02000503000000020004" pitchFamily="2" charset="0"/>
                <a:cs typeface="Gellix" pitchFamily="2" charset="77"/>
              </a:rPr>
            </a:br>
            <a:r>
              <a:rPr lang="sv-SE" sz="4000" dirty="0">
                <a:latin typeface="Gellix" pitchFamily="2" charset="77"/>
                <a:ea typeface="Helvetica Neue Thin" panose="020B0403020202020204" pitchFamily="34" charset="0"/>
                <a:cs typeface="Gellix" pitchFamily="2" charset="77"/>
              </a:rPr>
              <a:t>Sara </a:t>
            </a:r>
            <a:r>
              <a:rPr lang="sv-SE" sz="4000" dirty="0" err="1">
                <a:latin typeface="Gellix" pitchFamily="2" charset="77"/>
                <a:ea typeface="Helvetica Neue Thin" panose="020B0403020202020204" pitchFamily="34" charset="0"/>
                <a:cs typeface="Gellix" pitchFamily="2" charset="77"/>
              </a:rPr>
              <a:t>Övreby</a:t>
            </a:r>
            <a:r>
              <a:rPr lang="sv-SE" sz="4000" dirty="0">
                <a:latin typeface="Gellix" pitchFamily="2" charset="77"/>
                <a:ea typeface="Helvetica Neue Thin" panose="020B0403020202020204" pitchFamily="34" charset="0"/>
                <a:cs typeface="Gellix" pitchFamily="2" charset="77"/>
              </a:rPr>
              <a:t>, Samhällspolitisk chef, Google Sverige</a:t>
            </a:r>
            <a:br>
              <a:rPr lang="sv-SE" sz="4000" dirty="0">
                <a:latin typeface="Gellix" pitchFamily="2" charset="77"/>
                <a:ea typeface="Helvetica Neue Thin" panose="020B0403020202020204" pitchFamily="34" charset="0"/>
                <a:cs typeface="Gellix" pitchFamily="2" charset="77"/>
              </a:rPr>
            </a:br>
            <a:r>
              <a:rPr lang="sv-SE" sz="4000" dirty="0">
                <a:latin typeface="Gellix" pitchFamily="2" charset="77"/>
                <a:ea typeface="Helvetica Neue Thin" panose="020B0403020202020204" pitchFamily="34" charset="0"/>
                <a:cs typeface="Gellix" pitchFamily="2" charset="77"/>
              </a:rPr>
              <a:t>Axel Tandberg, Senior </a:t>
            </a:r>
            <a:r>
              <a:rPr lang="sv-SE" sz="4000" dirty="0" err="1">
                <a:latin typeface="Gellix" pitchFamily="2" charset="77"/>
                <a:ea typeface="Helvetica Neue Thin" panose="020B0403020202020204" pitchFamily="34" charset="0"/>
                <a:cs typeface="Gellix" pitchFamily="2" charset="77"/>
              </a:rPr>
              <a:t>Advisor</a:t>
            </a:r>
            <a:r>
              <a:rPr lang="sv-SE" sz="4000" dirty="0">
                <a:latin typeface="Gellix" pitchFamily="2" charset="77"/>
                <a:ea typeface="Helvetica Neue Thin" panose="020B0403020202020204" pitchFamily="34" charset="0"/>
                <a:cs typeface="Gellix" pitchFamily="2" charset="77"/>
              </a:rPr>
              <a:t>, Legal Works</a:t>
            </a:r>
            <a:br>
              <a:rPr lang="sv-SE" sz="4000" dirty="0">
                <a:latin typeface="Gellix" pitchFamily="2" charset="77"/>
                <a:ea typeface="Helvetica Neue Thin" panose="020B0403020202020204" pitchFamily="34" charset="0"/>
                <a:cs typeface="Gellix" pitchFamily="2" charset="77"/>
              </a:rPr>
            </a:br>
            <a:r>
              <a:rPr lang="sv-SE" sz="4000" dirty="0">
                <a:latin typeface="Gellix" pitchFamily="2" charset="77"/>
                <a:ea typeface="Helvetica Neue Thin" panose="020B0403020202020204" pitchFamily="34" charset="0"/>
                <a:cs typeface="Gellix" pitchFamily="2" charset="77"/>
              </a:rPr>
              <a:t>Henrik Blomqvist, Policyansvarig, ICC Sverige </a:t>
            </a:r>
            <a:br>
              <a:rPr lang="sv-SE" sz="4000" dirty="0">
                <a:latin typeface="Gellix" pitchFamily="2" charset="77"/>
                <a:cs typeface="Gellix" pitchFamily="2" charset="77"/>
              </a:rPr>
            </a:br>
            <a:br>
              <a:rPr lang="sv-SE" sz="4000" dirty="0">
                <a:latin typeface="Gellix" pitchFamily="2" charset="77"/>
                <a:ea typeface="Helvetica Neue" panose="02000503000000020004" pitchFamily="2" charset="0"/>
                <a:cs typeface="Gellix" pitchFamily="2" charset="77"/>
              </a:rPr>
            </a:br>
            <a:r>
              <a:rPr lang="sv-SE" sz="4000" b="1" dirty="0">
                <a:latin typeface="Gellix" pitchFamily="2" charset="77"/>
                <a:ea typeface="Helvetica Neue" panose="02000503000000020004" pitchFamily="2" charset="0"/>
                <a:cs typeface="Gellix" pitchFamily="2" charset="77"/>
              </a:rPr>
              <a:t>Nästa möte och avslut</a:t>
            </a:r>
          </a:p>
        </p:txBody>
      </p:sp>
      <p:sp>
        <p:nvSpPr>
          <p:cNvPr id="2" name="textruta 1">
            <a:extLst>
              <a:ext uri="{FF2B5EF4-FFF2-40B4-BE49-F238E27FC236}">
                <a16:creationId xmlns:a16="http://schemas.microsoft.com/office/drawing/2014/main" id="{6B26398E-200E-0E12-FB0D-33A8814C0679}"/>
              </a:ext>
            </a:extLst>
          </p:cNvPr>
          <p:cNvSpPr txBox="1"/>
          <p:nvPr/>
        </p:nvSpPr>
        <p:spPr>
          <a:xfrm>
            <a:off x="10419907" y="765544"/>
            <a:ext cx="0" cy="0"/>
          </a:xfrm>
          <a:prstGeom prst="rect">
            <a:avLst/>
          </a:prstGeom>
        </p:spPr>
        <p:txBody>
          <a:bodyPr wrap="none" rtlCol="0">
            <a:normAutofit fontScale="25000" lnSpcReduction="20000"/>
          </a:bodyPr>
          <a:lstStyle/>
          <a:p>
            <a:pPr algn="l">
              <a:lnSpc>
                <a:spcPct val="100000"/>
              </a:lnSpc>
            </a:pPr>
            <a:endParaRPr lang="sv-SE">
              <a:latin typeface="Gotham Medium" pitchFamily="2" charset="0"/>
            </a:endParaRPr>
          </a:p>
        </p:txBody>
      </p:sp>
      <p:sp>
        <p:nvSpPr>
          <p:cNvPr id="6" name="textruta 5">
            <a:extLst>
              <a:ext uri="{FF2B5EF4-FFF2-40B4-BE49-F238E27FC236}">
                <a16:creationId xmlns:a16="http://schemas.microsoft.com/office/drawing/2014/main" id="{F780A253-2ACE-ACDA-8934-16927C15D740}"/>
              </a:ext>
            </a:extLst>
          </p:cNvPr>
          <p:cNvSpPr txBox="1"/>
          <p:nvPr/>
        </p:nvSpPr>
        <p:spPr>
          <a:xfrm>
            <a:off x="21834088" y="691376"/>
            <a:ext cx="0" cy="0"/>
          </a:xfrm>
          <a:prstGeom prst="rect">
            <a:avLst/>
          </a:prstGeom>
        </p:spPr>
        <p:txBody>
          <a:bodyPr wrap="none" rtlCol="0">
            <a:normAutofit fontScale="25000" lnSpcReduction="20000"/>
          </a:bodyPr>
          <a:lstStyle/>
          <a:p>
            <a:pPr algn="l">
              <a:lnSpc>
                <a:spcPct val="100000"/>
              </a:lnSpc>
            </a:pPr>
            <a:endParaRPr lang="sv-SE">
              <a:latin typeface="Gotham Medium" pitchFamily="2" charset="0"/>
            </a:endParaRPr>
          </a:p>
        </p:txBody>
      </p:sp>
    </p:spTree>
    <p:extLst>
      <p:ext uri="{BB962C8B-B14F-4D97-AF65-F5344CB8AC3E}">
        <p14:creationId xmlns:p14="http://schemas.microsoft.com/office/powerpoint/2010/main" val="2578066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a:extLst>
              <a:ext uri="{FF2B5EF4-FFF2-40B4-BE49-F238E27FC236}">
                <a16:creationId xmlns:a16="http://schemas.microsoft.com/office/drawing/2014/main" id="{F9428973-3DC8-A572-E554-0384F5F4A39F}"/>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dirty="0">
              <a:solidFill>
                <a:srgbClr val="000000"/>
              </a:solidFill>
              <a:latin typeface="Gellix" pitchFamily="2" charset="77"/>
            </a:endParaRPr>
          </a:p>
        </p:txBody>
      </p:sp>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4142760" y="1088407"/>
            <a:ext cx="13928036" cy="2430494"/>
          </a:xfrm>
        </p:spPr>
        <p:txBody>
          <a:bodyPr lIns="91440" tIns="45720" rIns="91440" bIns="45720" anchor="b">
            <a:noAutofit/>
          </a:bodyPr>
          <a:lstStyle/>
          <a:p>
            <a:pPr>
              <a:lnSpc>
                <a:spcPct val="150000"/>
              </a:lnSpc>
            </a:pPr>
            <a:r>
              <a:rPr lang="en-GB" sz="6000" b="1" dirty="0">
                <a:latin typeface="Gellix"/>
                <a:ea typeface="Helvetica Neue" panose="02000503000000020004" pitchFamily="2" charset="0"/>
                <a:cs typeface="Gellix" pitchFamily="2" charset="77"/>
              </a:rPr>
              <a:t>ICC Survey: Global Digital Compact</a:t>
            </a:r>
            <a:br>
              <a:rPr lang="en-GB" sz="6000" b="1" dirty="0">
                <a:latin typeface="Gellix"/>
                <a:ea typeface="Helvetica Neue" panose="02000503000000020004" pitchFamily="2" charset="0"/>
              </a:rPr>
            </a:br>
            <a:endParaRPr lang="en-GB" sz="2800" dirty="0">
              <a:latin typeface="Gellix"/>
              <a:ea typeface="Helvetica Neue Thin" panose="020B0403020202020204" pitchFamily="34" charset="0"/>
            </a:endParaRPr>
          </a:p>
        </p:txBody>
      </p:sp>
      <p:sp>
        <p:nvSpPr>
          <p:cNvPr id="2" name="textruta 1">
            <a:extLst>
              <a:ext uri="{FF2B5EF4-FFF2-40B4-BE49-F238E27FC236}">
                <a16:creationId xmlns:a16="http://schemas.microsoft.com/office/drawing/2014/main" id="{3FA69870-B543-FCC5-EA81-BAA240E925B7}"/>
              </a:ext>
            </a:extLst>
          </p:cNvPr>
          <p:cNvSpPr txBox="1"/>
          <p:nvPr/>
        </p:nvSpPr>
        <p:spPr>
          <a:xfrm>
            <a:off x="4142760" y="3107984"/>
            <a:ext cx="14108961" cy="98719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sv-SE" sz="4500" b="1" dirty="0">
                <a:latin typeface="Gellix"/>
                <a:ea typeface="+mn-lt"/>
                <a:cs typeface="+mn-lt"/>
              </a:rPr>
              <a:t>Nästa steg </a:t>
            </a:r>
            <a:endParaRPr lang="sv-SE" sz="4500" b="1" dirty="0">
              <a:latin typeface="Gellix"/>
            </a:endParaRPr>
          </a:p>
          <a:p>
            <a:pPr marL="685800" indent="-685800">
              <a:buFont typeface="Arial" panose="020B0604020202020204" pitchFamily="34" charset="0"/>
              <a:buChar char="•"/>
            </a:pPr>
            <a:r>
              <a:rPr lang="en-GB" sz="3600" dirty="0">
                <a:solidFill>
                  <a:schemeClr val="bg1"/>
                </a:solidFill>
                <a:latin typeface="Gellix"/>
              </a:rPr>
              <a:t>How can the private sector add further input to the process of developing the GDC?</a:t>
            </a:r>
          </a:p>
          <a:p>
            <a:pPr marL="685800" indent="-685800">
              <a:buFont typeface="Arial" panose="020B0604020202020204" pitchFamily="34" charset="0"/>
              <a:buChar char="•"/>
            </a:pPr>
            <a:endParaRPr lang="en-GB" sz="3600" dirty="0">
              <a:solidFill>
                <a:schemeClr val="bg1"/>
              </a:solidFill>
              <a:latin typeface="Gellix"/>
            </a:endParaRPr>
          </a:p>
          <a:p>
            <a:pPr marL="1600200" lvl="2" indent="-685800">
              <a:buFont typeface="Arial" panose="020B0604020202020204" pitchFamily="34" charset="0"/>
              <a:buChar char="•"/>
            </a:pPr>
            <a:r>
              <a:rPr lang="en-GB" sz="3600" dirty="0">
                <a:solidFill>
                  <a:schemeClr val="bg1"/>
                </a:solidFill>
                <a:latin typeface="Gellix"/>
              </a:rPr>
              <a:t>Engage in focused </a:t>
            </a:r>
            <a:r>
              <a:rPr lang="en-GB" sz="3600" b="1" dirty="0">
                <a:solidFill>
                  <a:schemeClr val="bg1"/>
                </a:solidFill>
                <a:latin typeface="Gellix"/>
              </a:rPr>
              <a:t>roundtable discussions </a:t>
            </a:r>
            <a:r>
              <a:rPr lang="en-GB" sz="3600" dirty="0">
                <a:solidFill>
                  <a:schemeClr val="bg1"/>
                </a:solidFill>
                <a:latin typeface="Gellix"/>
              </a:rPr>
              <a:t>between policymakers and private sector experts to inform the consideration of the Global Digital Compact</a:t>
            </a:r>
          </a:p>
          <a:p>
            <a:pPr marL="1600200" lvl="2" indent="-685800">
              <a:buFont typeface="Arial" panose="020B0604020202020204" pitchFamily="34" charset="0"/>
              <a:buChar char="•"/>
            </a:pPr>
            <a:endParaRPr lang="en-GB" sz="3600" dirty="0">
              <a:solidFill>
                <a:schemeClr val="bg1"/>
              </a:solidFill>
              <a:latin typeface="Gellix"/>
            </a:endParaRPr>
          </a:p>
          <a:p>
            <a:pPr marL="1600200" lvl="2" indent="-685800">
              <a:buFont typeface="Arial" panose="020B0604020202020204" pitchFamily="34" charset="0"/>
              <a:buChar char="•"/>
            </a:pPr>
            <a:r>
              <a:rPr lang="en-GB" sz="3600" dirty="0">
                <a:solidFill>
                  <a:schemeClr val="bg1"/>
                </a:solidFill>
                <a:latin typeface="Gellix"/>
              </a:rPr>
              <a:t>Share </a:t>
            </a:r>
            <a:r>
              <a:rPr lang="en-GB" sz="3600" b="1" dirty="0">
                <a:solidFill>
                  <a:schemeClr val="bg1"/>
                </a:solidFill>
                <a:latin typeface="Gellix"/>
              </a:rPr>
              <a:t>good practices and lessons learned</a:t>
            </a:r>
          </a:p>
          <a:p>
            <a:pPr marL="1600200" lvl="2" indent="-685800">
              <a:buFont typeface="Arial" panose="020B0604020202020204" pitchFamily="34" charset="0"/>
              <a:buChar char="•"/>
            </a:pPr>
            <a:endParaRPr lang="en-GB" sz="3600" dirty="0">
              <a:solidFill>
                <a:schemeClr val="bg1"/>
              </a:solidFill>
              <a:latin typeface="Gellix"/>
            </a:endParaRPr>
          </a:p>
          <a:p>
            <a:pPr marL="1600200" lvl="2" indent="-685800">
              <a:buFont typeface="Arial" panose="020B0604020202020204" pitchFamily="34" charset="0"/>
              <a:buChar char="•"/>
            </a:pPr>
            <a:r>
              <a:rPr lang="en-GB" sz="3600" dirty="0">
                <a:solidFill>
                  <a:schemeClr val="bg1"/>
                </a:solidFill>
                <a:latin typeface="Gellix"/>
              </a:rPr>
              <a:t>Highlight </a:t>
            </a:r>
            <a:r>
              <a:rPr lang="en-GB" sz="3600" b="1" dirty="0">
                <a:solidFill>
                  <a:schemeClr val="bg1"/>
                </a:solidFill>
                <a:latin typeface="Gellix"/>
              </a:rPr>
              <a:t>existing policy guidelines</a:t>
            </a:r>
            <a:r>
              <a:rPr lang="en-GB" sz="3600" dirty="0">
                <a:solidFill>
                  <a:schemeClr val="bg1"/>
                </a:solidFill>
                <a:latin typeface="Gellix"/>
              </a:rPr>
              <a:t>, frameworks, and initiatives the Global Digital Compact could elevate</a:t>
            </a:r>
          </a:p>
          <a:p>
            <a:pPr marL="1600200" lvl="2" indent="-685800">
              <a:buFont typeface="Arial" panose="020B0604020202020204" pitchFamily="34" charset="0"/>
              <a:buChar char="•"/>
            </a:pPr>
            <a:endParaRPr lang="en-GB" sz="3600" dirty="0">
              <a:solidFill>
                <a:schemeClr val="bg1"/>
              </a:solidFill>
              <a:latin typeface="Gellix"/>
            </a:endParaRPr>
          </a:p>
          <a:p>
            <a:pPr marL="1600200" lvl="2" indent="-685800">
              <a:buFont typeface="Arial" panose="020B0604020202020204" pitchFamily="34" charset="0"/>
              <a:buChar char="•"/>
            </a:pPr>
            <a:r>
              <a:rPr lang="en-GB" sz="3600" dirty="0">
                <a:solidFill>
                  <a:schemeClr val="bg1"/>
                </a:solidFill>
                <a:latin typeface="Gellix"/>
              </a:rPr>
              <a:t>Engage directly with </a:t>
            </a:r>
            <a:r>
              <a:rPr lang="en-GB" sz="3600" b="1" dirty="0">
                <a:solidFill>
                  <a:schemeClr val="bg1"/>
                </a:solidFill>
                <a:latin typeface="Gellix"/>
              </a:rPr>
              <a:t>national governments </a:t>
            </a:r>
            <a:r>
              <a:rPr lang="en-GB" sz="3600" dirty="0">
                <a:solidFill>
                  <a:schemeClr val="bg1"/>
                </a:solidFill>
                <a:latin typeface="Gellix"/>
              </a:rPr>
              <a:t>to provide input ahead of the negotiation of the text of the Global Digital Compact</a:t>
            </a:r>
          </a:p>
          <a:p>
            <a:endParaRPr lang="sv-SE" sz="2800" dirty="0">
              <a:solidFill>
                <a:schemeClr val="bg1"/>
              </a:solidFill>
              <a:latin typeface="Gellix"/>
              <a:ea typeface="+mn-lt"/>
              <a:cs typeface="+mn-lt"/>
            </a:endParaRPr>
          </a:p>
        </p:txBody>
      </p:sp>
    </p:spTree>
    <p:extLst>
      <p:ext uri="{BB962C8B-B14F-4D97-AF65-F5344CB8AC3E}">
        <p14:creationId xmlns:p14="http://schemas.microsoft.com/office/powerpoint/2010/main" val="975251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a:extLst>
              <a:ext uri="{FF2B5EF4-FFF2-40B4-BE49-F238E27FC236}">
                <a16:creationId xmlns:a16="http://schemas.microsoft.com/office/drawing/2014/main" id="{F9428973-3DC8-A572-E554-0384F5F4A39F}"/>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dirty="0">
              <a:solidFill>
                <a:srgbClr val="000000"/>
              </a:solidFill>
              <a:latin typeface="Gellix" pitchFamily="2" charset="77"/>
            </a:endParaRPr>
          </a:p>
        </p:txBody>
      </p:sp>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4142760" y="1088407"/>
            <a:ext cx="13928036" cy="2430494"/>
          </a:xfrm>
        </p:spPr>
        <p:txBody>
          <a:bodyPr lIns="91440" tIns="45720" rIns="91440" bIns="45720" anchor="b">
            <a:noAutofit/>
          </a:bodyPr>
          <a:lstStyle/>
          <a:p>
            <a:pPr>
              <a:lnSpc>
                <a:spcPct val="150000"/>
              </a:lnSpc>
            </a:pPr>
            <a:r>
              <a:rPr lang="en-GB" sz="6000" b="1" dirty="0">
                <a:latin typeface="Gellix"/>
                <a:ea typeface="Helvetica Neue" panose="02000503000000020004" pitchFamily="2" charset="0"/>
                <a:cs typeface="Gellix" pitchFamily="2" charset="77"/>
              </a:rPr>
              <a:t>ICC Survey: Global Digital Compact</a:t>
            </a:r>
            <a:br>
              <a:rPr lang="en-GB" sz="6000" b="1" dirty="0">
                <a:latin typeface="Gellix"/>
                <a:ea typeface="Helvetica Neue" panose="02000503000000020004" pitchFamily="2" charset="0"/>
              </a:rPr>
            </a:br>
            <a:endParaRPr lang="en-GB" sz="2800" dirty="0">
              <a:latin typeface="Gellix"/>
              <a:ea typeface="Helvetica Neue Thin" panose="020B0403020202020204" pitchFamily="34" charset="0"/>
            </a:endParaRPr>
          </a:p>
        </p:txBody>
      </p:sp>
      <p:sp>
        <p:nvSpPr>
          <p:cNvPr id="2" name="textruta 1">
            <a:extLst>
              <a:ext uri="{FF2B5EF4-FFF2-40B4-BE49-F238E27FC236}">
                <a16:creationId xmlns:a16="http://schemas.microsoft.com/office/drawing/2014/main" id="{3FA69870-B543-FCC5-EA81-BAA240E925B7}"/>
              </a:ext>
            </a:extLst>
          </p:cNvPr>
          <p:cNvSpPr txBox="1"/>
          <p:nvPr/>
        </p:nvSpPr>
        <p:spPr>
          <a:xfrm>
            <a:off x="4142760" y="2668296"/>
            <a:ext cx="14783193" cy="115031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sv-SE" sz="4500" b="1" dirty="0">
                <a:latin typeface="Gellix"/>
                <a:ea typeface="+mn-lt"/>
                <a:cs typeface="+mn-lt"/>
              </a:rPr>
              <a:t>Nästa steg </a:t>
            </a:r>
            <a:endParaRPr lang="sv-SE" sz="4500" b="1" dirty="0">
              <a:latin typeface="Gellix"/>
            </a:endParaRPr>
          </a:p>
          <a:p>
            <a:pPr marL="685800" indent="-685800">
              <a:buFont typeface="Arial" panose="020B0604020202020204" pitchFamily="34" charset="0"/>
              <a:buChar char="•"/>
            </a:pPr>
            <a:r>
              <a:rPr lang="en-GB" sz="3200" dirty="0">
                <a:solidFill>
                  <a:schemeClr val="bg1"/>
                </a:solidFill>
                <a:latin typeface="Gellix"/>
              </a:rPr>
              <a:t>What should the Office of the UN Secretary-General's Envoy on Technology focus on to ensure the endorsement and global uptake of common principles within the GDC?</a:t>
            </a:r>
          </a:p>
          <a:p>
            <a:pPr marL="685800" indent="-685800">
              <a:buFont typeface="Arial" panose="020B0604020202020204" pitchFamily="34" charset="0"/>
              <a:buChar char="•"/>
            </a:pPr>
            <a:endParaRPr lang="en-GB" sz="3200" dirty="0">
              <a:solidFill>
                <a:schemeClr val="bg1"/>
              </a:solidFill>
              <a:latin typeface="Gellix"/>
            </a:endParaRPr>
          </a:p>
          <a:p>
            <a:pPr marL="1600200" lvl="2" indent="-685800">
              <a:buFont typeface="Arial" panose="020B0604020202020204" pitchFamily="34" charset="0"/>
              <a:buChar char="•"/>
            </a:pPr>
            <a:r>
              <a:rPr lang="en-GB" sz="3200" dirty="0">
                <a:solidFill>
                  <a:schemeClr val="bg1"/>
                </a:solidFill>
                <a:latin typeface="Gellix"/>
              </a:rPr>
              <a:t>Become a </a:t>
            </a:r>
            <a:r>
              <a:rPr lang="en-GB" sz="3200" b="1" dirty="0">
                <a:solidFill>
                  <a:schemeClr val="bg1"/>
                </a:solidFill>
                <a:latin typeface="Gellix"/>
              </a:rPr>
              <a:t>focal point and partner for the public and private sector </a:t>
            </a:r>
            <a:r>
              <a:rPr lang="en-GB" sz="3200" dirty="0">
                <a:solidFill>
                  <a:schemeClr val="bg1"/>
                </a:solidFill>
                <a:latin typeface="Gellix"/>
              </a:rPr>
              <a:t>input into UN policy discussions on digital issues</a:t>
            </a:r>
          </a:p>
          <a:p>
            <a:pPr marL="1600200" lvl="2" indent="-685800">
              <a:buFont typeface="Arial" panose="020B0604020202020204" pitchFamily="34" charset="0"/>
              <a:buChar char="•"/>
            </a:pPr>
            <a:endParaRPr lang="en-GB" dirty="0">
              <a:solidFill>
                <a:schemeClr val="bg1"/>
              </a:solidFill>
              <a:latin typeface="Gellix"/>
            </a:endParaRPr>
          </a:p>
          <a:p>
            <a:pPr marL="1600200" lvl="2" indent="-685800">
              <a:buFont typeface="Arial" panose="020B0604020202020204" pitchFamily="34" charset="0"/>
              <a:buChar char="•"/>
            </a:pPr>
            <a:r>
              <a:rPr lang="en-GB" sz="3200" dirty="0">
                <a:solidFill>
                  <a:schemeClr val="bg1"/>
                </a:solidFill>
                <a:latin typeface="Gellix"/>
              </a:rPr>
              <a:t>Become an </a:t>
            </a:r>
            <a:r>
              <a:rPr lang="en-GB" sz="3200" b="1" dirty="0">
                <a:solidFill>
                  <a:schemeClr val="bg1"/>
                </a:solidFill>
                <a:latin typeface="Gellix"/>
              </a:rPr>
              <a:t>interface between the UN system and other international/regional policy fora </a:t>
            </a:r>
            <a:r>
              <a:rPr lang="en-GB" sz="3200" dirty="0">
                <a:solidFill>
                  <a:schemeClr val="bg1"/>
                </a:solidFill>
                <a:latin typeface="Gellix"/>
              </a:rPr>
              <a:t>(e.g. APEC, OECD)</a:t>
            </a:r>
          </a:p>
          <a:p>
            <a:pPr marL="1600200" lvl="2" indent="-685800">
              <a:buFont typeface="Arial" panose="020B0604020202020204" pitchFamily="34" charset="0"/>
              <a:buChar char="•"/>
            </a:pPr>
            <a:endParaRPr lang="en-GB" sz="2000" dirty="0">
              <a:solidFill>
                <a:schemeClr val="bg1"/>
              </a:solidFill>
              <a:latin typeface="Gellix"/>
            </a:endParaRPr>
          </a:p>
          <a:p>
            <a:pPr marL="1600200" lvl="2" indent="-685800">
              <a:buFont typeface="Arial" panose="020B0604020202020204" pitchFamily="34" charset="0"/>
              <a:buChar char="•"/>
            </a:pPr>
            <a:r>
              <a:rPr lang="en-GB" sz="3200" dirty="0">
                <a:solidFill>
                  <a:schemeClr val="bg1"/>
                </a:solidFill>
                <a:latin typeface="Gellix"/>
              </a:rPr>
              <a:t>Aim for </a:t>
            </a:r>
            <a:r>
              <a:rPr lang="en-GB" sz="3200" b="1" dirty="0">
                <a:solidFill>
                  <a:schemeClr val="bg1"/>
                </a:solidFill>
                <a:latin typeface="Gellix"/>
              </a:rPr>
              <a:t>interinstitutional alignment </a:t>
            </a:r>
            <a:r>
              <a:rPr lang="en-GB" sz="3200" dirty="0">
                <a:solidFill>
                  <a:schemeClr val="bg1"/>
                </a:solidFill>
                <a:latin typeface="Gellix"/>
              </a:rPr>
              <a:t>on digital policy issues within the UN System</a:t>
            </a:r>
          </a:p>
          <a:p>
            <a:pPr marL="1600200" lvl="2" indent="-685800">
              <a:buFont typeface="Arial" panose="020B0604020202020204" pitchFamily="34" charset="0"/>
              <a:buChar char="•"/>
            </a:pPr>
            <a:endParaRPr lang="en-GB" sz="2000" dirty="0">
              <a:solidFill>
                <a:schemeClr val="bg1"/>
              </a:solidFill>
              <a:latin typeface="Gellix"/>
            </a:endParaRPr>
          </a:p>
          <a:p>
            <a:pPr marL="1600200" lvl="2" indent="-685800">
              <a:buFont typeface="Arial" panose="020B0604020202020204" pitchFamily="34" charset="0"/>
              <a:buChar char="•"/>
            </a:pPr>
            <a:r>
              <a:rPr lang="en-GB" sz="3200" b="1" dirty="0">
                <a:solidFill>
                  <a:schemeClr val="bg1"/>
                </a:solidFill>
                <a:latin typeface="Gellix"/>
              </a:rPr>
              <a:t>Tackle fragmentation </a:t>
            </a:r>
            <a:r>
              <a:rPr lang="en-GB" sz="3200" dirty="0">
                <a:solidFill>
                  <a:schemeClr val="bg1"/>
                </a:solidFill>
                <a:latin typeface="Gellix"/>
              </a:rPr>
              <a:t>of the policy space through capacity-building initiatives and public-private sector cooperation</a:t>
            </a:r>
          </a:p>
          <a:p>
            <a:pPr marL="1600200" lvl="2" indent="-685800">
              <a:buFont typeface="Arial" panose="020B0604020202020204" pitchFamily="34" charset="0"/>
              <a:buChar char="•"/>
            </a:pPr>
            <a:endParaRPr lang="en-GB" sz="2000" dirty="0">
              <a:solidFill>
                <a:schemeClr val="bg1"/>
              </a:solidFill>
              <a:latin typeface="Gellix"/>
            </a:endParaRPr>
          </a:p>
          <a:p>
            <a:pPr marL="1600200" lvl="2" indent="-685800">
              <a:buFont typeface="Arial" panose="020B0604020202020204" pitchFamily="34" charset="0"/>
              <a:buChar char="•"/>
            </a:pPr>
            <a:r>
              <a:rPr lang="en-GB" sz="3200" dirty="0">
                <a:solidFill>
                  <a:schemeClr val="bg1"/>
                </a:solidFill>
                <a:latin typeface="Gellix"/>
              </a:rPr>
              <a:t>Seek more </a:t>
            </a:r>
            <a:r>
              <a:rPr lang="en-GB" sz="3200" b="1" dirty="0">
                <a:solidFill>
                  <a:schemeClr val="bg1"/>
                </a:solidFill>
                <a:latin typeface="Gellix"/>
              </a:rPr>
              <a:t>diverse geographical multistakeholder input </a:t>
            </a:r>
            <a:r>
              <a:rPr lang="en-GB" sz="3200" dirty="0">
                <a:solidFill>
                  <a:schemeClr val="bg1"/>
                </a:solidFill>
                <a:latin typeface="Gellix"/>
              </a:rPr>
              <a:t>on current and emerging issues pertaining to the global digital economy (i.e. reaching the Global South) </a:t>
            </a:r>
          </a:p>
          <a:p>
            <a:pPr marL="1600200" lvl="2" indent="-685800">
              <a:buFont typeface="Arial" panose="020B0604020202020204" pitchFamily="34" charset="0"/>
              <a:buChar char="•"/>
            </a:pPr>
            <a:endParaRPr lang="en-GB" sz="2000" dirty="0">
              <a:solidFill>
                <a:schemeClr val="bg1"/>
              </a:solidFill>
              <a:latin typeface="Gellix"/>
            </a:endParaRPr>
          </a:p>
          <a:p>
            <a:pPr marL="1600200" lvl="2" indent="-685800">
              <a:buFont typeface="Arial" panose="020B0604020202020204" pitchFamily="34" charset="0"/>
              <a:buChar char="•"/>
            </a:pPr>
            <a:r>
              <a:rPr lang="en-GB" sz="3200" dirty="0">
                <a:solidFill>
                  <a:schemeClr val="bg1"/>
                </a:solidFill>
                <a:latin typeface="Gellix"/>
              </a:rPr>
              <a:t>Other </a:t>
            </a:r>
          </a:p>
          <a:p>
            <a:pPr marL="685800" indent="-685800">
              <a:buFont typeface="Arial" panose="020B0604020202020204" pitchFamily="34" charset="0"/>
              <a:buChar char="•"/>
            </a:pPr>
            <a:endParaRPr lang="en-GB" sz="3600" dirty="0">
              <a:solidFill>
                <a:schemeClr val="bg1"/>
              </a:solidFill>
              <a:latin typeface="Gellix"/>
            </a:endParaRPr>
          </a:p>
          <a:p>
            <a:endParaRPr lang="sv-SE" sz="2800" dirty="0">
              <a:solidFill>
                <a:schemeClr val="bg1"/>
              </a:solidFill>
              <a:latin typeface="Gellix"/>
              <a:ea typeface="+mn-lt"/>
              <a:cs typeface="+mn-lt"/>
            </a:endParaRPr>
          </a:p>
        </p:txBody>
      </p:sp>
    </p:spTree>
    <p:extLst>
      <p:ext uri="{BB962C8B-B14F-4D97-AF65-F5344CB8AC3E}">
        <p14:creationId xmlns:p14="http://schemas.microsoft.com/office/powerpoint/2010/main" val="3117222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a:extLst>
              <a:ext uri="{FF2B5EF4-FFF2-40B4-BE49-F238E27FC236}">
                <a16:creationId xmlns:a16="http://schemas.microsoft.com/office/drawing/2014/main" id="{F9428973-3DC8-A572-E554-0384F5F4A39F}"/>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dirty="0">
              <a:solidFill>
                <a:srgbClr val="000000"/>
              </a:solidFill>
              <a:latin typeface="Gellix" pitchFamily="2" charset="77"/>
            </a:endParaRPr>
          </a:p>
        </p:txBody>
      </p:sp>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4142760" y="1088407"/>
            <a:ext cx="13928036" cy="2430494"/>
          </a:xfrm>
        </p:spPr>
        <p:txBody>
          <a:bodyPr lIns="91440" tIns="45720" rIns="91440" bIns="45720" anchor="b">
            <a:noAutofit/>
          </a:bodyPr>
          <a:lstStyle/>
          <a:p>
            <a:pPr>
              <a:lnSpc>
                <a:spcPct val="150000"/>
              </a:lnSpc>
            </a:pPr>
            <a:r>
              <a:rPr lang="en-GB" sz="6000" b="1" dirty="0">
                <a:latin typeface="Gellix"/>
                <a:ea typeface="Helvetica Neue" panose="02000503000000020004" pitchFamily="2" charset="0"/>
                <a:cs typeface="Gellix" pitchFamily="2" charset="77"/>
              </a:rPr>
              <a:t>ICC Survey: Global Digital Compact</a:t>
            </a:r>
            <a:br>
              <a:rPr lang="en-GB" sz="6000" b="1" dirty="0">
                <a:latin typeface="Gellix"/>
                <a:ea typeface="Helvetica Neue" panose="02000503000000020004" pitchFamily="2" charset="0"/>
              </a:rPr>
            </a:br>
            <a:endParaRPr lang="en-GB" sz="2800" dirty="0">
              <a:latin typeface="Gellix"/>
              <a:ea typeface="Helvetica Neue Thin" panose="020B0403020202020204" pitchFamily="34" charset="0"/>
            </a:endParaRPr>
          </a:p>
        </p:txBody>
      </p:sp>
      <p:sp>
        <p:nvSpPr>
          <p:cNvPr id="2" name="textruta 1">
            <a:extLst>
              <a:ext uri="{FF2B5EF4-FFF2-40B4-BE49-F238E27FC236}">
                <a16:creationId xmlns:a16="http://schemas.microsoft.com/office/drawing/2014/main" id="{3FA69870-B543-FCC5-EA81-BAA240E925B7}"/>
              </a:ext>
            </a:extLst>
          </p:cNvPr>
          <p:cNvSpPr txBox="1"/>
          <p:nvPr/>
        </p:nvSpPr>
        <p:spPr>
          <a:xfrm>
            <a:off x="4142760" y="3518901"/>
            <a:ext cx="14108961" cy="48859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sv-SE" sz="4500" b="1" dirty="0">
                <a:latin typeface="Gellix"/>
                <a:ea typeface="+mn-lt"/>
                <a:cs typeface="+mn-lt"/>
              </a:rPr>
              <a:t>Nästa steg </a:t>
            </a:r>
            <a:endParaRPr lang="sv-SE" sz="4500" b="1" dirty="0">
              <a:latin typeface="Gellix"/>
            </a:endParaRPr>
          </a:p>
          <a:p>
            <a:pPr marL="685800" indent="-685800">
              <a:buFont typeface="Arial" panose="020B0604020202020204" pitchFamily="34" charset="0"/>
              <a:buChar char="•"/>
            </a:pPr>
            <a:endParaRPr lang="en-GB" sz="3600" dirty="0">
              <a:solidFill>
                <a:schemeClr val="bg1"/>
              </a:solidFill>
              <a:latin typeface="Gellix"/>
            </a:endParaRPr>
          </a:p>
          <a:p>
            <a:pPr marL="685800" indent="-685800">
              <a:buFont typeface="Arial" panose="020B0604020202020204" pitchFamily="34" charset="0"/>
              <a:buChar char="•"/>
            </a:pPr>
            <a:r>
              <a:rPr lang="en-GB" sz="3600" dirty="0">
                <a:solidFill>
                  <a:schemeClr val="bg1"/>
                </a:solidFill>
                <a:latin typeface="Gellix"/>
              </a:rPr>
              <a:t>Any other comments?</a:t>
            </a:r>
          </a:p>
          <a:p>
            <a:pPr marL="685800" indent="-685800">
              <a:buFont typeface="Arial" panose="020B0604020202020204" pitchFamily="34" charset="0"/>
              <a:buChar char="•"/>
            </a:pPr>
            <a:endParaRPr lang="en-GB" sz="3600" dirty="0">
              <a:solidFill>
                <a:schemeClr val="bg1"/>
              </a:solidFill>
              <a:latin typeface="Gellix"/>
            </a:endParaRPr>
          </a:p>
          <a:p>
            <a:pPr marL="685800" indent="-685800">
              <a:buFont typeface="Arial" panose="020B0604020202020204" pitchFamily="34" charset="0"/>
              <a:buChar char="•"/>
            </a:pPr>
            <a:r>
              <a:rPr lang="en-GB" sz="3600" dirty="0">
                <a:solidFill>
                  <a:schemeClr val="bg1"/>
                </a:solidFill>
                <a:latin typeface="Gellix"/>
              </a:rPr>
              <a:t>Would you be interested in participating in further thematic conversations on any of the topics mentioned?</a:t>
            </a:r>
          </a:p>
          <a:p>
            <a:pPr marL="685800" indent="-685800">
              <a:buFont typeface="Arial" panose="020B0604020202020204" pitchFamily="34" charset="0"/>
              <a:buChar char="•"/>
            </a:pPr>
            <a:endParaRPr lang="en-GB" sz="3600" dirty="0">
              <a:solidFill>
                <a:schemeClr val="bg1"/>
              </a:solidFill>
              <a:latin typeface="Gellix"/>
            </a:endParaRPr>
          </a:p>
          <a:p>
            <a:endParaRPr lang="sv-SE" sz="2800" dirty="0">
              <a:solidFill>
                <a:schemeClr val="bg1"/>
              </a:solidFill>
              <a:latin typeface="Gellix"/>
              <a:ea typeface="+mn-lt"/>
              <a:cs typeface="+mn-lt"/>
            </a:endParaRPr>
          </a:p>
        </p:txBody>
      </p:sp>
    </p:spTree>
    <p:extLst>
      <p:ext uri="{BB962C8B-B14F-4D97-AF65-F5344CB8AC3E}">
        <p14:creationId xmlns:p14="http://schemas.microsoft.com/office/powerpoint/2010/main" val="379080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8627165" y="6341166"/>
            <a:ext cx="14193079" cy="1033669"/>
          </a:xfrm>
        </p:spPr>
        <p:txBody>
          <a:bodyPr>
            <a:noAutofit/>
          </a:bodyPr>
          <a:lstStyle/>
          <a:p>
            <a:r>
              <a:rPr lang="sv-SE" sz="6000" b="1">
                <a:latin typeface="Gellix" pitchFamily="2" charset="77"/>
                <a:ea typeface="Helvetica Neue" panose="02000503000000020004" pitchFamily="2" charset="0"/>
                <a:cs typeface="Gellix" pitchFamily="2" charset="77"/>
              </a:rPr>
              <a:t>Nästa möte och avslut</a:t>
            </a:r>
          </a:p>
        </p:txBody>
      </p:sp>
    </p:spTree>
    <p:extLst>
      <p:ext uri="{BB962C8B-B14F-4D97-AF65-F5344CB8AC3E}">
        <p14:creationId xmlns:p14="http://schemas.microsoft.com/office/powerpoint/2010/main" val="279349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8268151" y="5984109"/>
            <a:ext cx="13928036" cy="1747781"/>
          </a:xfrm>
        </p:spPr>
        <p:txBody>
          <a:bodyPr>
            <a:noAutofit/>
          </a:bodyPr>
          <a:lstStyle/>
          <a:p>
            <a:pPr>
              <a:lnSpc>
                <a:spcPct val="100000"/>
              </a:lnSpc>
            </a:pPr>
            <a:r>
              <a:rPr lang="sv-SE" sz="6000" b="1">
                <a:latin typeface="Gellix" pitchFamily="2" charset="77"/>
                <a:ea typeface="Helvetica Neue" panose="02000503000000020004" pitchFamily="2" charset="0"/>
                <a:cs typeface="Gellix" pitchFamily="2" charset="77"/>
              </a:rPr>
              <a:t>Uppdatering från ICC internationellt </a:t>
            </a:r>
            <a:br>
              <a:rPr lang="sv-SE" sz="6000">
                <a:latin typeface="Gellix" pitchFamily="2" charset="77"/>
                <a:cs typeface="Gellix" pitchFamily="2" charset="77"/>
              </a:rPr>
            </a:br>
            <a:r>
              <a:rPr lang="sv-SE" sz="5000">
                <a:latin typeface="Gellix" pitchFamily="2" charset="77"/>
                <a:ea typeface="Helvetica Neue Thin" panose="020B0403020202020204" pitchFamily="34" charset="0"/>
                <a:cs typeface="Gellix" pitchFamily="2" charset="77"/>
              </a:rPr>
              <a:t>Henrik Blomqvist, Policyansvarig, ICC Sverige</a:t>
            </a:r>
            <a:endParaRPr lang="sv-SE" sz="500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336840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CACB1DD-C009-6AA0-B70F-ADA4B97660C6}"/>
              </a:ext>
            </a:extLst>
          </p:cNvPr>
          <p:cNvSpPr txBox="1"/>
          <p:nvPr/>
        </p:nvSpPr>
        <p:spPr>
          <a:xfrm>
            <a:off x="21849347" y="11189368"/>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8" name="textruta 7">
            <a:extLst>
              <a:ext uri="{FF2B5EF4-FFF2-40B4-BE49-F238E27FC236}">
                <a16:creationId xmlns:a16="http://schemas.microsoft.com/office/drawing/2014/main" id="{3D9AA49C-F99E-216C-2FF6-BA1DFC3A7D49}"/>
              </a:ext>
            </a:extLst>
          </p:cNvPr>
          <p:cNvSpPr txBox="1"/>
          <p:nvPr/>
        </p:nvSpPr>
        <p:spPr>
          <a:xfrm>
            <a:off x="8268152" y="9583370"/>
            <a:ext cx="10083643" cy="2984314"/>
          </a:xfrm>
          <a:prstGeom prst="rect">
            <a:avLst/>
          </a:prstGeom>
          <a:ln>
            <a:solidFill>
              <a:schemeClr val="accent1"/>
            </a:solidFill>
          </a:ln>
        </p:spPr>
        <p:txBody>
          <a:bodyPr wrap="square" rtlCol="0">
            <a:normAutofit/>
          </a:bodyPr>
          <a:lstStyle/>
          <a:p>
            <a:pPr algn="l">
              <a:lnSpc>
                <a:spcPct val="100000"/>
              </a:lnSpc>
            </a:pPr>
            <a:r>
              <a:rPr lang="sv-SE" sz="4000" b="1" dirty="0">
                <a:solidFill>
                  <a:schemeClr val="bg1"/>
                </a:solidFill>
                <a:latin typeface="Gellix" pitchFamily="2" charset="77"/>
                <a:ea typeface="ヒラギノ角ゴ Pro W3" panose="020B0300000000000000" pitchFamily="34" charset="-128"/>
                <a:cs typeface="Times New Roman" panose="02020603050405020304" pitchFamily="18" charset="0"/>
              </a:rPr>
              <a:t>RENE SUMMER</a:t>
            </a: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algn="l">
              <a:lnSpc>
                <a:spcPct val="100000"/>
              </a:lnSpc>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Ericsson</a:t>
            </a:r>
          </a:p>
          <a:p>
            <a:pPr algn="l">
              <a:lnSpc>
                <a:spcPct val="100000"/>
              </a:lnSpc>
            </a:pPr>
            <a:r>
              <a:rPr lang="sv-SE" sz="4000" i="1" dirty="0">
                <a:solidFill>
                  <a:schemeClr val="bg1"/>
                </a:solidFill>
                <a:latin typeface="Gellix" pitchFamily="2" charset="77"/>
                <a:ea typeface="ヒラギノ角ゴ Pro W3" panose="020B0300000000000000" pitchFamily="34" charset="-128"/>
                <a:cs typeface="Times New Roman" panose="02020603050405020304" pitchFamily="18" charset="0"/>
              </a:rPr>
              <a:t>Ny ordförande för Global ICC Commission on Digital </a:t>
            </a:r>
            <a:r>
              <a:rPr lang="sv-SE" sz="4000" i="1" dirty="0" err="1">
                <a:solidFill>
                  <a:schemeClr val="bg1"/>
                </a:solidFill>
                <a:latin typeface="Gellix" pitchFamily="2" charset="77"/>
                <a:ea typeface="ヒラギノ角ゴ Pro W3" panose="020B0300000000000000" pitchFamily="34" charset="-128"/>
                <a:cs typeface="Times New Roman" panose="02020603050405020304" pitchFamily="18" charset="0"/>
              </a:rPr>
              <a:t>Economy</a:t>
            </a:r>
            <a:endParaRPr lang="sv-SE" sz="4800" dirty="0">
              <a:solidFill>
                <a:schemeClr val="bg1"/>
              </a:solidFill>
              <a:latin typeface="Gellix" pitchFamily="2" charset="77"/>
              <a:cs typeface="Gellix" pitchFamily="2" charset="77"/>
            </a:endParaRPr>
          </a:p>
          <a:p>
            <a:pPr algn="l">
              <a:lnSpc>
                <a:spcPct val="100000"/>
              </a:lnSpc>
            </a:pPr>
            <a:endParaRPr lang="sv-SE" sz="4500" dirty="0">
              <a:solidFill>
                <a:schemeClr val="bg1"/>
              </a:solidFill>
              <a:latin typeface="Gellix" pitchFamily="2" charset="77"/>
              <a:cs typeface="Gellix" pitchFamily="2" charset="77"/>
            </a:endParaRPr>
          </a:p>
          <a:p>
            <a:pPr lvl="1"/>
            <a:endParaRPr lang="sv-SE" sz="1800" dirty="0">
              <a:effectLst/>
              <a:latin typeface="Gellix" pitchFamily="2" charset="77"/>
              <a:ea typeface="ヒラギノ角ゴ Pro W3" panose="020B0300000000000000" pitchFamily="34" charset="-128"/>
              <a:cs typeface="Times New Roman" panose="02020603050405020304" pitchFamily="18" charset="0"/>
            </a:endParaRPr>
          </a:p>
        </p:txBody>
      </p:sp>
      <p:pic>
        <p:nvPicPr>
          <p:cNvPr id="5" name="Bildobjekt 4">
            <a:extLst>
              <a:ext uri="{FF2B5EF4-FFF2-40B4-BE49-F238E27FC236}">
                <a16:creationId xmlns:a16="http://schemas.microsoft.com/office/drawing/2014/main" id="{9FF2CADE-20E9-B573-ACE1-C0EBB782A61C}"/>
              </a:ext>
            </a:extLst>
          </p:cNvPr>
          <p:cNvPicPr>
            <a:picLocks noChangeAspect="1"/>
          </p:cNvPicPr>
          <p:nvPr/>
        </p:nvPicPr>
        <p:blipFill>
          <a:blip r:embed="rId2"/>
          <a:srcRect t="7789" b="7789"/>
          <a:stretch/>
        </p:blipFill>
        <p:spPr>
          <a:xfrm>
            <a:off x="8268151" y="2723210"/>
            <a:ext cx="5150140" cy="6521798"/>
          </a:xfrm>
          <a:prstGeom prst="rect">
            <a:avLst/>
          </a:prstGeom>
        </p:spPr>
      </p:pic>
    </p:spTree>
    <p:extLst>
      <p:ext uri="{BB962C8B-B14F-4D97-AF65-F5344CB8AC3E}">
        <p14:creationId xmlns:p14="http://schemas.microsoft.com/office/powerpoint/2010/main" val="279453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5448A10-5D28-361C-FCB1-FBAF718FA7D4}"/>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a:solidFill>
                <a:srgbClr val="000000"/>
              </a:solidFill>
              <a:latin typeface="Gellix" pitchFamily="2" charset="77"/>
            </a:endParaRPr>
          </a:p>
        </p:txBody>
      </p:sp>
      <p:sp>
        <p:nvSpPr>
          <p:cNvPr id="7" name="ICC – THE WORLD BUSINESS ORGANISATION…">
            <a:extLst>
              <a:ext uri="{FF2B5EF4-FFF2-40B4-BE49-F238E27FC236}">
                <a16:creationId xmlns:a16="http://schemas.microsoft.com/office/drawing/2014/main" id="{C6C3B3BE-39E6-2FBD-5715-907B5A71F291}"/>
              </a:ext>
            </a:extLst>
          </p:cNvPr>
          <p:cNvSpPr txBox="1"/>
          <p:nvPr/>
        </p:nvSpPr>
        <p:spPr>
          <a:xfrm>
            <a:off x="3878971" y="1252809"/>
            <a:ext cx="19627362" cy="1073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797" tIns="50797" rIns="50797" bIns="50797" anchor="t">
            <a:normAutofit/>
          </a:bodyPr>
          <a:lstStyle/>
          <a:p>
            <a:pPr defTabSz="652113">
              <a:lnSpc>
                <a:spcPct val="120000"/>
              </a:lnSpc>
              <a:defRPr sz="6241" b="0">
                <a:latin typeface="Gotham Book"/>
                <a:ea typeface="Gotham Book"/>
                <a:cs typeface="Gotham Book"/>
                <a:sym typeface="Gotham Book"/>
              </a:defRPr>
            </a:pPr>
            <a:r>
              <a:rPr lang="sv-SE" sz="5400" b="1" dirty="0">
                <a:solidFill>
                  <a:schemeClr val="bg1"/>
                </a:solidFill>
                <a:latin typeface="Gellix" pitchFamily="2" charset="77"/>
                <a:cs typeface="Arial" panose="020B0604020202020204" pitchFamily="34" charset="0"/>
              </a:rPr>
              <a:t>ICC Sveriges prioriteringar 2023</a:t>
            </a:r>
            <a:endParaRPr sz="5400" b="1" dirty="0">
              <a:solidFill>
                <a:schemeClr val="bg1"/>
              </a:solidFill>
              <a:latin typeface="Gellix" pitchFamily="2" charset="77"/>
              <a:cs typeface="Arial" panose="020B0604020202020204" pitchFamily="34" charset="0"/>
            </a:endParaRPr>
          </a:p>
        </p:txBody>
      </p:sp>
      <p:sp>
        <p:nvSpPr>
          <p:cNvPr id="3" name="textruta 2">
            <a:extLst>
              <a:ext uri="{FF2B5EF4-FFF2-40B4-BE49-F238E27FC236}">
                <a16:creationId xmlns:a16="http://schemas.microsoft.com/office/drawing/2014/main" id="{A1932B1A-9F7D-2EAC-BE9A-873D68C23FD5}"/>
              </a:ext>
            </a:extLst>
          </p:cNvPr>
          <p:cNvSpPr txBox="1"/>
          <p:nvPr/>
        </p:nvSpPr>
        <p:spPr>
          <a:xfrm>
            <a:off x="3878971" y="2983054"/>
            <a:ext cx="15217491" cy="9072370"/>
          </a:xfrm>
          <a:prstGeom prst="rect">
            <a:avLst/>
          </a:prstGeom>
          <a:ln>
            <a:solidFill>
              <a:schemeClr val="accent1"/>
            </a:solidFill>
          </a:ln>
        </p:spPr>
        <p:txBody>
          <a:bodyPr wrap="square" rtlCol="0">
            <a:normAutofit/>
          </a:bodyPr>
          <a:lstStyle/>
          <a:p>
            <a:pPr algn="l">
              <a:lnSpc>
                <a:spcPct val="100000"/>
              </a:lnSpc>
            </a:pPr>
            <a:endParaRPr lang="sv-SE" sz="4000" b="1" dirty="0">
              <a:solidFill>
                <a:schemeClr val="bg1"/>
              </a:solidFill>
              <a:effectLst/>
              <a:latin typeface="Gellix" pitchFamily="2" charset="77"/>
              <a:ea typeface="ヒラギノ角ゴ Pro W3" panose="020B0300000000000000" pitchFamily="34" charset="-128"/>
              <a:cs typeface="Gellix" pitchFamily="2" charset="77"/>
            </a:endParaRPr>
          </a:p>
          <a:p>
            <a:r>
              <a:rPr lang="sv-SE" sz="4000" dirty="0">
                <a:solidFill>
                  <a:schemeClr val="bg1"/>
                </a:solidFill>
                <a:effectLst/>
                <a:latin typeface="Gellix" pitchFamily="2" charset="77"/>
                <a:ea typeface="ヒラギノ角ゴ Pro W3" panose="020B0300000000000000" pitchFamily="34" charset="-128"/>
                <a:cs typeface="Gellix" pitchFamily="2" charset="77"/>
              </a:rPr>
              <a:t>Bidra till utformningen av FN:s </a:t>
            </a:r>
            <a:r>
              <a:rPr lang="sv-SE" sz="4000" i="1" dirty="0">
                <a:solidFill>
                  <a:schemeClr val="bg1"/>
                </a:solidFill>
                <a:effectLst/>
                <a:latin typeface="Gellix" pitchFamily="2" charset="77"/>
                <a:ea typeface="ヒラギノ角ゴ Pro W3" panose="020B0300000000000000" pitchFamily="34" charset="-128"/>
                <a:cs typeface="Gellix" pitchFamily="2" charset="77"/>
              </a:rPr>
              <a:t>Global Digital </a:t>
            </a:r>
            <a:r>
              <a:rPr lang="sv-SE" sz="4000" i="1" dirty="0" err="1">
                <a:solidFill>
                  <a:schemeClr val="bg1"/>
                </a:solidFill>
                <a:effectLst/>
                <a:latin typeface="Gellix" pitchFamily="2" charset="77"/>
                <a:ea typeface="ヒラギノ角ゴ Pro W3" panose="020B0300000000000000" pitchFamily="34" charset="-128"/>
                <a:cs typeface="Gellix" pitchFamily="2" charset="77"/>
              </a:rPr>
              <a:t>Compact</a:t>
            </a:r>
            <a:r>
              <a:rPr lang="sv-SE" sz="4000" dirty="0">
                <a:solidFill>
                  <a:schemeClr val="bg1"/>
                </a:solidFill>
                <a:effectLst/>
                <a:latin typeface="Gellix" pitchFamily="2" charset="77"/>
                <a:ea typeface="ヒラギノ角ゴ Pro W3" panose="020B0300000000000000" pitchFamily="34" charset="-128"/>
                <a:cs typeface="Gellix" pitchFamily="2" charset="77"/>
              </a:rPr>
              <a:t>. </a:t>
            </a:r>
          </a:p>
          <a:p>
            <a:endParaRPr lang="sv-SE" sz="4000" dirty="0">
              <a:solidFill>
                <a:schemeClr val="bg1"/>
              </a:solidFill>
              <a:effectLst/>
              <a:latin typeface="Gellix" pitchFamily="2" charset="77"/>
              <a:ea typeface="ヒラギノ角ゴ Pro W3" panose="020B0300000000000000" pitchFamily="34" charset="-128"/>
              <a:cs typeface="Gellix" pitchFamily="2" charset="77"/>
            </a:endParaRPr>
          </a:p>
          <a:p>
            <a:pPr algn="l">
              <a:lnSpc>
                <a:spcPct val="100000"/>
              </a:lnSpc>
            </a:pPr>
            <a:r>
              <a:rPr lang="sv-SE" sz="4000" dirty="0">
                <a:solidFill>
                  <a:schemeClr val="bg1"/>
                </a:solidFill>
                <a:effectLst/>
                <a:latin typeface="Gellix" pitchFamily="2" charset="77"/>
                <a:ea typeface="ヒラギノ角ゴ Pro W3" panose="020B0300000000000000" pitchFamily="34" charset="-128"/>
                <a:cs typeface="Gellix" pitchFamily="2" charset="77"/>
              </a:rPr>
              <a:t>Stärka cybersäkerheten globalt genom att främja </a:t>
            </a:r>
          </a:p>
          <a:p>
            <a:pPr algn="l">
              <a:lnSpc>
                <a:spcPct val="100000"/>
              </a:lnSpc>
            </a:pPr>
            <a:r>
              <a:rPr lang="sv-SE" sz="4000" dirty="0">
                <a:solidFill>
                  <a:schemeClr val="bg1"/>
                </a:solidFill>
                <a:effectLst/>
                <a:latin typeface="Gellix" pitchFamily="2" charset="77"/>
                <a:ea typeface="ヒラギノ角ゴ Pro W3" panose="020B0300000000000000" pitchFamily="34" charset="-128"/>
                <a:cs typeface="Gellix" pitchFamily="2" charset="77"/>
              </a:rPr>
              <a:t>tillämpningen av gemensamma normer och principer </a:t>
            </a:r>
            <a:r>
              <a:rPr lang="sv-SE" sz="4000" dirty="0">
                <a:solidFill>
                  <a:schemeClr val="bg1"/>
                </a:solidFill>
                <a:latin typeface="Gellix" pitchFamily="2" charset="77"/>
                <a:ea typeface="ヒラギノ角ゴ Pro W3" panose="020B0300000000000000" pitchFamily="34" charset="-128"/>
                <a:cs typeface="Gellix" pitchFamily="2" charset="77"/>
              </a:rPr>
              <a:t>i </a:t>
            </a:r>
            <a:r>
              <a:rPr lang="sv-SE" sz="4000" dirty="0">
                <a:solidFill>
                  <a:schemeClr val="bg1"/>
                </a:solidFill>
                <a:effectLst/>
                <a:latin typeface="Gellix" pitchFamily="2" charset="77"/>
                <a:ea typeface="ヒラギノ角ゴ Pro W3" panose="020B0300000000000000" pitchFamily="34" charset="-128"/>
                <a:cs typeface="Gellix" pitchFamily="2" charset="77"/>
              </a:rPr>
              <a:t>cyberrymden.</a:t>
            </a:r>
          </a:p>
          <a:p>
            <a:pPr algn="l">
              <a:lnSpc>
                <a:spcPct val="100000"/>
              </a:lnSpc>
            </a:pPr>
            <a:endParaRPr lang="sv-SE" sz="4000" dirty="0">
              <a:solidFill>
                <a:schemeClr val="bg1"/>
              </a:solidFill>
              <a:effectLst/>
              <a:latin typeface="Gellix" pitchFamily="2" charset="77"/>
              <a:ea typeface="ヒラギノ角ゴ Pro W3" panose="020B0300000000000000" pitchFamily="34" charset="-128"/>
              <a:cs typeface="Gellix" pitchFamily="2" charset="77"/>
            </a:endParaRPr>
          </a:p>
          <a:p>
            <a:pPr algn="l">
              <a:lnSpc>
                <a:spcPct val="100000"/>
              </a:lnSpc>
            </a:pPr>
            <a:endParaRPr lang="sv-SE" sz="4000" dirty="0">
              <a:solidFill>
                <a:schemeClr val="bg1"/>
              </a:solidFill>
              <a:latin typeface="Gellix" pitchFamily="2" charset="77"/>
              <a:ea typeface="ヒラギノ角ゴ Pro W3" panose="020B0300000000000000" pitchFamily="34" charset="-128"/>
              <a:cs typeface="Gellix" pitchFamily="2" charset="77"/>
            </a:endParaRPr>
          </a:p>
          <a:p>
            <a:pPr algn="l">
              <a:lnSpc>
                <a:spcPct val="100000"/>
              </a:lnSpc>
            </a:pPr>
            <a:r>
              <a:rPr lang="sv-SE" sz="4000" b="1" dirty="0">
                <a:solidFill>
                  <a:schemeClr val="bg1"/>
                </a:solidFill>
                <a:effectLst/>
                <a:latin typeface="Gellix" pitchFamily="2" charset="77"/>
                <a:ea typeface="ヒラギノ角ゴ Pro W3" panose="020B0300000000000000" pitchFamily="34" charset="-128"/>
                <a:cs typeface="Gellix" pitchFamily="2" charset="77"/>
              </a:rPr>
              <a:t>Internationella arbetsgrupper</a:t>
            </a:r>
          </a:p>
          <a:p>
            <a:pPr marL="571500" indent="-571500" algn="l">
              <a:lnSpc>
                <a:spcPct val="100000"/>
              </a:lnSpc>
              <a:buFont typeface="Arial" panose="020B0604020202020204" pitchFamily="34" charset="0"/>
              <a:buChar char="•"/>
            </a:pPr>
            <a:r>
              <a:rPr lang="sv-SE" sz="4000" dirty="0" err="1">
                <a:solidFill>
                  <a:schemeClr val="bg1"/>
                </a:solidFill>
                <a:effectLst/>
                <a:latin typeface="Gellix" pitchFamily="2" charset="77"/>
                <a:ea typeface="ヒラギノ角ゴ Pro W3" panose="020B0300000000000000" pitchFamily="34" charset="-128"/>
                <a:cs typeface="Gellix" pitchFamily="2" charset="77"/>
              </a:rPr>
              <a:t>Connectivity</a:t>
            </a:r>
            <a:r>
              <a:rPr lang="sv-SE" sz="4000" dirty="0">
                <a:solidFill>
                  <a:schemeClr val="bg1"/>
                </a:solidFill>
                <a:effectLst/>
                <a:latin typeface="Gellix" pitchFamily="2" charset="77"/>
                <a:ea typeface="ヒラギノ角ゴ Pro W3" panose="020B0300000000000000" pitchFamily="34" charset="-128"/>
                <a:cs typeface="Gellix" pitchFamily="2" charset="77"/>
              </a:rPr>
              <a:t> &amp; Access </a:t>
            </a:r>
          </a:p>
          <a:p>
            <a:pPr marL="571500" indent="-571500" algn="l">
              <a:lnSpc>
                <a:spcPct val="100000"/>
              </a:lnSpc>
              <a:buFont typeface="Arial" panose="020B0604020202020204" pitchFamily="34" charset="0"/>
              <a:buChar char="•"/>
            </a:pPr>
            <a:r>
              <a:rPr lang="sv-SE" sz="4000" dirty="0" err="1">
                <a:solidFill>
                  <a:schemeClr val="bg1"/>
                </a:solidFill>
                <a:effectLst/>
                <a:latin typeface="Gellix" pitchFamily="2" charset="77"/>
                <a:ea typeface="ヒラギノ角ゴ Pro W3" panose="020B0300000000000000" pitchFamily="34" charset="-128"/>
                <a:cs typeface="Gellix" pitchFamily="2" charset="77"/>
              </a:rPr>
              <a:t>Cybersecurity</a:t>
            </a:r>
            <a:endParaRPr lang="sv-SE" sz="4000" dirty="0">
              <a:solidFill>
                <a:schemeClr val="bg1"/>
              </a:solidFill>
              <a:latin typeface="Gellix" pitchFamily="2" charset="77"/>
              <a:ea typeface="ヒラギノ角ゴ Pro W3" panose="020B0300000000000000" pitchFamily="34" charset="-128"/>
              <a:cs typeface="Gellix" pitchFamily="2" charset="77"/>
            </a:endParaRPr>
          </a:p>
          <a:p>
            <a:pPr marL="571500" indent="-571500" algn="l">
              <a:lnSpc>
                <a:spcPct val="100000"/>
              </a:lnSpc>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Gellix" pitchFamily="2" charset="77"/>
              </a:rPr>
              <a:t>Data </a:t>
            </a:r>
            <a:r>
              <a:rPr lang="sv-SE" sz="4000" dirty="0" err="1">
                <a:solidFill>
                  <a:schemeClr val="bg1"/>
                </a:solidFill>
                <a:latin typeface="Gellix" pitchFamily="2" charset="77"/>
                <a:ea typeface="ヒラギノ角ゴ Pro W3" panose="020B0300000000000000" pitchFamily="34" charset="-128"/>
                <a:cs typeface="Gellix" pitchFamily="2" charset="77"/>
              </a:rPr>
              <a:t>Governance</a:t>
            </a:r>
            <a:endParaRPr lang="sv-SE" sz="4500" dirty="0">
              <a:solidFill>
                <a:schemeClr val="bg1"/>
              </a:solidFill>
              <a:latin typeface="Gellix" pitchFamily="2" charset="77"/>
              <a:cs typeface="Gellix" pitchFamily="2" charset="77"/>
            </a:endParaRPr>
          </a:p>
          <a:p>
            <a:pPr lvl="1"/>
            <a:endParaRPr lang="sv-SE" sz="1800" dirty="0">
              <a:effectLst/>
              <a:latin typeface="Gellix" pitchFamily="2" charset="77"/>
              <a:ea typeface="ヒラギノ角ゴ Pro W3" panose="020B0300000000000000" pitchFamily="34" charset="-128"/>
              <a:cs typeface="Times New Roman" panose="02020603050405020304" pitchFamily="18" charset="0"/>
            </a:endParaRPr>
          </a:p>
        </p:txBody>
      </p:sp>
    </p:spTree>
    <p:extLst>
      <p:ext uri="{BB962C8B-B14F-4D97-AF65-F5344CB8AC3E}">
        <p14:creationId xmlns:p14="http://schemas.microsoft.com/office/powerpoint/2010/main" val="1493744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5448A10-5D28-361C-FCB1-FBAF718FA7D4}"/>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a:solidFill>
                <a:srgbClr val="000000"/>
              </a:solidFill>
              <a:latin typeface="Gellix" pitchFamily="2" charset="77"/>
            </a:endParaRPr>
          </a:p>
        </p:txBody>
      </p:sp>
      <p:sp>
        <p:nvSpPr>
          <p:cNvPr id="3" name="textruta 2">
            <a:extLst>
              <a:ext uri="{FF2B5EF4-FFF2-40B4-BE49-F238E27FC236}">
                <a16:creationId xmlns:a16="http://schemas.microsoft.com/office/drawing/2014/main" id="{A1932B1A-9F7D-2EAC-BE9A-873D68C23FD5}"/>
              </a:ext>
            </a:extLst>
          </p:cNvPr>
          <p:cNvSpPr txBox="1"/>
          <p:nvPr/>
        </p:nvSpPr>
        <p:spPr>
          <a:xfrm>
            <a:off x="3878971" y="2983054"/>
            <a:ext cx="15217491" cy="9072370"/>
          </a:xfrm>
          <a:prstGeom prst="rect">
            <a:avLst/>
          </a:prstGeom>
          <a:ln>
            <a:solidFill>
              <a:schemeClr val="accent1"/>
            </a:solidFill>
          </a:ln>
        </p:spPr>
        <p:txBody>
          <a:bodyPr wrap="square" rtlCol="0">
            <a:normAutofit/>
          </a:bodyPr>
          <a:lstStyle/>
          <a:p>
            <a:pPr marL="571500" indent="-571500" algn="l">
              <a:lnSpc>
                <a:spcPct val="100000"/>
              </a:lnSpc>
              <a:buFont typeface="Arial" panose="020B0604020202020204" pitchFamily="34" charset="0"/>
              <a:buChar char="•"/>
            </a:pPr>
            <a:r>
              <a:rPr lang="sv-SE" sz="4000" dirty="0">
                <a:solidFill>
                  <a:schemeClr val="bg1"/>
                </a:solidFill>
                <a:latin typeface="Gellix" pitchFamily="2" charset="77"/>
                <a:cs typeface="Gellix" pitchFamily="2" charset="77"/>
              </a:rPr>
              <a:t>Digitaliseringen viktig förutsättning för hållbar ekonomisk och social utveckling. </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cs typeface="Gellix" pitchFamily="2" charset="77"/>
            </a:endParaRPr>
          </a:p>
          <a:p>
            <a:pPr marL="571500" indent="-571500" algn="l">
              <a:lnSpc>
                <a:spcPct val="100000"/>
              </a:lnSpc>
              <a:buFont typeface="Arial" panose="020B0604020202020204" pitchFamily="34" charset="0"/>
              <a:buChar char="•"/>
            </a:pPr>
            <a:r>
              <a:rPr lang="sv-SE" sz="4000" dirty="0">
                <a:solidFill>
                  <a:schemeClr val="bg1"/>
                </a:solidFill>
                <a:latin typeface="Gellix" pitchFamily="2" charset="77"/>
                <a:cs typeface="Gellix" pitchFamily="2" charset="77"/>
              </a:rPr>
              <a:t>Ökad cyberhotbild bromsar och undergräver utvecklingen</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cs typeface="Gellix" pitchFamily="2" charset="77"/>
            </a:endParaRPr>
          </a:p>
          <a:p>
            <a:pPr marL="571500" indent="-571500" algn="l">
              <a:lnSpc>
                <a:spcPct val="100000"/>
              </a:lnSpc>
              <a:buFont typeface="Arial" panose="020B0604020202020204" pitchFamily="34" charset="0"/>
              <a:buChar char="•"/>
            </a:pPr>
            <a:r>
              <a:rPr lang="sv-SE" sz="4000" dirty="0">
                <a:solidFill>
                  <a:schemeClr val="bg1"/>
                </a:solidFill>
                <a:latin typeface="Gellix" pitchFamily="2" charset="77"/>
                <a:cs typeface="Gellix" pitchFamily="2" charset="77"/>
              </a:rPr>
              <a:t>Säkerställa att existerade normer och internationell lag tillämpas genom gemensamma mål för att stärka cybersäkerheten</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cs typeface="Gellix" pitchFamily="2" charset="77"/>
            </a:endParaRPr>
          </a:p>
          <a:p>
            <a:pPr marL="571500" indent="-571500" algn="l">
              <a:lnSpc>
                <a:spcPct val="100000"/>
              </a:lnSpc>
              <a:buFont typeface="Arial" panose="020B0604020202020204" pitchFamily="34" charset="0"/>
              <a:buChar char="•"/>
            </a:pPr>
            <a:r>
              <a:rPr lang="sv-SE" sz="4000" dirty="0" err="1">
                <a:solidFill>
                  <a:schemeClr val="bg1"/>
                </a:solidFill>
                <a:latin typeface="Gellix" pitchFamily="2" charset="77"/>
                <a:cs typeface="Gellix" pitchFamily="2" charset="77"/>
              </a:rPr>
              <a:t>Multistakeholder</a:t>
            </a:r>
            <a:r>
              <a:rPr lang="sv-SE" sz="4000" dirty="0">
                <a:solidFill>
                  <a:schemeClr val="bg1"/>
                </a:solidFill>
                <a:latin typeface="Gellix" pitchFamily="2" charset="77"/>
                <a:cs typeface="Gellix" pitchFamily="2" charset="77"/>
              </a:rPr>
              <a:t>-process för att utveckla målen tillsammans med regeringar, näringsliv och andra intressenter.</a:t>
            </a:r>
          </a:p>
          <a:p>
            <a:endParaRPr lang="sv-SE" sz="4800" b="1" dirty="0">
              <a:solidFill>
                <a:schemeClr val="bg1"/>
              </a:solidFill>
              <a:latin typeface="Gellix" pitchFamily="2" charset="77"/>
              <a:cs typeface="Gellix" pitchFamily="2" charset="77"/>
            </a:endParaRPr>
          </a:p>
          <a:p>
            <a:endParaRPr lang="sv-SE" sz="4800" b="1" dirty="0">
              <a:solidFill>
                <a:schemeClr val="bg1"/>
              </a:solidFill>
              <a:latin typeface="Gellix" pitchFamily="2" charset="77"/>
              <a:cs typeface="Gellix" pitchFamily="2" charset="77"/>
            </a:endParaRPr>
          </a:p>
          <a:p>
            <a:pPr algn="l">
              <a:lnSpc>
                <a:spcPct val="100000"/>
              </a:lnSpc>
            </a:pPr>
            <a:endParaRPr lang="sv-SE" sz="4500" dirty="0">
              <a:solidFill>
                <a:schemeClr val="bg1"/>
              </a:solidFill>
              <a:latin typeface="Gellix" pitchFamily="2" charset="77"/>
              <a:cs typeface="Gellix" pitchFamily="2" charset="77"/>
            </a:endParaRPr>
          </a:p>
          <a:p>
            <a:pPr lvl="1"/>
            <a:endParaRPr lang="sv-SE" sz="1800" dirty="0">
              <a:effectLst/>
              <a:latin typeface="Gellix" pitchFamily="2" charset="77"/>
              <a:ea typeface="ヒラギノ角ゴ Pro W3" panose="020B0300000000000000" pitchFamily="34" charset="-128"/>
              <a:cs typeface="Times New Roman" panose="02020603050405020304" pitchFamily="18" charset="0"/>
            </a:endParaRPr>
          </a:p>
        </p:txBody>
      </p:sp>
      <p:sp>
        <p:nvSpPr>
          <p:cNvPr id="2" name="ICC – THE WORLD BUSINESS ORGANISATION…">
            <a:extLst>
              <a:ext uri="{FF2B5EF4-FFF2-40B4-BE49-F238E27FC236}">
                <a16:creationId xmlns:a16="http://schemas.microsoft.com/office/drawing/2014/main" id="{DC5E4DB6-DDC7-D0FC-5C97-789AEB42BF70}"/>
              </a:ext>
            </a:extLst>
          </p:cNvPr>
          <p:cNvSpPr txBox="1"/>
          <p:nvPr/>
        </p:nvSpPr>
        <p:spPr>
          <a:xfrm>
            <a:off x="3878971" y="1252809"/>
            <a:ext cx="19627362" cy="1073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797" tIns="50797" rIns="50797" bIns="50797" anchor="t">
            <a:normAutofit/>
          </a:bodyPr>
          <a:lstStyle/>
          <a:p>
            <a:pPr defTabSz="652113">
              <a:lnSpc>
                <a:spcPct val="120000"/>
              </a:lnSpc>
              <a:defRPr sz="6241" b="0">
                <a:latin typeface="Gotham Book"/>
                <a:ea typeface="Gotham Book"/>
                <a:cs typeface="Gotham Book"/>
                <a:sym typeface="Gotham Book"/>
              </a:defRPr>
            </a:pPr>
            <a:r>
              <a:rPr lang="sv-SE" sz="5400" b="1" dirty="0">
                <a:solidFill>
                  <a:schemeClr val="bg1"/>
                </a:solidFill>
                <a:latin typeface="Gellix" pitchFamily="2" charset="77"/>
                <a:cs typeface="Arial" panose="020B0604020202020204" pitchFamily="34" charset="0"/>
              </a:rPr>
              <a:t>ICC:s </a:t>
            </a:r>
            <a:r>
              <a:rPr lang="sv-SE" sz="5400" b="1" i="1" dirty="0">
                <a:solidFill>
                  <a:schemeClr val="bg1"/>
                </a:solidFill>
                <a:latin typeface="Gellix" pitchFamily="2" charset="77"/>
                <a:cs typeface="Arial" panose="020B0604020202020204" pitchFamily="34" charset="0"/>
              </a:rPr>
              <a:t>Cyber </a:t>
            </a:r>
            <a:r>
              <a:rPr lang="sv-SE" sz="5400" b="1" i="1" dirty="0" err="1">
                <a:solidFill>
                  <a:schemeClr val="bg1"/>
                </a:solidFill>
                <a:latin typeface="Gellix" pitchFamily="2" charset="77"/>
                <a:cs typeface="Arial" panose="020B0604020202020204" pitchFamily="34" charset="0"/>
              </a:rPr>
              <a:t>Development</a:t>
            </a:r>
            <a:r>
              <a:rPr lang="sv-SE" sz="5400" b="1" i="1" dirty="0">
                <a:solidFill>
                  <a:schemeClr val="bg1"/>
                </a:solidFill>
                <a:latin typeface="Gellix" pitchFamily="2" charset="77"/>
                <a:cs typeface="Arial" panose="020B0604020202020204" pitchFamily="34" charset="0"/>
              </a:rPr>
              <a:t> </a:t>
            </a:r>
            <a:r>
              <a:rPr lang="sv-SE" sz="5400" b="1" i="1" dirty="0" err="1">
                <a:solidFill>
                  <a:schemeClr val="bg1"/>
                </a:solidFill>
                <a:latin typeface="Gellix" pitchFamily="2" charset="77"/>
                <a:cs typeface="Arial" panose="020B0604020202020204" pitchFamily="34" charset="0"/>
              </a:rPr>
              <a:t>Goals</a:t>
            </a:r>
            <a:endParaRPr sz="5400" b="1" i="1" dirty="0">
              <a:solidFill>
                <a:schemeClr val="bg1"/>
              </a:solidFill>
              <a:latin typeface="Gellix" pitchFamily="2" charset="77"/>
              <a:cs typeface="Arial" panose="020B0604020202020204" pitchFamily="34" charset="0"/>
            </a:endParaRPr>
          </a:p>
        </p:txBody>
      </p:sp>
    </p:spTree>
    <p:extLst>
      <p:ext uri="{BB962C8B-B14F-4D97-AF65-F5344CB8AC3E}">
        <p14:creationId xmlns:p14="http://schemas.microsoft.com/office/powerpoint/2010/main" val="834430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5448A10-5D28-361C-FCB1-FBAF718FA7D4}"/>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a:solidFill>
                <a:srgbClr val="000000"/>
              </a:solidFill>
              <a:latin typeface="Gellix" pitchFamily="2" charset="77"/>
            </a:endParaRPr>
          </a:p>
        </p:txBody>
      </p:sp>
      <p:sp>
        <p:nvSpPr>
          <p:cNvPr id="3" name="textruta 2">
            <a:extLst>
              <a:ext uri="{FF2B5EF4-FFF2-40B4-BE49-F238E27FC236}">
                <a16:creationId xmlns:a16="http://schemas.microsoft.com/office/drawing/2014/main" id="{A1932B1A-9F7D-2EAC-BE9A-873D68C23FD5}"/>
              </a:ext>
            </a:extLst>
          </p:cNvPr>
          <p:cNvSpPr txBox="1"/>
          <p:nvPr/>
        </p:nvSpPr>
        <p:spPr>
          <a:xfrm>
            <a:off x="3878971" y="2983054"/>
            <a:ext cx="15217491" cy="9072370"/>
          </a:xfrm>
          <a:prstGeom prst="rect">
            <a:avLst/>
          </a:prstGeom>
          <a:ln>
            <a:solidFill>
              <a:schemeClr val="accent1"/>
            </a:solidFill>
          </a:ln>
        </p:spPr>
        <p:txBody>
          <a:bodyPr wrap="square" rtlCol="0">
            <a:normAutofit/>
          </a:bodyPr>
          <a:lstStyle/>
          <a:p>
            <a:pPr marL="571500" indent="-571500">
              <a:buFont typeface="Arial" panose="020B0604020202020204" pitchFamily="34" charset="0"/>
              <a:buChar char="•"/>
            </a:pPr>
            <a:r>
              <a:rPr lang="sv-SE" sz="4000" dirty="0">
                <a:solidFill>
                  <a:schemeClr val="bg1"/>
                </a:solidFill>
                <a:latin typeface="Gellix" pitchFamily="2" charset="77"/>
                <a:cs typeface="Gellix" pitchFamily="2" charset="77"/>
              </a:rPr>
              <a:t>ITU Global Symposium </a:t>
            </a:r>
            <a:r>
              <a:rPr lang="sv-SE" sz="4000" dirty="0" err="1">
                <a:solidFill>
                  <a:schemeClr val="bg1"/>
                </a:solidFill>
                <a:latin typeface="Gellix" pitchFamily="2" charset="77"/>
                <a:cs typeface="Gellix" pitchFamily="2" charset="77"/>
              </a:rPr>
              <a:t>of</a:t>
            </a:r>
            <a:r>
              <a:rPr lang="sv-SE" sz="4000" dirty="0">
                <a:solidFill>
                  <a:schemeClr val="bg1"/>
                </a:solidFill>
                <a:latin typeface="Gellix" pitchFamily="2" charset="77"/>
                <a:cs typeface="Gellix" pitchFamily="2" charset="77"/>
              </a:rPr>
              <a:t> Regulators, den 5–8 juni 2023.</a:t>
            </a:r>
          </a:p>
          <a:p>
            <a:pPr marL="571500" indent="-571500">
              <a:buFont typeface="Arial" panose="020B0604020202020204" pitchFamily="34" charset="0"/>
              <a:buChar char="•"/>
            </a:pPr>
            <a:endParaRPr lang="sv-SE" sz="4000" b="1" dirty="0">
              <a:solidFill>
                <a:schemeClr val="bg1"/>
              </a:solidFill>
              <a:latin typeface="Gellix" pitchFamily="2" charset="77"/>
              <a:cs typeface="Gellix" pitchFamily="2" charset="77"/>
            </a:endParaRPr>
          </a:p>
          <a:p>
            <a:pPr marL="571500" indent="-571500">
              <a:buFont typeface="Arial" panose="020B0604020202020204" pitchFamily="34" charset="0"/>
              <a:buChar char="•"/>
            </a:pPr>
            <a:r>
              <a:rPr lang="sv-SE" sz="4000" dirty="0">
                <a:solidFill>
                  <a:schemeClr val="bg1"/>
                </a:solidFill>
                <a:latin typeface="Gellix" pitchFamily="2" charset="77"/>
                <a:cs typeface="Gellix" pitchFamily="2" charset="77"/>
              </a:rPr>
              <a:t>Årligt möte mellan beslutsfattare och representanter för telekommunikationsmyndigheter.</a:t>
            </a:r>
          </a:p>
          <a:p>
            <a:pPr marL="571500" indent="-571500">
              <a:buFont typeface="Arial" panose="020B0604020202020204" pitchFamily="34" charset="0"/>
              <a:buChar char="•"/>
            </a:pPr>
            <a:endParaRPr lang="sv-SE" sz="4000" dirty="0">
              <a:solidFill>
                <a:schemeClr val="bg1"/>
              </a:solidFill>
              <a:latin typeface="Gellix" pitchFamily="2" charset="77"/>
              <a:cs typeface="Gellix" pitchFamily="2" charset="77"/>
            </a:endParaRPr>
          </a:p>
          <a:p>
            <a:pPr marL="571500" indent="-571500">
              <a:buFont typeface="Arial" panose="020B0604020202020204" pitchFamily="34" charset="0"/>
              <a:buChar char="•"/>
            </a:pPr>
            <a:r>
              <a:rPr lang="sv-SE" sz="4000" dirty="0">
                <a:solidFill>
                  <a:schemeClr val="bg1"/>
                </a:solidFill>
                <a:latin typeface="Gellix" pitchFamily="2" charset="77"/>
                <a:cs typeface="Gellix" pitchFamily="2" charset="77"/>
              </a:rPr>
              <a:t>ICC har blivit ombett att bidra med input inför eventet i form av policyrekommendationer för att främja uppkoppling och utbyggnad av infrastruktur. </a:t>
            </a:r>
          </a:p>
          <a:p>
            <a:pPr marL="571500" indent="-571500">
              <a:buFont typeface="Arial" panose="020B0604020202020204" pitchFamily="34" charset="0"/>
              <a:buChar char="•"/>
            </a:pPr>
            <a:endParaRPr lang="sv-SE" sz="4000" dirty="0">
              <a:solidFill>
                <a:schemeClr val="bg1"/>
              </a:solidFill>
              <a:latin typeface="Gellix" pitchFamily="2" charset="77"/>
              <a:cs typeface="Gellix" pitchFamily="2" charset="77"/>
            </a:endParaRPr>
          </a:p>
          <a:p>
            <a:pPr marL="571500" indent="-571500">
              <a:buFont typeface="Arial" panose="020B0604020202020204" pitchFamily="34" charset="0"/>
              <a:buChar char="•"/>
            </a:pPr>
            <a:r>
              <a:rPr lang="sv-SE" sz="4000" dirty="0">
                <a:solidFill>
                  <a:schemeClr val="bg1"/>
                </a:solidFill>
                <a:latin typeface="Gellix" pitchFamily="2" charset="77"/>
                <a:cs typeface="Gellix" pitchFamily="2" charset="77"/>
              </a:rPr>
              <a:t>Ett utkast är ute för kommentarer i vårt globala nätverk. </a:t>
            </a:r>
          </a:p>
          <a:p>
            <a:pPr marL="571500" indent="-571500">
              <a:buFont typeface="Arial" panose="020B0604020202020204" pitchFamily="34" charset="0"/>
              <a:buChar char="•"/>
            </a:pPr>
            <a:endParaRPr lang="sv-SE" sz="4000" b="1" dirty="0">
              <a:solidFill>
                <a:schemeClr val="bg1"/>
              </a:solidFill>
              <a:latin typeface="Gellix" pitchFamily="2" charset="77"/>
              <a:cs typeface="Gellix" pitchFamily="2" charset="77"/>
            </a:endParaRPr>
          </a:p>
          <a:p>
            <a:pPr marL="571500" indent="-571500">
              <a:buFont typeface="Arial" panose="020B0604020202020204" pitchFamily="34" charset="0"/>
              <a:buChar char="•"/>
            </a:pPr>
            <a:r>
              <a:rPr lang="sv-SE" sz="4000" b="1" dirty="0">
                <a:solidFill>
                  <a:schemeClr val="bg1"/>
                </a:solidFill>
                <a:latin typeface="Gellix" pitchFamily="2" charset="77"/>
                <a:cs typeface="Gellix" pitchFamily="2" charset="77"/>
              </a:rPr>
              <a:t>DL idag COB.</a:t>
            </a:r>
          </a:p>
          <a:p>
            <a:pPr marL="571500" indent="-571500" algn="l">
              <a:lnSpc>
                <a:spcPct val="100000"/>
              </a:lnSpc>
              <a:buFont typeface="Arial" panose="020B0604020202020204" pitchFamily="34" charset="0"/>
              <a:buChar char="•"/>
            </a:pPr>
            <a:endParaRPr lang="sv-SE" sz="4000" b="1"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lgn="l">
              <a:lnSpc>
                <a:spcPct val="100000"/>
              </a:lnSpc>
              <a:buFont typeface="Arial" panose="020B0604020202020204" pitchFamily="34" charset="0"/>
              <a:buChar char="•"/>
            </a:pPr>
            <a:endParaRPr lang="sv-SE" sz="4000" b="1" dirty="0">
              <a:solidFill>
                <a:schemeClr val="bg1"/>
              </a:solidFill>
              <a:latin typeface="Gellix" pitchFamily="2" charset="77"/>
              <a:cs typeface="Gellix" pitchFamily="2" charset="77"/>
            </a:endParaRPr>
          </a:p>
          <a:p>
            <a:pPr marL="457200" indent="-457200" algn="l">
              <a:lnSpc>
                <a:spcPct val="100000"/>
              </a:lnSpc>
              <a:buFont typeface="Wingdings" pitchFamily="2" charset="2"/>
              <a:buChar char="§"/>
            </a:pPr>
            <a:endParaRPr lang="sv-SE" sz="4000" b="1" dirty="0">
              <a:solidFill>
                <a:schemeClr val="bg1"/>
              </a:solidFill>
              <a:latin typeface="Gellix" pitchFamily="2" charset="77"/>
              <a:cs typeface="Gellix" pitchFamily="2" charset="77"/>
            </a:endParaRPr>
          </a:p>
          <a:p>
            <a:pPr marL="571500" indent="-571500">
              <a:buFont typeface="Arial" panose="020B0604020202020204" pitchFamily="34" charset="0"/>
              <a:buChar char="•"/>
            </a:pPr>
            <a:endParaRPr lang="sv-SE" sz="4000" b="1" dirty="0">
              <a:solidFill>
                <a:schemeClr val="bg1"/>
              </a:solidFill>
              <a:latin typeface="Gellix" pitchFamily="2" charset="77"/>
              <a:cs typeface="Gellix" pitchFamily="2" charset="77"/>
            </a:endParaRPr>
          </a:p>
          <a:p>
            <a:pPr marL="571500" indent="-571500" algn="l">
              <a:lnSpc>
                <a:spcPct val="100000"/>
              </a:lnSpc>
              <a:buFont typeface="Arial" panose="020B0604020202020204" pitchFamily="34" charset="0"/>
              <a:buChar char="•"/>
            </a:pPr>
            <a:endParaRPr lang="sv-SE" sz="4000" b="1" dirty="0">
              <a:solidFill>
                <a:schemeClr val="bg1"/>
              </a:solidFill>
              <a:latin typeface="Gellix" pitchFamily="2" charset="77"/>
              <a:cs typeface="Gellix" pitchFamily="2" charset="77"/>
            </a:endParaRPr>
          </a:p>
          <a:p>
            <a:pPr marL="571500" indent="-571500">
              <a:buFont typeface="Arial" panose="020B0604020202020204" pitchFamily="34" charset="0"/>
              <a:buChar char="•"/>
            </a:pPr>
            <a:endParaRPr lang="sv-SE" sz="4000" b="1" dirty="0">
              <a:solidFill>
                <a:schemeClr val="bg1"/>
              </a:solidFill>
              <a:latin typeface="Gellix" pitchFamily="2" charset="77"/>
              <a:cs typeface="Gellix" pitchFamily="2" charset="77"/>
            </a:endParaRPr>
          </a:p>
          <a:p>
            <a:pPr marL="571500" indent="-571500">
              <a:buFont typeface="Arial" panose="020B0604020202020204" pitchFamily="34" charset="0"/>
              <a:buChar char="•"/>
            </a:pPr>
            <a:endParaRPr lang="sv-SE" sz="4000" b="1" dirty="0">
              <a:solidFill>
                <a:schemeClr val="bg1"/>
              </a:solidFill>
              <a:latin typeface="Gellix" pitchFamily="2" charset="77"/>
              <a:cs typeface="Gellix" pitchFamily="2" charset="77"/>
            </a:endParaRP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cs typeface="Gellix" pitchFamily="2" charset="77"/>
            </a:endParaRPr>
          </a:p>
          <a:p>
            <a:pPr marL="1028700" lvl="1" indent="-571500">
              <a:buFont typeface="Arial" panose="020B0604020202020204" pitchFamily="34" charset="0"/>
              <a:buChar char="•"/>
            </a:pPr>
            <a:endParaRPr lang="sv-SE" sz="4000" dirty="0">
              <a:effectLst/>
              <a:latin typeface="Gellix" pitchFamily="2" charset="77"/>
              <a:ea typeface="ヒラギノ角ゴ Pro W3" panose="020B0300000000000000" pitchFamily="34" charset="-128"/>
              <a:cs typeface="Times New Roman" panose="02020603050405020304" pitchFamily="18" charset="0"/>
            </a:endParaRPr>
          </a:p>
        </p:txBody>
      </p:sp>
      <p:sp>
        <p:nvSpPr>
          <p:cNvPr id="2" name="ICC – THE WORLD BUSINESS ORGANISATION…">
            <a:extLst>
              <a:ext uri="{FF2B5EF4-FFF2-40B4-BE49-F238E27FC236}">
                <a16:creationId xmlns:a16="http://schemas.microsoft.com/office/drawing/2014/main" id="{DC5E4DB6-DDC7-D0FC-5C97-789AEB42BF70}"/>
              </a:ext>
            </a:extLst>
          </p:cNvPr>
          <p:cNvSpPr txBox="1"/>
          <p:nvPr/>
        </p:nvSpPr>
        <p:spPr>
          <a:xfrm>
            <a:off x="3878971" y="1252809"/>
            <a:ext cx="19627362" cy="1073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97" tIns="50797" rIns="50797" bIns="50797" anchor="t">
            <a:normAutofit/>
          </a:bodyPr>
          <a:lstStyle/>
          <a:p>
            <a:pPr defTabSz="652113">
              <a:lnSpc>
                <a:spcPct val="120000"/>
              </a:lnSpc>
              <a:defRPr sz="6241" b="0">
                <a:latin typeface="Gotham Book"/>
                <a:ea typeface="Gotham Book"/>
                <a:cs typeface="Gotham Book"/>
                <a:sym typeface="Gotham Book"/>
              </a:defRPr>
            </a:pPr>
            <a:r>
              <a:rPr lang="sv-SE" sz="5400" b="1" dirty="0">
                <a:solidFill>
                  <a:schemeClr val="bg1"/>
                </a:solidFill>
                <a:latin typeface="Gellix" pitchFamily="2" charset="77"/>
                <a:cs typeface="Arial" panose="020B0604020202020204" pitchFamily="34" charset="0"/>
              </a:rPr>
              <a:t>International </a:t>
            </a:r>
            <a:r>
              <a:rPr lang="sv-SE" sz="5400" b="1" dirty="0" err="1">
                <a:solidFill>
                  <a:schemeClr val="bg1"/>
                </a:solidFill>
                <a:latin typeface="Gellix" pitchFamily="2" charset="77"/>
                <a:cs typeface="Arial" panose="020B0604020202020204" pitchFamily="34" charset="0"/>
              </a:rPr>
              <a:t>Telecommunication</a:t>
            </a:r>
            <a:r>
              <a:rPr lang="sv-SE" sz="5400" b="1" dirty="0">
                <a:solidFill>
                  <a:schemeClr val="bg1"/>
                </a:solidFill>
                <a:latin typeface="Gellix" pitchFamily="2" charset="77"/>
                <a:cs typeface="Arial" panose="020B0604020202020204" pitchFamily="34" charset="0"/>
              </a:rPr>
              <a:t> Union </a:t>
            </a:r>
            <a:endParaRPr sz="5400" b="1" dirty="0">
              <a:solidFill>
                <a:schemeClr val="bg1"/>
              </a:solidFill>
              <a:latin typeface="Gellix" pitchFamily="2" charset="77"/>
              <a:cs typeface="Arial" panose="020B0604020202020204" pitchFamily="34" charset="0"/>
            </a:endParaRPr>
          </a:p>
        </p:txBody>
      </p:sp>
    </p:spTree>
    <p:extLst>
      <p:ext uri="{BB962C8B-B14F-4D97-AF65-F5344CB8AC3E}">
        <p14:creationId xmlns:p14="http://schemas.microsoft.com/office/powerpoint/2010/main" val="1183671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5448A10-5D28-361C-FCB1-FBAF718FA7D4}"/>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a:solidFill>
                <a:srgbClr val="000000"/>
              </a:solidFill>
              <a:latin typeface="Gellix" pitchFamily="2" charset="77"/>
            </a:endParaRPr>
          </a:p>
        </p:txBody>
      </p:sp>
      <p:sp>
        <p:nvSpPr>
          <p:cNvPr id="3" name="textruta 2">
            <a:extLst>
              <a:ext uri="{FF2B5EF4-FFF2-40B4-BE49-F238E27FC236}">
                <a16:creationId xmlns:a16="http://schemas.microsoft.com/office/drawing/2014/main" id="{A1932B1A-9F7D-2EAC-BE9A-873D68C23FD5}"/>
              </a:ext>
            </a:extLst>
          </p:cNvPr>
          <p:cNvSpPr txBox="1"/>
          <p:nvPr/>
        </p:nvSpPr>
        <p:spPr>
          <a:xfrm>
            <a:off x="3878971" y="2983054"/>
            <a:ext cx="15217491" cy="9180594"/>
          </a:xfrm>
          <a:prstGeom prst="rect">
            <a:avLst/>
          </a:prstGeom>
          <a:ln>
            <a:solidFill>
              <a:schemeClr val="accent1"/>
            </a:solidFill>
          </a:ln>
        </p:spPr>
        <p:txBody>
          <a:bodyPr wrap="square" rtlCol="0">
            <a:normAutofit/>
          </a:bodyPr>
          <a:lstStyle/>
          <a:p>
            <a:pPr marL="571500" indent="-571500" algn="l">
              <a:lnSpc>
                <a:spcPct val="100000"/>
              </a:lnSpc>
              <a:buFont typeface="Arial" panose="020B0604020202020204" pitchFamily="34" charset="0"/>
              <a:buChar char="•"/>
            </a:pPr>
            <a:r>
              <a:rPr lang="sv-SE" sz="4000" dirty="0">
                <a:solidFill>
                  <a:schemeClr val="bg1"/>
                </a:solidFill>
                <a:latin typeface="Gellix" pitchFamily="2" charset="77"/>
                <a:cs typeface="Gellix" pitchFamily="2" charset="77"/>
              </a:rPr>
              <a:t>WTO:s s.k. e-handelsmoratorium infördes 1998</a:t>
            </a:r>
          </a:p>
          <a:p>
            <a:pPr marL="571500" indent="-571500" algn="l">
              <a:lnSpc>
                <a:spcPct val="100000"/>
              </a:lnSpc>
              <a:buFont typeface="Arial" panose="020B0604020202020204" pitchFamily="34" charset="0"/>
              <a:buChar char="•"/>
            </a:pPr>
            <a:endParaRPr lang="sv-SE" sz="3200" dirty="0">
              <a:solidFill>
                <a:schemeClr val="bg1"/>
              </a:solidFill>
              <a:latin typeface="Gellix" pitchFamily="2" charset="77"/>
              <a:cs typeface="Gellix" pitchFamily="2" charset="77"/>
            </a:endParaRPr>
          </a:p>
          <a:p>
            <a:pPr marL="571500" indent="-571500" algn="l">
              <a:lnSpc>
                <a:spcPct val="100000"/>
              </a:lnSpc>
              <a:buFont typeface="Arial" panose="020B0604020202020204" pitchFamily="34" charset="0"/>
              <a:buChar char="•"/>
            </a:pPr>
            <a:r>
              <a:rPr lang="sv-SE" sz="4000" dirty="0">
                <a:solidFill>
                  <a:schemeClr val="bg1"/>
                </a:solidFill>
                <a:latin typeface="Gellix" pitchFamily="2" charset="77"/>
                <a:cs typeface="Gellix" pitchFamily="2" charset="77"/>
              </a:rPr>
              <a:t>Säkerställer tullfrihet på elektroniska överföringar …</a:t>
            </a:r>
          </a:p>
          <a:p>
            <a:pPr marL="571500" indent="-571500" algn="l">
              <a:lnSpc>
                <a:spcPct val="100000"/>
              </a:lnSpc>
              <a:buFont typeface="Arial" panose="020B0604020202020204" pitchFamily="34" charset="0"/>
              <a:buChar char="•"/>
            </a:pPr>
            <a:endParaRPr lang="sv-SE" sz="3200" dirty="0">
              <a:solidFill>
                <a:schemeClr val="bg1"/>
              </a:solidFill>
              <a:latin typeface="Gellix" pitchFamily="2" charset="77"/>
              <a:cs typeface="Gellix" pitchFamily="2" charset="77"/>
            </a:endParaRPr>
          </a:p>
          <a:p>
            <a:pPr marL="571500" indent="-571500" algn="l">
              <a:lnSpc>
                <a:spcPct val="100000"/>
              </a:lnSpc>
              <a:buFont typeface="Arial" panose="020B0604020202020204" pitchFamily="34" charset="0"/>
              <a:buChar char="•"/>
            </a:pPr>
            <a:r>
              <a:rPr lang="sv-SE" sz="4000" dirty="0">
                <a:solidFill>
                  <a:schemeClr val="bg1"/>
                </a:solidFill>
                <a:latin typeface="Gellix" pitchFamily="2" charset="77"/>
                <a:cs typeface="Gellix" pitchFamily="2" charset="77"/>
              </a:rPr>
              <a:t>… men måste förnyas vartannat år</a:t>
            </a:r>
          </a:p>
          <a:p>
            <a:pPr marL="571500" indent="-571500" algn="l">
              <a:lnSpc>
                <a:spcPct val="100000"/>
              </a:lnSpc>
              <a:buFont typeface="Arial" panose="020B0604020202020204" pitchFamily="34" charset="0"/>
              <a:buChar char="•"/>
            </a:pPr>
            <a:endParaRPr lang="sv-SE" sz="3200" b="1" dirty="0">
              <a:solidFill>
                <a:schemeClr val="bg1"/>
              </a:solidFill>
              <a:latin typeface="Gellix" pitchFamily="2" charset="77"/>
              <a:cs typeface="Gellix" pitchFamily="2" charset="77"/>
            </a:endParaRPr>
          </a:p>
          <a:p>
            <a:pPr marL="571500" indent="-571500">
              <a:buFont typeface="Arial" panose="020B0604020202020204" pitchFamily="34" charset="0"/>
              <a:buChar char="•"/>
            </a:pPr>
            <a:r>
              <a:rPr lang="sv-SE" sz="4000" dirty="0">
                <a:solidFill>
                  <a:schemeClr val="bg1"/>
                </a:solidFill>
                <a:latin typeface="Gellix" pitchFamily="2" charset="77"/>
                <a:cs typeface="Gellix" pitchFamily="2" charset="77"/>
              </a:rPr>
              <a:t>Indonesien har infört en ny lag*. Kräver tulldeklarationer vid import genom elektroniska överföringar. I dagsläget är tullsatsen 0 %</a:t>
            </a:r>
          </a:p>
          <a:p>
            <a:pPr marL="571500" indent="-571500">
              <a:buFont typeface="Arial" panose="020B0604020202020204" pitchFamily="34" charset="0"/>
              <a:buChar char="•"/>
            </a:pPr>
            <a:endParaRPr lang="sv-SE" sz="3200" dirty="0">
              <a:solidFill>
                <a:schemeClr val="bg1"/>
              </a:solidFill>
              <a:latin typeface="Gellix" pitchFamily="2" charset="77"/>
              <a:cs typeface="Gellix" pitchFamily="2" charset="77"/>
            </a:endParaRPr>
          </a:p>
          <a:p>
            <a:pPr marL="571500" indent="-571500">
              <a:buFont typeface="Arial" panose="020B0604020202020204" pitchFamily="34" charset="0"/>
              <a:buChar char="•"/>
            </a:pPr>
            <a:r>
              <a:rPr lang="sv-SE" sz="4000" dirty="0">
                <a:solidFill>
                  <a:schemeClr val="bg1"/>
                </a:solidFill>
                <a:latin typeface="Gellix" pitchFamily="2" charset="77"/>
                <a:cs typeface="Gellix" pitchFamily="2" charset="77"/>
              </a:rPr>
              <a:t>Riskerar att leda till att WTO:s moratorium inte kan förlängas</a:t>
            </a:r>
          </a:p>
          <a:p>
            <a:pPr marL="571500" indent="-571500">
              <a:buFont typeface="Arial" panose="020B0604020202020204" pitchFamily="34" charset="0"/>
              <a:buChar char="•"/>
            </a:pPr>
            <a:endParaRPr lang="sv-SE" sz="3200" dirty="0">
              <a:solidFill>
                <a:schemeClr val="bg1"/>
              </a:solidFill>
              <a:latin typeface="Gellix" pitchFamily="2" charset="77"/>
              <a:cs typeface="Gellix" pitchFamily="2" charset="77"/>
            </a:endParaRPr>
          </a:p>
          <a:p>
            <a:pPr marL="571500" indent="-571500">
              <a:buFont typeface="Arial" panose="020B0604020202020204" pitchFamily="34" charset="0"/>
              <a:buChar char="•"/>
            </a:pPr>
            <a:r>
              <a:rPr lang="sv-SE" sz="4000" dirty="0">
                <a:solidFill>
                  <a:schemeClr val="bg1"/>
                </a:solidFill>
                <a:latin typeface="Gellix" pitchFamily="2" charset="77"/>
                <a:cs typeface="Gellix" pitchFamily="2" charset="77"/>
              </a:rPr>
              <a:t>Vi är i kontakt med indonesiska finansdepartementet</a:t>
            </a:r>
          </a:p>
          <a:p>
            <a:pPr marL="571500" indent="-571500">
              <a:buFont typeface="Arial" panose="020B0604020202020204" pitchFamily="34" charset="0"/>
              <a:buChar char="•"/>
            </a:pPr>
            <a:endParaRPr lang="sv-SE" sz="3200" dirty="0">
              <a:solidFill>
                <a:schemeClr val="bg1"/>
              </a:solidFill>
              <a:latin typeface="Gellix" pitchFamily="2" charset="77"/>
              <a:cs typeface="Gellix" pitchFamily="2" charset="77"/>
            </a:endParaRPr>
          </a:p>
          <a:p>
            <a:pPr marL="571500" indent="-571500">
              <a:buFont typeface="Arial" panose="020B0604020202020204" pitchFamily="34" charset="0"/>
              <a:buChar char="•"/>
            </a:pPr>
            <a:r>
              <a:rPr lang="sv-SE" sz="4000" dirty="0">
                <a:solidFill>
                  <a:schemeClr val="bg1"/>
                </a:solidFill>
                <a:latin typeface="Gellix" pitchFamily="2" charset="77"/>
                <a:cs typeface="Gellix" pitchFamily="2" charset="77"/>
              </a:rPr>
              <a:t>Välkomnar er input till ett brev om de praktiska och tekniska implikationerna för företag</a:t>
            </a:r>
          </a:p>
          <a:p>
            <a:pPr algn="l">
              <a:lnSpc>
                <a:spcPct val="100000"/>
              </a:lnSpc>
            </a:pPr>
            <a:endParaRPr lang="sv-SE" sz="4000" b="1" dirty="0">
              <a:solidFill>
                <a:schemeClr val="bg1"/>
              </a:solidFill>
              <a:latin typeface="Gellix" pitchFamily="2" charset="77"/>
              <a:cs typeface="Gellix" pitchFamily="2" charset="77"/>
            </a:endParaRPr>
          </a:p>
          <a:p>
            <a:endParaRPr lang="sv-SE" sz="4800" b="1" dirty="0">
              <a:solidFill>
                <a:schemeClr val="bg1"/>
              </a:solidFill>
              <a:latin typeface="Gellix" pitchFamily="2" charset="77"/>
              <a:cs typeface="Gellix" pitchFamily="2" charset="77"/>
            </a:endParaRPr>
          </a:p>
          <a:p>
            <a:endParaRPr lang="sv-SE" sz="4800" b="1" dirty="0">
              <a:solidFill>
                <a:schemeClr val="bg1"/>
              </a:solidFill>
              <a:latin typeface="Gellix" pitchFamily="2" charset="77"/>
              <a:cs typeface="Gellix" pitchFamily="2" charset="77"/>
            </a:endParaRPr>
          </a:p>
          <a:p>
            <a:pPr algn="l">
              <a:lnSpc>
                <a:spcPct val="100000"/>
              </a:lnSpc>
            </a:pPr>
            <a:endParaRPr lang="sv-SE" sz="4500" dirty="0">
              <a:solidFill>
                <a:schemeClr val="bg1"/>
              </a:solidFill>
              <a:latin typeface="Gellix" pitchFamily="2" charset="77"/>
              <a:cs typeface="Gellix" pitchFamily="2" charset="77"/>
            </a:endParaRPr>
          </a:p>
          <a:p>
            <a:pPr lvl="1"/>
            <a:endParaRPr lang="sv-SE" sz="1800" dirty="0">
              <a:effectLst/>
              <a:latin typeface="Gellix" pitchFamily="2" charset="77"/>
              <a:ea typeface="ヒラギノ角ゴ Pro W3" panose="020B0300000000000000" pitchFamily="34" charset="-128"/>
              <a:cs typeface="Times New Roman" panose="02020603050405020304" pitchFamily="18" charset="0"/>
            </a:endParaRPr>
          </a:p>
        </p:txBody>
      </p:sp>
      <p:sp>
        <p:nvSpPr>
          <p:cNvPr id="2" name="ICC – THE WORLD BUSINESS ORGANISATION…">
            <a:extLst>
              <a:ext uri="{FF2B5EF4-FFF2-40B4-BE49-F238E27FC236}">
                <a16:creationId xmlns:a16="http://schemas.microsoft.com/office/drawing/2014/main" id="{DC5E4DB6-DDC7-D0FC-5C97-789AEB42BF70}"/>
              </a:ext>
            </a:extLst>
          </p:cNvPr>
          <p:cNvSpPr txBox="1"/>
          <p:nvPr/>
        </p:nvSpPr>
        <p:spPr>
          <a:xfrm>
            <a:off x="3878971" y="1252809"/>
            <a:ext cx="19627362" cy="1073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797" tIns="50797" rIns="50797" bIns="50797" anchor="t">
            <a:normAutofit/>
          </a:bodyPr>
          <a:lstStyle/>
          <a:p>
            <a:pPr defTabSz="652113">
              <a:lnSpc>
                <a:spcPct val="120000"/>
              </a:lnSpc>
              <a:defRPr sz="6241" b="0">
                <a:latin typeface="Gotham Book"/>
                <a:ea typeface="Gotham Book"/>
                <a:cs typeface="Gotham Book"/>
                <a:sym typeface="Gotham Book"/>
              </a:defRPr>
            </a:pPr>
            <a:r>
              <a:rPr lang="sv-SE" sz="5400" b="1" dirty="0">
                <a:solidFill>
                  <a:schemeClr val="bg1"/>
                </a:solidFill>
                <a:latin typeface="Gellix" pitchFamily="2" charset="77"/>
                <a:cs typeface="Arial" panose="020B0604020202020204" pitchFamily="34" charset="0"/>
              </a:rPr>
              <a:t>WTO:s förbud mot tullar på elektroniska överföringar</a:t>
            </a:r>
            <a:endParaRPr sz="5400" b="1" dirty="0">
              <a:solidFill>
                <a:schemeClr val="bg1"/>
              </a:solidFill>
              <a:latin typeface="Gellix" pitchFamily="2" charset="77"/>
              <a:cs typeface="Arial" panose="020B0604020202020204" pitchFamily="34" charset="0"/>
            </a:endParaRPr>
          </a:p>
        </p:txBody>
      </p:sp>
      <p:sp>
        <p:nvSpPr>
          <p:cNvPr id="5" name="textruta 4">
            <a:extLst>
              <a:ext uri="{FF2B5EF4-FFF2-40B4-BE49-F238E27FC236}">
                <a16:creationId xmlns:a16="http://schemas.microsoft.com/office/drawing/2014/main" id="{12C8C025-49A6-860D-B797-B3EF85F461F9}"/>
              </a:ext>
            </a:extLst>
          </p:cNvPr>
          <p:cNvSpPr txBox="1"/>
          <p:nvPr/>
        </p:nvSpPr>
        <p:spPr>
          <a:xfrm>
            <a:off x="4431864" y="12625360"/>
            <a:ext cx="11070406" cy="461665"/>
          </a:xfrm>
          <a:prstGeom prst="rect">
            <a:avLst/>
          </a:prstGeom>
          <a:noFill/>
        </p:spPr>
        <p:txBody>
          <a:bodyPr wrap="square">
            <a:spAutoFit/>
          </a:bodyPr>
          <a:lstStyle/>
          <a:p>
            <a:r>
              <a:rPr lang="sv-SE" sz="2400" i="1" dirty="0">
                <a:solidFill>
                  <a:schemeClr val="bg1"/>
                </a:solidFill>
                <a:latin typeface="Gellix" pitchFamily="2" charset="77"/>
                <a:cs typeface="Gellix" pitchFamily="2" charset="77"/>
              </a:rPr>
              <a:t>* MOF </a:t>
            </a:r>
            <a:r>
              <a:rPr lang="sv-SE" sz="2400" i="1" dirty="0" err="1">
                <a:solidFill>
                  <a:schemeClr val="bg1"/>
                </a:solidFill>
                <a:latin typeface="Gellix" pitchFamily="2" charset="77"/>
                <a:cs typeface="Gellix" pitchFamily="2" charset="77"/>
              </a:rPr>
              <a:t>Regulation</a:t>
            </a:r>
            <a:r>
              <a:rPr lang="sv-SE" sz="2400" i="1" dirty="0">
                <a:solidFill>
                  <a:schemeClr val="bg1"/>
                </a:solidFill>
                <a:latin typeface="Gellix" pitchFamily="2" charset="77"/>
                <a:cs typeface="Gellix" pitchFamily="2" charset="77"/>
              </a:rPr>
              <a:t> No. 190/PMK.04/2022 (</a:t>
            </a:r>
            <a:r>
              <a:rPr lang="sv-SE" sz="2400" i="1" dirty="0" err="1">
                <a:solidFill>
                  <a:schemeClr val="bg1"/>
                </a:solidFill>
                <a:latin typeface="Gellix" pitchFamily="2" charset="77"/>
                <a:cs typeface="Gellix" pitchFamily="2" charset="77"/>
              </a:rPr>
              <a:t>Regulation</a:t>
            </a:r>
            <a:r>
              <a:rPr lang="sv-SE" sz="2400" i="1" dirty="0">
                <a:solidFill>
                  <a:schemeClr val="bg1"/>
                </a:solidFill>
                <a:latin typeface="Gellix" pitchFamily="2" charset="77"/>
                <a:cs typeface="Gellix" pitchFamily="2" charset="77"/>
              </a:rPr>
              <a:t> 190) </a:t>
            </a:r>
            <a:endParaRPr lang="sv-SE" sz="2400" dirty="0"/>
          </a:p>
        </p:txBody>
      </p:sp>
    </p:spTree>
    <p:extLst>
      <p:ext uri="{BB962C8B-B14F-4D97-AF65-F5344CB8AC3E}">
        <p14:creationId xmlns:p14="http://schemas.microsoft.com/office/powerpoint/2010/main" val="76345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5448A10-5D28-361C-FCB1-FBAF718FA7D4}"/>
              </a:ext>
            </a:extLst>
          </p:cNvPr>
          <p:cNvSpPr/>
          <p:nvPr/>
        </p:nvSpPr>
        <p:spPr>
          <a:xfrm>
            <a:off x="876079" y="596281"/>
            <a:ext cx="8441486" cy="11972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defRPr/>
            </a:pPr>
            <a:endParaRPr lang="en-US" sz="3600">
              <a:solidFill>
                <a:srgbClr val="000000"/>
              </a:solidFill>
              <a:latin typeface="Gellix" pitchFamily="2" charset="77"/>
            </a:endParaRPr>
          </a:p>
        </p:txBody>
      </p:sp>
      <p:sp>
        <p:nvSpPr>
          <p:cNvPr id="3" name="textruta 2">
            <a:extLst>
              <a:ext uri="{FF2B5EF4-FFF2-40B4-BE49-F238E27FC236}">
                <a16:creationId xmlns:a16="http://schemas.microsoft.com/office/drawing/2014/main" id="{A1932B1A-9F7D-2EAC-BE9A-873D68C23FD5}"/>
              </a:ext>
            </a:extLst>
          </p:cNvPr>
          <p:cNvSpPr txBox="1"/>
          <p:nvPr/>
        </p:nvSpPr>
        <p:spPr>
          <a:xfrm>
            <a:off x="3878971" y="2983054"/>
            <a:ext cx="15217491" cy="9072370"/>
          </a:xfrm>
          <a:prstGeom prst="rect">
            <a:avLst/>
          </a:prstGeom>
          <a:ln>
            <a:solidFill>
              <a:schemeClr val="accent1"/>
            </a:solidFill>
          </a:ln>
        </p:spPr>
        <p:txBody>
          <a:bodyPr wrap="square" rtlCol="0">
            <a:normAutofit/>
          </a:bodyPr>
          <a:lstStyle/>
          <a:p>
            <a:pPr marL="571500" indent="-571500" algn="l">
              <a:lnSpc>
                <a:spcPct val="100000"/>
              </a:lnSpc>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SOU 2023:2 Delbetänkande En inre marknad för digitala tjänster - ansvarsfördelning mellan myndigheter. </a:t>
            </a:r>
          </a:p>
          <a:p>
            <a:pPr marL="571500" indent="-571500" algn="l">
              <a:lnSpc>
                <a:spcPct val="100000"/>
              </a:lnSpc>
              <a:buFont typeface="Arial" panose="020B0604020202020204" pitchFamily="34" charset="0"/>
              <a:buChar char="•"/>
            </a:pPr>
            <a:endParaRPr lang="sv-SE" sz="4000" b="1"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lgn="l">
              <a:lnSpc>
                <a:spcPct val="100000"/>
              </a:lnSpc>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Del av implementeringen av Digital Services </a:t>
            </a:r>
            <a:r>
              <a:rPr lang="sv-SE" sz="4000" dirty="0" err="1">
                <a:solidFill>
                  <a:schemeClr val="bg1"/>
                </a:solidFill>
                <a:latin typeface="Gellix" pitchFamily="2" charset="77"/>
                <a:ea typeface="ヒラギノ角ゴ Pro W3" panose="020B0300000000000000" pitchFamily="34" charset="-128"/>
                <a:cs typeface="Times New Roman" panose="02020603050405020304" pitchFamily="18" charset="0"/>
              </a:rPr>
              <a:t>Act</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lgn="l">
              <a:lnSpc>
                <a:spcPct val="100000"/>
              </a:lnSpc>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ICC är remissinstans. DL den 3 juni. </a:t>
            </a:r>
          </a:p>
          <a:p>
            <a:pPr marL="571500" indent="-571500" algn="l">
              <a:lnSpc>
                <a:spcPct val="100000"/>
              </a:lnSpc>
              <a:buFont typeface="Arial" panose="020B0604020202020204" pitchFamily="34" charset="0"/>
              <a:buChar char="•"/>
            </a:pPr>
            <a:endPar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endParaRPr>
          </a:p>
          <a:p>
            <a:pPr marL="571500" indent="-571500" algn="l">
              <a:lnSpc>
                <a:spcPct val="100000"/>
              </a:lnSpc>
              <a:buFont typeface="Arial" panose="020B0604020202020204" pitchFamily="34" charset="0"/>
              <a:buChar char="•"/>
            </a:pP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Om intresse finns att besvara remissen, vänligen meddela Alfred Ram, </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hlinkClick r:id="rId2"/>
              </a:rPr>
              <a:t>alfred.ram@icc.se</a:t>
            </a:r>
            <a:r>
              <a:rPr lang="sv-SE" sz="4000" dirty="0">
                <a:solidFill>
                  <a:schemeClr val="bg1"/>
                </a:solidFill>
                <a:latin typeface="Gellix" pitchFamily="2" charset="77"/>
                <a:ea typeface="ヒラギノ角ゴ Pro W3" panose="020B0300000000000000" pitchFamily="34" charset="-128"/>
                <a:cs typeface="Times New Roman" panose="02020603050405020304" pitchFamily="18" charset="0"/>
              </a:rPr>
              <a:t> </a:t>
            </a:r>
          </a:p>
        </p:txBody>
      </p:sp>
      <p:sp>
        <p:nvSpPr>
          <p:cNvPr id="2" name="ICC – THE WORLD BUSINESS ORGANISATION…">
            <a:extLst>
              <a:ext uri="{FF2B5EF4-FFF2-40B4-BE49-F238E27FC236}">
                <a16:creationId xmlns:a16="http://schemas.microsoft.com/office/drawing/2014/main" id="{DC5E4DB6-DDC7-D0FC-5C97-789AEB42BF70}"/>
              </a:ext>
            </a:extLst>
          </p:cNvPr>
          <p:cNvSpPr txBox="1"/>
          <p:nvPr/>
        </p:nvSpPr>
        <p:spPr>
          <a:xfrm>
            <a:off x="3878971" y="1252809"/>
            <a:ext cx="19627362" cy="1073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797" tIns="50797" rIns="50797" bIns="50797" anchor="t">
            <a:normAutofit/>
          </a:bodyPr>
          <a:lstStyle/>
          <a:p>
            <a:pPr defTabSz="652113">
              <a:lnSpc>
                <a:spcPct val="120000"/>
              </a:lnSpc>
              <a:defRPr sz="6241" b="0">
                <a:latin typeface="Gotham Book"/>
                <a:ea typeface="Gotham Book"/>
                <a:cs typeface="Gotham Book"/>
                <a:sym typeface="Gotham Book"/>
              </a:defRPr>
            </a:pPr>
            <a:r>
              <a:rPr lang="sv-SE" sz="5400" b="1" dirty="0">
                <a:solidFill>
                  <a:schemeClr val="bg1"/>
                </a:solidFill>
                <a:latin typeface="Gellix" pitchFamily="2" charset="77"/>
                <a:cs typeface="Arial" panose="020B0604020202020204" pitchFamily="34" charset="0"/>
              </a:rPr>
              <a:t>En inre marknad för digitala tjänster</a:t>
            </a:r>
            <a:endParaRPr sz="5400" b="1" dirty="0">
              <a:solidFill>
                <a:schemeClr val="bg1"/>
              </a:solidFill>
              <a:latin typeface="Gellix" pitchFamily="2" charset="77"/>
              <a:cs typeface="Arial" panose="020B0604020202020204" pitchFamily="34" charset="0"/>
            </a:endParaRPr>
          </a:p>
        </p:txBody>
      </p:sp>
    </p:spTree>
    <p:extLst>
      <p:ext uri="{BB962C8B-B14F-4D97-AF65-F5344CB8AC3E}">
        <p14:creationId xmlns:p14="http://schemas.microsoft.com/office/powerpoint/2010/main" val="2925355855"/>
      </p:ext>
    </p:extLst>
  </p:cSld>
  <p:clrMapOvr>
    <a:masterClrMapping/>
  </p:clrMapOvr>
</p:sld>
</file>

<file path=ppt/theme/theme1.xml><?xml version="1.0" encoding="utf-8"?>
<a:theme xmlns:a="http://schemas.openxmlformats.org/drawingml/2006/main" name="master 1">
  <a:themeElements>
    <a:clrScheme name="ICC_SOCMED">
      <a:dk1>
        <a:srgbClr val="007DFE"/>
      </a:dk1>
      <a:lt1>
        <a:srgbClr val="000000"/>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007DFE"/>
      </a:hlink>
      <a:folHlink>
        <a:srgbClr val="000000"/>
      </a:folHlink>
    </a:clrScheme>
    <a:fontScheme name="HELVETICA">
      <a:majorFont>
        <a:latin typeface="Helvetica regular"/>
        <a:ea typeface=""/>
        <a:cs typeface=""/>
      </a:majorFont>
      <a:minorFont>
        <a:latin typeface="Helvetica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4400" dirty="0" err="1" smtClean="0">
            <a:solidFill>
              <a:schemeClr val="bg2"/>
            </a:solidFill>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3">
  <a:themeElements>
    <a:clrScheme name="ICC_SOCMED">
      <a:dk1>
        <a:srgbClr val="007DFE"/>
      </a:dk1>
      <a:lt1>
        <a:srgbClr val="000000"/>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007DFE"/>
      </a:hlink>
      <a:folHlink>
        <a:srgbClr val="000000"/>
      </a:folHlink>
    </a:clrScheme>
    <a:fontScheme name="HELVETICA">
      <a:majorFont>
        <a:latin typeface="Helvetica regular"/>
        <a:ea typeface=""/>
        <a:cs typeface=""/>
      </a:majorFont>
      <a:minorFont>
        <a:latin typeface="Helvetica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lgn="l">
          <a:lnSpc>
            <a:spcPct val="100000"/>
          </a:lnSpc>
          <a:defRPr dirty="0" smtClean="0">
            <a:latin typeface="Gotham Medium"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ster 6">
  <a:themeElements>
    <a:clrScheme name="ICC_SOCMED">
      <a:dk1>
        <a:srgbClr val="007DFE"/>
      </a:dk1>
      <a:lt1>
        <a:srgbClr val="000000"/>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007DFE"/>
      </a:hlink>
      <a:folHlink>
        <a:srgbClr val="000000"/>
      </a:folHlink>
    </a:clrScheme>
    <a:fontScheme name="HELVETICA">
      <a:majorFont>
        <a:latin typeface="Helvetica regular"/>
        <a:ea typeface=""/>
        <a:cs typeface=""/>
      </a:majorFont>
      <a:minorFont>
        <a:latin typeface="Helvetica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lgn="l">
          <a:lnSpc>
            <a:spcPct val="100000"/>
          </a:lnSpc>
          <a:defRPr dirty="0" smtClean="0">
            <a:latin typeface="Gotham Medium"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cf3299-9573-4a58-beeb-36e55a0a02b7" xsi:nil="true"/>
    <lcf76f155ced4ddcb4097134ff3c332f xmlns="b46b9808-7eec-4557-8a10-cd7b08f26e0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3CD8AE9B02F834195A39A8818C62C25" ma:contentTypeVersion="16" ma:contentTypeDescription="Skapa ett nytt dokument." ma:contentTypeScope="" ma:versionID="fb9bfd7612d72a02667bec4e4e04c539">
  <xsd:schema xmlns:xsd="http://www.w3.org/2001/XMLSchema" xmlns:xs="http://www.w3.org/2001/XMLSchema" xmlns:p="http://schemas.microsoft.com/office/2006/metadata/properties" xmlns:ns2="b46b9808-7eec-4557-8a10-cd7b08f26e01" xmlns:ns3="accf3299-9573-4a58-beeb-36e55a0a02b7" targetNamespace="http://schemas.microsoft.com/office/2006/metadata/properties" ma:root="true" ma:fieldsID="48099567d5f6f65bf6fa0191309d2b75" ns2:_="" ns3:_="">
    <xsd:import namespace="b46b9808-7eec-4557-8a10-cd7b08f26e01"/>
    <xsd:import namespace="accf3299-9573-4a58-beeb-36e55a0a02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b9808-7eec-4557-8a10-cd7b08f26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05e4c55e-88cb-4eed-b3cd-b87cde68751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ccf3299-9573-4a58-beeb-36e55a0a02b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9c39796-daf0-44f0-9bdc-1b952d1d5c8a}" ma:internalName="TaxCatchAll" ma:showField="CatchAllData" ma:web="accf3299-9573-4a58-beeb-36e55a0a02b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4842EC-4962-4C09-A3A1-6959F179F684}">
  <ds:schemaRef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accf3299-9573-4a58-beeb-36e55a0a02b7"/>
    <ds:schemaRef ds:uri="b46b9808-7eec-4557-8a10-cd7b08f26e01"/>
    <ds:schemaRef ds:uri="http://www.w3.org/XML/1998/namespace"/>
  </ds:schemaRefs>
</ds:datastoreItem>
</file>

<file path=customXml/itemProps2.xml><?xml version="1.0" encoding="utf-8"?>
<ds:datastoreItem xmlns:ds="http://schemas.openxmlformats.org/officeDocument/2006/customXml" ds:itemID="{A5A6225B-0A38-4B8A-B5D4-22CE12469002}">
  <ds:schemaRefs>
    <ds:schemaRef ds:uri="accf3299-9573-4a58-beeb-36e55a0a02b7"/>
    <ds:schemaRef ds:uri="b46b9808-7eec-4557-8a10-cd7b08f26e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CE9D483-5B3C-49AF-9B59-B96C015975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1037</TotalTime>
  <Words>1614</Words>
  <Application>Microsoft Macintosh PowerPoint</Application>
  <PresentationFormat>Anpassad</PresentationFormat>
  <Paragraphs>243</Paragraphs>
  <Slides>23</Slides>
  <Notes>14</Notes>
  <HiddenSlides>0</HiddenSlides>
  <MMClips>0</MMClips>
  <ScaleCrop>false</ScaleCrop>
  <HeadingPairs>
    <vt:vector size="6" baseType="variant">
      <vt:variant>
        <vt:lpstr>Använt teckensnitt</vt:lpstr>
      </vt:variant>
      <vt:variant>
        <vt:i4>8</vt:i4>
      </vt:variant>
      <vt:variant>
        <vt:lpstr>Tema</vt:lpstr>
      </vt:variant>
      <vt:variant>
        <vt:i4>3</vt:i4>
      </vt:variant>
      <vt:variant>
        <vt:lpstr>Bildrubriker</vt:lpstr>
      </vt:variant>
      <vt:variant>
        <vt:i4>23</vt:i4>
      </vt:variant>
    </vt:vector>
  </HeadingPairs>
  <TitlesOfParts>
    <vt:vector size="34" baseType="lpstr">
      <vt:lpstr>Arial</vt:lpstr>
      <vt:lpstr>Calibri</vt:lpstr>
      <vt:lpstr>Gellix</vt:lpstr>
      <vt:lpstr>Gotham Book</vt:lpstr>
      <vt:lpstr>Gotham Medium</vt:lpstr>
      <vt:lpstr>Helvetica Neue Thin</vt:lpstr>
      <vt:lpstr>Helvetica regular</vt:lpstr>
      <vt:lpstr>Wingdings</vt:lpstr>
      <vt:lpstr>master 1</vt:lpstr>
      <vt:lpstr>master 3</vt:lpstr>
      <vt:lpstr>master 6</vt:lpstr>
      <vt:lpstr>PowerPoint-presentation</vt:lpstr>
      <vt:lpstr>Mötets öppnande  Uppdatering från ICC internationellt  Henrik Blomqvist, Policyansvarig, ICC Sverige   Global Digital Compact  Sara Övreby, Samhällspolitisk chef, Google Sverige Axel Tandberg, Senior Advisor, Legal Works Henrik Blomqvist, Policyansvarig, ICC Sverige   Nästa möte och avslut</vt:lpstr>
      <vt:lpstr>Uppdatering från ICC internationellt  Henrik Blomqvist, Policyansvarig, ICC Sverige</vt:lpstr>
      <vt:lpstr>PowerPoint-presentation</vt:lpstr>
      <vt:lpstr>PowerPoint-presentation</vt:lpstr>
      <vt:lpstr>PowerPoint-presentation</vt:lpstr>
      <vt:lpstr>PowerPoint-presentation</vt:lpstr>
      <vt:lpstr>PowerPoint-presentation</vt:lpstr>
      <vt:lpstr>PowerPoint-presentation</vt:lpstr>
      <vt:lpstr>Global Digital Compact Sara Övreby, Samhällspolitisk chef, Google Sverige Axel Tandberg, Senior Advisor, Legal Works  Henrik Blomqvist, Policyansvarig, ICC Sverige</vt:lpstr>
      <vt:lpstr>PowerPoint-presentation</vt:lpstr>
      <vt:lpstr>PowerPoint-presentation</vt:lpstr>
      <vt:lpstr>PowerPoint-presentation</vt:lpstr>
      <vt:lpstr>PowerPoint-presentation</vt:lpstr>
      <vt:lpstr>ICC Survey: Global Digital Compact </vt:lpstr>
      <vt:lpstr>ICC Survey: Global Digital Compact </vt:lpstr>
      <vt:lpstr>ICC Survey: Global Digital Compact </vt:lpstr>
      <vt:lpstr>ICC Survey: Global Digital Compact </vt:lpstr>
      <vt:lpstr>ICC Survey: Global Digital Compact </vt:lpstr>
      <vt:lpstr>ICC Survey: Global Digital Compact </vt:lpstr>
      <vt:lpstr>ICC Survey: Global Digital Compact </vt:lpstr>
      <vt:lpstr>ICC Survey: Global Digital Compact </vt:lpstr>
      <vt:lpstr>Nästa möte och avslut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DOMBROWSKI Jeff</dc:creator>
  <cp:lastModifiedBy>ICC Sweden</cp:lastModifiedBy>
  <cp:revision>1</cp:revision>
  <cp:lastPrinted>2023-03-09T10:08:51Z</cp:lastPrinted>
  <dcterms:created xsi:type="dcterms:W3CDTF">2021-07-28T08:29:29Z</dcterms:created>
  <dcterms:modified xsi:type="dcterms:W3CDTF">2023-03-10T07:48:50Z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0x010100A3CD8AE9B02F834195A39A8818C62C25</vt:lpwstr>
  </property>
  <property fmtid="{D5CDD505-2E9C-101B-9397-08002B2CF9AE}" pid="3" name="_dlc_policyId">
    <vt:lpwstr>0x01010040BB9D21FF7C414DBAE17BB9C7DADD2E|-1315905429</vt:lpwstr>
  </property>
  <property fmtid="{D5CDD505-2E9C-101B-9397-08002B2CF9AE}" pid="4" name="ItemRetentionFormula">
    <vt:lpwstr>&lt;formula id="Microsoft.Office.RecordsManagement.PolicyFeatures.Expiration.Formula.BuiltIn"&gt;&lt;number&gt;6&lt;/number&gt;&lt;property&gt;Modified&lt;/property&gt;&lt;propertyId&gt;28cf69c5-fa48-462a-b5cd-27b6f9d2bd5f&lt;/propertyId&gt;&lt;period&gt;months&lt;/period&gt;&lt;/formula&gt;</vt:lpwstr>
  </property>
  <property fmtid="{D5CDD505-2E9C-101B-9397-08002B2CF9AE}" pid="5" name="_dlc_DocIdItemGuid">
    <vt:lpwstr>0cb43639-3733-44d8-83f3-8228541ddae5</vt:lpwstr>
  </property>
  <property fmtid="{D5CDD505-2E9C-101B-9397-08002B2CF9AE}" pid="6" name="MediaServiceImageTags">
    <vt:lpwstr/>
  </property>
</Properties>
</file>