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713" r:id="rId5"/>
    <p:sldMasterId id="2147483733" r:id="rId6"/>
    <p:sldMasterId id="2147483814" r:id="rId7"/>
  </p:sldMasterIdLst>
  <p:notesMasterIdLst>
    <p:notesMasterId r:id="rId36"/>
  </p:notesMasterIdLst>
  <p:handoutMasterIdLst>
    <p:handoutMasterId r:id="rId37"/>
  </p:handoutMasterIdLst>
  <p:sldIdLst>
    <p:sldId id="329" r:id="rId8"/>
    <p:sldId id="324" r:id="rId9"/>
    <p:sldId id="325" r:id="rId10"/>
    <p:sldId id="331" r:id="rId11"/>
    <p:sldId id="332" r:id="rId12"/>
    <p:sldId id="333" r:id="rId13"/>
    <p:sldId id="326" r:id="rId14"/>
    <p:sldId id="327" r:id="rId15"/>
    <p:sldId id="330" r:id="rId16"/>
    <p:sldId id="299" r:id="rId17"/>
    <p:sldId id="297" r:id="rId18"/>
    <p:sldId id="300" r:id="rId19"/>
    <p:sldId id="283" r:id="rId20"/>
    <p:sldId id="301" r:id="rId21"/>
    <p:sldId id="313" r:id="rId22"/>
    <p:sldId id="296" r:id="rId23"/>
    <p:sldId id="307" r:id="rId24"/>
    <p:sldId id="311" r:id="rId25"/>
    <p:sldId id="303" r:id="rId26"/>
    <p:sldId id="308" r:id="rId27"/>
    <p:sldId id="304" r:id="rId28"/>
    <p:sldId id="309" r:id="rId29"/>
    <p:sldId id="310" r:id="rId30"/>
    <p:sldId id="306" r:id="rId31"/>
    <p:sldId id="312" r:id="rId32"/>
    <p:sldId id="305" r:id="rId33"/>
    <p:sldId id="302" r:id="rId34"/>
    <p:sldId id="328" r:id="rId35"/>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1"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D0628A-1A1C-D0FF-0D10-548ED4A643A4}" name="IRVING Jennie" initials="IJ" userId="S::jig@icchq.org::6796ae16-cc9f-4f63-95ae-70b37333b7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0B36F-0003-E541-BB4A-DC77D58F7730}" v="7" dt="2022-10-12T11:12:19.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61"/>
    <p:restoredTop sz="84082"/>
  </p:normalViewPr>
  <p:slideViewPr>
    <p:cSldViewPr snapToGrid="0">
      <p:cViewPr varScale="1">
        <p:scale>
          <a:sx n="37" d="100"/>
          <a:sy n="37" d="100"/>
        </p:scale>
        <p:origin x="1080" y="232"/>
      </p:cViewPr>
      <p:guideLst>
        <p:guide orient="horz" pos="4321"/>
        <p:guide pos="76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Insgård" userId="061c0aa7-ed0a-43cb-bfde-92a59cb73a81" providerId="ADAL" clId="{B4400D6C-B44C-7446-B941-EC6443134893}"/>
    <pc:docChg chg="modSld">
      <pc:chgData name="Amanda Insgård" userId="061c0aa7-ed0a-43cb-bfde-92a59cb73a81" providerId="ADAL" clId="{B4400D6C-B44C-7446-B941-EC6443134893}" dt="2022-09-23T10:08:01.243" v="0" actId="1076"/>
      <pc:docMkLst>
        <pc:docMk/>
      </pc:docMkLst>
      <pc:sldChg chg="modSp mod">
        <pc:chgData name="Amanda Insgård" userId="061c0aa7-ed0a-43cb-bfde-92a59cb73a81" providerId="ADAL" clId="{B4400D6C-B44C-7446-B941-EC6443134893}" dt="2022-09-23T10:08:01.243" v="0" actId="1076"/>
        <pc:sldMkLst>
          <pc:docMk/>
          <pc:sldMk cId="1654224210" sldId="329"/>
        </pc:sldMkLst>
        <pc:spChg chg="mod">
          <ac:chgData name="Amanda Insgård" userId="061c0aa7-ed0a-43cb-bfde-92a59cb73a81" providerId="ADAL" clId="{B4400D6C-B44C-7446-B941-EC6443134893}" dt="2022-09-23T10:08:01.243" v="0" actId="1076"/>
          <ac:spMkLst>
            <pc:docMk/>
            <pc:sldMk cId="1654224210" sldId="329"/>
            <ac:spMk id="4" creationId="{AD08A668-854E-791E-0751-33B887533651}"/>
          </ac:spMkLst>
        </pc:spChg>
      </pc:sldChg>
    </pc:docChg>
  </pc:docChgLst>
  <pc:docChgLst>
    <pc:chgData name="Amanda Insgård" userId="061c0aa7-ed0a-43cb-bfde-92a59cb73a81" providerId="ADAL" clId="{7CEBF77D-0222-DD4B-A88A-5CE4E5827FC4}"/>
    <pc:docChg chg="modSld">
      <pc:chgData name="Amanda Insgård" userId="061c0aa7-ed0a-43cb-bfde-92a59cb73a81" providerId="ADAL" clId="{7CEBF77D-0222-DD4B-A88A-5CE4E5827FC4}" dt="2022-10-10T08:14:04.842" v="0" actId="20577"/>
      <pc:docMkLst>
        <pc:docMk/>
      </pc:docMkLst>
      <pc:sldChg chg="modSp mod">
        <pc:chgData name="Amanda Insgård" userId="061c0aa7-ed0a-43cb-bfde-92a59cb73a81" providerId="ADAL" clId="{7CEBF77D-0222-DD4B-A88A-5CE4E5827FC4}" dt="2022-10-10T08:14:04.842" v="0" actId="20577"/>
        <pc:sldMkLst>
          <pc:docMk/>
          <pc:sldMk cId="1654224210" sldId="329"/>
        </pc:sldMkLst>
        <pc:spChg chg="mod">
          <ac:chgData name="Amanda Insgård" userId="061c0aa7-ed0a-43cb-bfde-92a59cb73a81" providerId="ADAL" clId="{7CEBF77D-0222-DD4B-A88A-5CE4E5827FC4}" dt="2022-10-10T08:14:04.842" v="0" actId="20577"/>
          <ac:spMkLst>
            <pc:docMk/>
            <pc:sldMk cId="1654224210" sldId="329"/>
            <ac:spMk id="4" creationId="{AD08A668-854E-791E-0751-33B887533651}"/>
          </ac:spMkLst>
        </pc:spChg>
      </pc:sldChg>
    </pc:docChg>
  </pc:docChgLst>
  <pc:docChgLst>
    <pc:chgData name="Alfred Ram" userId="517241e9-3285-44a8-bae1-0befaec22fde" providerId="ADAL" clId="{A9E701CD-3C06-4342-A0F4-140D2DB58114}"/>
    <pc:docChg chg="undo custSel addSld delSld modSld sldOrd">
      <pc:chgData name="Alfred Ram" userId="517241e9-3285-44a8-bae1-0befaec22fde" providerId="ADAL" clId="{A9E701CD-3C06-4342-A0F4-140D2DB58114}" dt="2022-09-27T12:40:17.990" v="922" actId="6559"/>
      <pc:docMkLst>
        <pc:docMk/>
      </pc:docMkLst>
      <pc:sldChg chg="add del">
        <pc:chgData name="Alfred Ram" userId="517241e9-3285-44a8-bae1-0befaec22fde" providerId="ADAL" clId="{A9E701CD-3C06-4342-A0F4-140D2DB58114}" dt="2022-09-27T12:33:10.861" v="875"/>
        <pc:sldMkLst>
          <pc:docMk/>
          <pc:sldMk cId="0" sldId="256"/>
        </pc:sldMkLst>
      </pc:sldChg>
      <pc:sldChg chg="modSp add del mod">
        <pc:chgData name="Alfred Ram" userId="517241e9-3285-44a8-bae1-0befaec22fde" providerId="ADAL" clId="{A9E701CD-3C06-4342-A0F4-140D2DB58114}" dt="2022-09-27T12:33:26.172" v="876" actId="1076"/>
        <pc:sldMkLst>
          <pc:docMk/>
          <pc:sldMk cId="3577908776" sldId="257"/>
        </pc:sldMkLst>
        <pc:spChg chg="mod">
          <ac:chgData name="Alfred Ram" userId="517241e9-3285-44a8-bae1-0befaec22fde" providerId="ADAL" clId="{A9E701CD-3C06-4342-A0F4-140D2DB58114}" dt="2022-09-27T12:33:26.172" v="876" actId="1076"/>
          <ac:spMkLst>
            <pc:docMk/>
            <pc:sldMk cId="3577908776" sldId="257"/>
            <ac:spMk id="3" creationId="{00000000-0000-0000-0000-000000000000}"/>
          </ac:spMkLst>
        </pc:spChg>
      </pc:sldChg>
      <pc:sldChg chg="modSp add del mod">
        <pc:chgData name="Alfred Ram" userId="517241e9-3285-44a8-bae1-0befaec22fde" providerId="ADAL" clId="{A9E701CD-3C06-4342-A0F4-140D2DB58114}" dt="2022-09-27T12:33:29.146" v="877" actId="1076"/>
        <pc:sldMkLst>
          <pc:docMk/>
          <pc:sldMk cId="0" sldId="258"/>
        </pc:sldMkLst>
        <pc:spChg chg="mod">
          <ac:chgData name="Alfred Ram" userId="517241e9-3285-44a8-bae1-0befaec22fde" providerId="ADAL" clId="{A9E701CD-3C06-4342-A0F4-140D2DB58114}" dt="2022-09-27T12:33:29.146" v="877" actId="1076"/>
          <ac:spMkLst>
            <pc:docMk/>
            <pc:sldMk cId="0" sldId="258"/>
            <ac:spMk id="7" creationId="{00000000-0000-0000-0000-000000000000}"/>
          </ac:spMkLst>
        </pc:spChg>
      </pc:sldChg>
      <pc:sldChg chg="modSp add del mod">
        <pc:chgData name="Alfred Ram" userId="517241e9-3285-44a8-bae1-0befaec22fde" providerId="ADAL" clId="{A9E701CD-3C06-4342-A0F4-140D2DB58114}" dt="2022-09-27T12:40:03.976" v="920" actId="6559"/>
        <pc:sldMkLst>
          <pc:docMk/>
          <pc:sldMk cId="0" sldId="259"/>
        </pc:sldMkLst>
        <pc:spChg chg="mod">
          <ac:chgData name="Alfred Ram" userId="517241e9-3285-44a8-bae1-0befaec22fde" providerId="ADAL" clId="{A9E701CD-3C06-4342-A0F4-140D2DB58114}" dt="2022-09-27T12:33:34.270" v="878" actId="1076"/>
          <ac:spMkLst>
            <pc:docMk/>
            <pc:sldMk cId="0" sldId="259"/>
            <ac:spMk id="2" creationId="{00000000-0000-0000-0000-000000000000}"/>
          </ac:spMkLst>
        </pc:spChg>
        <pc:spChg chg="mod">
          <ac:chgData name="Alfred Ram" userId="517241e9-3285-44a8-bae1-0befaec22fde" providerId="ADAL" clId="{A9E701CD-3C06-4342-A0F4-140D2DB58114}" dt="2022-09-27T12:40:03.976" v="920" actId="6559"/>
          <ac:spMkLst>
            <pc:docMk/>
            <pc:sldMk cId="0" sldId="259"/>
            <ac:spMk id="3" creationId="{00000000-0000-0000-0000-000000000000}"/>
          </ac:spMkLst>
        </pc:spChg>
      </pc:sldChg>
      <pc:sldChg chg="modSp add del mod">
        <pc:chgData name="Alfred Ram" userId="517241e9-3285-44a8-bae1-0befaec22fde" providerId="ADAL" clId="{A9E701CD-3C06-4342-A0F4-140D2DB58114}" dt="2022-09-27T12:40:10.667" v="921" actId="6559"/>
        <pc:sldMkLst>
          <pc:docMk/>
          <pc:sldMk cId="0" sldId="260"/>
        </pc:sldMkLst>
        <pc:spChg chg="mod">
          <ac:chgData name="Alfred Ram" userId="517241e9-3285-44a8-bae1-0befaec22fde" providerId="ADAL" clId="{A9E701CD-3C06-4342-A0F4-140D2DB58114}" dt="2022-09-27T12:40:10.667" v="921" actId="6559"/>
          <ac:spMkLst>
            <pc:docMk/>
            <pc:sldMk cId="0" sldId="260"/>
            <ac:spMk id="7" creationId="{00000000-0000-0000-0000-000000000000}"/>
          </ac:spMkLst>
        </pc:spChg>
      </pc:sldChg>
      <pc:sldChg chg="modSp add del mod">
        <pc:chgData name="Alfred Ram" userId="517241e9-3285-44a8-bae1-0befaec22fde" providerId="ADAL" clId="{A9E701CD-3C06-4342-A0F4-140D2DB58114}" dt="2022-09-27T12:33:50.897" v="883" actId="1076"/>
        <pc:sldMkLst>
          <pc:docMk/>
          <pc:sldMk cId="0" sldId="261"/>
        </pc:sldMkLst>
        <pc:spChg chg="mod">
          <ac:chgData name="Alfred Ram" userId="517241e9-3285-44a8-bae1-0befaec22fde" providerId="ADAL" clId="{A9E701CD-3C06-4342-A0F4-140D2DB58114}" dt="2022-09-27T12:33:50.897" v="883" actId="1076"/>
          <ac:spMkLst>
            <pc:docMk/>
            <pc:sldMk cId="0" sldId="261"/>
            <ac:spMk id="6" creationId="{00000000-0000-0000-0000-000000000000}"/>
          </ac:spMkLst>
        </pc:spChg>
      </pc:sldChg>
      <pc:sldChg chg="modSp add del mod">
        <pc:chgData name="Alfred Ram" userId="517241e9-3285-44a8-bae1-0befaec22fde" providerId="ADAL" clId="{A9E701CD-3C06-4342-A0F4-140D2DB58114}" dt="2022-09-27T12:40:17.990" v="922" actId="6559"/>
        <pc:sldMkLst>
          <pc:docMk/>
          <pc:sldMk cId="0" sldId="262"/>
        </pc:sldMkLst>
        <pc:spChg chg="mod">
          <ac:chgData name="Alfred Ram" userId="517241e9-3285-44a8-bae1-0befaec22fde" providerId="ADAL" clId="{A9E701CD-3C06-4342-A0F4-140D2DB58114}" dt="2022-09-27T12:40:17.990" v="922" actId="6559"/>
          <ac:spMkLst>
            <pc:docMk/>
            <pc:sldMk cId="0" sldId="262"/>
            <ac:spMk id="3" creationId="{00000000-0000-0000-0000-000000000000}"/>
          </ac:spMkLst>
        </pc:spChg>
      </pc:sldChg>
      <pc:sldChg chg="modSp add del mod">
        <pc:chgData name="Alfred Ram" userId="517241e9-3285-44a8-bae1-0befaec22fde" providerId="ADAL" clId="{A9E701CD-3C06-4342-A0F4-140D2DB58114}" dt="2022-09-27T12:34:01.287" v="885" actId="1076"/>
        <pc:sldMkLst>
          <pc:docMk/>
          <pc:sldMk cId="0" sldId="263"/>
        </pc:sldMkLst>
        <pc:spChg chg="mod">
          <ac:chgData name="Alfred Ram" userId="517241e9-3285-44a8-bae1-0befaec22fde" providerId="ADAL" clId="{A9E701CD-3C06-4342-A0F4-140D2DB58114}" dt="2022-09-27T12:34:01.287" v="885" actId="1076"/>
          <ac:spMkLst>
            <pc:docMk/>
            <pc:sldMk cId="0" sldId="263"/>
            <ac:spMk id="4" creationId="{00000000-0000-0000-0000-000000000000}"/>
          </ac:spMkLst>
        </pc:spChg>
      </pc:sldChg>
      <pc:sldChg chg="modSp add del mod">
        <pc:chgData name="Alfred Ram" userId="517241e9-3285-44a8-bae1-0befaec22fde" providerId="ADAL" clId="{A9E701CD-3C06-4342-A0F4-140D2DB58114}" dt="2022-09-27T12:34:07.837" v="886" actId="1076"/>
        <pc:sldMkLst>
          <pc:docMk/>
          <pc:sldMk cId="0" sldId="264"/>
        </pc:sldMkLst>
        <pc:spChg chg="mod">
          <ac:chgData name="Alfred Ram" userId="517241e9-3285-44a8-bae1-0befaec22fde" providerId="ADAL" clId="{A9E701CD-3C06-4342-A0F4-140D2DB58114}" dt="2022-09-27T12:34:07.837" v="886" actId="1076"/>
          <ac:spMkLst>
            <pc:docMk/>
            <pc:sldMk cId="0" sldId="264"/>
            <ac:spMk id="7" creationId="{00000000-0000-0000-0000-000000000000}"/>
          </ac:spMkLst>
        </pc:spChg>
      </pc:sldChg>
      <pc:sldChg chg="add del">
        <pc:chgData name="Alfred Ram" userId="517241e9-3285-44a8-bae1-0befaec22fde" providerId="ADAL" clId="{A9E701CD-3C06-4342-A0F4-140D2DB58114}" dt="2022-09-21T06:44:21.670" v="832"/>
        <pc:sldMkLst>
          <pc:docMk/>
          <pc:sldMk cId="70850306" sldId="265"/>
        </pc:sldMkLst>
      </pc:sldChg>
      <pc:sldChg chg="add del">
        <pc:chgData name="Alfred Ram" userId="517241e9-3285-44a8-bae1-0befaec22fde" providerId="ADAL" clId="{A9E701CD-3C06-4342-A0F4-140D2DB58114}" dt="2022-09-21T06:44:21.670" v="832"/>
        <pc:sldMkLst>
          <pc:docMk/>
          <pc:sldMk cId="4283699002" sldId="266"/>
        </pc:sldMkLst>
      </pc:sldChg>
      <pc:sldChg chg="add del">
        <pc:chgData name="Alfred Ram" userId="517241e9-3285-44a8-bae1-0befaec22fde" providerId="ADAL" clId="{A9E701CD-3C06-4342-A0F4-140D2DB58114}" dt="2022-09-21T06:44:21.670" v="832"/>
        <pc:sldMkLst>
          <pc:docMk/>
          <pc:sldMk cId="1823228545" sldId="267"/>
        </pc:sldMkLst>
      </pc:sldChg>
      <pc:sldChg chg="add del">
        <pc:chgData name="Alfred Ram" userId="517241e9-3285-44a8-bae1-0befaec22fde" providerId="ADAL" clId="{A9E701CD-3C06-4342-A0F4-140D2DB58114}" dt="2022-09-21T06:44:21.670" v="832"/>
        <pc:sldMkLst>
          <pc:docMk/>
          <pc:sldMk cId="1422146173" sldId="268"/>
        </pc:sldMkLst>
      </pc:sldChg>
      <pc:sldChg chg="modSp add del mod">
        <pc:chgData name="Alfred Ram" userId="517241e9-3285-44a8-bae1-0befaec22fde" providerId="ADAL" clId="{A9E701CD-3C06-4342-A0F4-140D2DB58114}" dt="2022-09-27T12:37:51.274" v="894" actId="1076"/>
        <pc:sldMkLst>
          <pc:docMk/>
          <pc:sldMk cId="0" sldId="269"/>
        </pc:sldMkLst>
        <pc:spChg chg="mod">
          <ac:chgData name="Alfred Ram" userId="517241e9-3285-44a8-bae1-0befaec22fde" providerId="ADAL" clId="{A9E701CD-3C06-4342-A0F4-140D2DB58114}" dt="2022-09-27T12:37:51.274" v="894" actId="1076"/>
          <ac:spMkLst>
            <pc:docMk/>
            <pc:sldMk cId="0" sldId="269"/>
            <ac:spMk id="6" creationId="{00000000-0000-0000-0000-000000000000}"/>
          </ac:spMkLst>
        </pc:spChg>
      </pc:sldChg>
      <pc:sldChg chg="modSp add del mod">
        <pc:chgData name="Alfred Ram" userId="517241e9-3285-44a8-bae1-0befaec22fde" providerId="ADAL" clId="{A9E701CD-3C06-4342-A0F4-140D2DB58114}" dt="2022-09-27T12:37:57.175" v="895" actId="1076"/>
        <pc:sldMkLst>
          <pc:docMk/>
          <pc:sldMk cId="0" sldId="270"/>
        </pc:sldMkLst>
        <pc:spChg chg="mod">
          <ac:chgData name="Alfred Ram" userId="517241e9-3285-44a8-bae1-0befaec22fde" providerId="ADAL" clId="{A9E701CD-3C06-4342-A0F4-140D2DB58114}" dt="2022-09-27T12:37:57.175" v="895" actId="1076"/>
          <ac:spMkLst>
            <pc:docMk/>
            <pc:sldMk cId="0" sldId="270"/>
            <ac:spMk id="7" creationId="{00000000-0000-0000-0000-000000000000}"/>
          </ac:spMkLst>
        </pc:spChg>
      </pc:sldChg>
      <pc:sldChg chg="add del">
        <pc:chgData name="Alfred Ram" userId="517241e9-3285-44a8-bae1-0befaec22fde" providerId="ADAL" clId="{A9E701CD-3C06-4342-A0F4-140D2DB58114}" dt="2022-09-21T06:44:21.670" v="832"/>
        <pc:sldMkLst>
          <pc:docMk/>
          <pc:sldMk cId="2787152261" sldId="271"/>
        </pc:sldMkLst>
      </pc:sldChg>
      <pc:sldChg chg="add del">
        <pc:chgData name="Alfred Ram" userId="517241e9-3285-44a8-bae1-0befaec22fde" providerId="ADAL" clId="{A9E701CD-3C06-4342-A0F4-140D2DB58114}" dt="2022-09-21T06:44:21.670" v="832"/>
        <pc:sldMkLst>
          <pc:docMk/>
          <pc:sldMk cId="3913015403" sldId="272"/>
        </pc:sldMkLst>
      </pc:sldChg>
      <pc:sldChg chg="modSp add del mod">
        <pc:chgData name="Alfred Ram" userId="517241e9-3285-44a8-bae1-0befaec22fde" providerId="ADAL" clId="{A9E701CD-3C06-4342-A0F4-140D2DB58114}" dt="2022-09-27T12:38:17.607" v="900" actId="1076"/>
        <pc:sldMkLst>
          <pc:docMk/>
          <pc:sldMk cId="0" sldId="273"/>
        </pc:sldMkLst>
        <pc:spChg chg="mod">
          <ac:chgData name="Alfred Ram" userId="517241e9-3285-44a8-bae1-0befaec22fde" providerId="ADAL" clId="{A9E701CD-3C06-4342-A0F4-140D2DB58114}" dt="2022-09-27T12:38:17.607" v="900" actId="1076"/>
          <ac:spMkLst>
            <pc:docMk/>
            <pc:sldMk cId="0" sldId="273"/>
            <ac:spMk id="3" creationId="{00000000-0000-0000-0000-000000000000}"/>
          </ac:spMkLst>
        </pc:spChg>
      </pc:sldChg>
      <pc:sldChg chg="add del">
        <pc:chgData name="Alfred Ram" userId="517241e9-3285-44a8-bae1-0befaec22fde" providerId="ADAL" clId="{A9E701CD-3C06-4342-A0F4-140D2DB58114}" dt="2022-09-21T06:44:21.670" v="832"/>
        <pc:sldMkLst>
          <pc:docMk/>
          <pc:sldMk cId="1681170738" sldId="274"/>
        </pc:sldMkLst>
      </pc:sldChg>
      <pc:sldChg chg="add del">
        <pc:chgData name="Alfred Ram" userId="517241e9-3285-44a8-bae1-0befaec22fde" providerId="ADAL" clId="{A9E701CD-3C06-4342-A0F4-140D2DB58114}" dt="2022-09-21T06:44:21.670" v="832"/>
        <pc:sldMkLst>
          <pc:docMk/>
          <pc:sldMk cId="3334619184" sldId="275"/>
        </pc:sldMkLst>
      </pc:sldChg>
      <pc:sldChg chg="add del">
        <pc:chgData name="Alfred Ram" userId="517241e9-3285-44a8-bae1-0befaec22fde" providerId="ADAL" clId="{A9E701CD-3C06-4342-A0F4-140D2DB58114}" dt="2022-09-21T06:44:21.670" v="832"/>
        <pc:sldMkLst>
          <pc:docMk/>
          <pc:sldMk cId="2876597962" sldId="276"/>
        </pc:sldMkLst>
      </pc:sldChg>
      <pc:sldChg chg="add del">
        <pc:chgData name="Alfred Ram" userId="517241e9-3285-44a8-bae1-0befaec22fde" providerId="ADAL" clId="{A9E701CD-3C06-4342-A0F4-140D2DB58114}" dt="2022-09-21T06:44:21.670" v="832"/>
        <pc:sldMkLst>
          <pc:docMk/>
          <pc:sldMk cId="2668336920" sldId="277"/>
        </pc:sldMkLst>
      </pc:sldChg>
      <pc:sldChg chg="add del">
        <pc:chgData name="Alfred Ram" userId="517241e9-3285-44a8-bae1-0befaec22fde" providerId="ADAL" clId="{A9E701CD-3C06-4342-A0F4-140D2DB58114}" dt="2022-09-21T06:44:21.670" v="832"/>
        <pc:sldMkLst>
          <pc:docMk/>
          <pc:sldMk cId="3795061520" sldId="292"/>
        </pc:sldMkLst>
      </pc:sldChg>
      <pc:sldChg chg="add del">
        <pc:chgData name="Alfred Ram" userId="517241e9-3285-44a8-bae1-0befaec22fde" providerId="ADAL" clId="{A9E701CD-3C06-4342-A0F4-140D2DB58114}" dt="2022-09-21T06:44:21.670" v="832"/>
        <pc:sldMkLst>
          <pc:docMk/>
          <pc:sldMk cId="2674824270" sldId="293"/>
        </pc:sldMkLst>
      </pc:sldChg>
      <pc:sldChg chg="addSp delSp modSp mod">
        <pc:chgData name="Alfred Ram" userId="517241e9-3285-44a8-bae1-0befaec22fde" providerId="ADAL" clId="{A9E701CD-3C06-4342-A0F4-140D2DB58114}" dt="2022-09-20T13:18:54.840" v="656" actId="20577"/>
        <pc:sldMkLst>
          <pc:docMk/>
          <pc:sldMk cId="2578066461" sldId="324"/>
        </pc:sldMkLst>
        <pc:spChg chg="add del">
          <ac:chgData name="Alfred Ram" userId="517241e9-3285-44a8-bae1-0befaec22fde" providerId="ADAL" clId="{A9E701CD-3C06-4342-A0F4-140D2DB58114}" dt="2022-09-16T11:33:07.786" v="19" actId="11529"/>
          <ac:spMkLst>
            <pc:docMk/>
            <pc:sldMk cId="2578066461" sldId="324"/>
            <ac:spMk id="3" creationId="{95747137-0B1F-AFD3-A56C-B8AF254E3AD2}"/>
          </ac:spMkLst>
        </pc:spChg>
        <pc:spChg chg="mod">
          <ac:chgData name="Alfred Ram" userId="517241e9-3285-44a8-bae1-0befaec22fde" providerId="ADAL" clId="{A9E701CD-3C06-4342-A0F4-140D2DB58114}" dt="2022-09-20T13:18:54.840" v="656" actId="20577"/>
          <ac:spMkLst>
            <pc:docMk/>
            <pc:sldMk cId="2578066461" sldId="324"/>
            <ac:spMk id="4" creationId="{AD08A668-854E-791E-0751-33B887533651}"/>
          </ac:spMkLst>
        </pc:spChg>
        <pc:spChg chg="add mod">
          <ac:chgData name="Alfred Ram" userId="517241e9-3285-44a8-bae1-0befaec22fde" providerId="ADAL" clId="{A9E701CD-3C06-4342-A0F4-140D2DB58114}" dt="2022-09-20T09:40:22.362" v="602" actId="167"/>
          <ac:spMkLst>
            <pc:docMk/>
            <pc:sldMk cId="2578066461" sldId="324"/>
            <ac:spMk id="5" creationId="{23F04E40-2B4E-BC70-C1E6-B230355E6497}"/>
          </ac:spMkLst>
        </pc:spChg>
        <pc:spChg chg="add mod">
          <ac:chgData name="Alfred Ram" userId="517241e9-3285-44a8-bae1-0befaec22fde" providerId="ADAL" clId="{A9E701CD-3C06-4342-A0F4-140D2DB58114}" dt="2022-09-16T11:33:56.947" v="23" actId="27636"/>
          <ac:spMkLst>
            <pc:docMk/>
            <pc:sldMk cId="2578066461" sldId="324"/>
            <ac:spMk id="6" creationId="{F780A253-2ACE-ACDA-8934-16927C15D740}"/>
          </ac:spMkLst>
        </pc:spChg>
      </pc:sldChg>
      <pc:sldChg chg="addSp delSp modSp mod">
        <pc:chgData name="Alfred Ram" userId="517241e9-3285-44a8-bae1-0befaec22fde" providerId="ADAL" clId="{A9E701CD-3C06-4342-A0F4-140D2DB58114}" dt="2022-09-21T06:43:54.316" v="829"/>
        <pc:sldMkLst>
          <pc:docMk/>
          <pc:sldMk cId="3368408646" sldId="325"/>
        </pc:sldMkLst>
        <pc:spChg chg="mod">
          <ac:chgData name="Alfred Ram" userId="517241e9-3285-44a8-bae1-0befaec22fde" providerId="ADAL" clId="{A9E701CD-3C06-4342-A0F4-140D2DB58114}" dt="2022-09-20T13:25:55.139" v="796" actId="403"/>
          <ac:spMkLst>
            <pc:docMk/>
            <pc:sldMk cId="3368408646" sldId="325"/>
            <ac:spMk id="4" creationId="{AD08A668-854E-791E-0751-33B887533651}"/>
          </ac:spMkLst>
        </pc:spChg>
        <pc:picChg chg="add del mod">
          <ac:chgData name="Alfred Ram" userId="517241e9-3285-44a8-bae1-0befaec22fde" providerId="ADAL" clId="{A9E701CD-3C06-4342-A0F4-140D2DB58114}" dt="2022-09-21T06:43:54.316" v="829"/>
          <ac:picMkLst>
            <pc:docMk/>
            <pc:sldMk cId="3368408646" sldId="325"/>
            <ac:picMk id="2" creationId="{4FC3890B-70C8-8E65-32F1-69BEA38F9967}"/>
          </ac:picMkLst>
        </pc:picChg>
      </pc:sldChg>
      <pc:sldChg chg="addSp delSp modSp mod">
        <pc:chgData name="Alfred Ram" userId="517241e9-3285-44a8-bae1-0befaec22fde" providerId="ADAL" clId="{A9E701CD-3C06-4342-A0F4-140D2DB58114}" dt="2022-09-27T11:56:22.034" v="836"/>
        <pc:sldMkLst>
          <pc:docMk/>
          <pc:sldMk cId="2070312559" sldId="326"/>
        </pc:sldMkLst>
        <pc:spChg chg="mod">
          <ac:chgData name="Alfred Ram" userId="517241e9-3285-44a8-bae1-0befaec22fde" providerId="ADAL" clId="{A9E701CD-3C06-4342-A0F4-140D2DB58114}" dt="2022-09-20T13:27:53.670" v="817" actId="14100"/>
          <ac:spMkLst>
            <pc:docMk/>
            <pc:sldMk cId="2070312559" sldId="326"/>
            <ac:spMk id="4" creationId="{AD08A668-854E-791E-0751-33B887533651}"/>
          </ac:spMkLst>
        </pc:spChg>
        <pc:picChg chg="add del mod">
          <ac:chgData name="Alfred Ram" userId="517241e9-3285-44a8-bae1-0befaec22fde" providerId="ADAL" clId="{A9E701CD-3C06-4342-A0F4-140D2DB58114}" dt="2022-09-27T11:56:14.456" v="834"/>
          <ac:picMkLst>
            <pc:docMk/>
            <pc:sldMk cId="2070312559" sldId="326"/>
            <ac:picMk id="2" creationId="{2DF7CF91-54BD-649C-95AA-DB7C420D9174}"/>
          </ac:picMkLst>
        </pc:picChg>
        <pc:picChg chg="add del mod">
          <ac:chgData name="Alfred Ram" userId="517241e9-3285-44a8-bae1-0befaec22fde" providerId="ADAL" clId="{A9E701CD-3C06-4342-A0F4-140D2DB58114}" dt="2022-09-27T11:56:22.034" v="836"/>
          <ac:picMkLst>
            <pc:docMk/>
            <pc:sldMk cId="2070312559" sldId="326"/>
            <ac:picMk id="5" creationId="{65C75B7D-77C6-B8C8-AA99-4C1D82BAB105}"/>
          </ac:picMkLst>
        </pc:picChg>
      </pc:sldChg>
      <pc:sldChg chg="modSp mod">
        <pc:chgData name="Alfred Ram" userId="517241e9-3285-44a8-bae1-0befaec22fde" providerId="ADAL" clId="{A9E701CD-3C06-4342-A0F4-140D2DB58114}" dt="2022-09-20T13:26:26.973" v="806" actId="3064"/>
        <pc:sldMkLst>
          <pc:docMk/>
          <pc:sldMk cId="142394415" sldId="327"/>
        </pc:sldMkLst>
        <pc:spChg chg="mod">
          <ac:chgData name="Alfred Ram" userId="517241e9-3285-44a8-bae1-0befaec22fde" providerId="ADAL" clId="{A9E701CD-3C06-4342-A0F4-140D2DB58114}" dt="2022-09-20T13:26:26.973" v="806" actId="3064"/>
          <ac:spMkLst>
            <pc:docMk/>
            <pc:sldMk cId="142394415" sldId="327"/>
            <ac:spMk id="4" creationId="{AD08A668-854E-791E-0751-33B887533651}"/>
          </ac:spMkLst>
        </pc:spChg>
      </pc:sldChg>
      <pc:sldChg chg="modSp mod">
        <pc:chgData name="Alfred Ram" userId="517241e9-3285-44a8-bae1-0befaec22fde" providerId="ADAL" clId="{A9E701CD-3C06-4342-A0F4-140D2DB58114}" dt="2022-09-20T13:27:32.138" v="813" actId="12789"/>
        <pc:sldMkLst>
          <pc:docMk/>
          <pc:sldMk cId="2793495780" sldId="328"/>
        </pc:sldMkLst>
        <pc:spChg chg="mod">
          <ac:chgData name="Alfred Ram" userId="517241e9-3285-44a8-bae1-0befaec22fde" providerId="ADAL" clId="{A9E701CD-3C06-4342-A0F4-140D2DB58114}" dt="2022-09-20T13:27:32.138" v="813" actId="12789"/>
          <ac:spMkLst>
            <pc:docMk/>
            <pc:sldMk cId="2793495780" sldId="328"/>
            <ac:spMk id="4" creationId="{AD08A668-854E-791E-0751-33B887533651}"/>
          </ac:spMkLst>
        </pc:spChg>
      </pc:sldChg>
      <pc:sldChg chg="modSp add mod ord">
        <pc:chgData name="Alfred Ram" userId="517241e9-3285-44a8-bae1-0befaec22fde" providerId="ADAL" clId="{A9E701CD-3C06-4342-A0F4-140D2DB58114}" dt="2022-09-20T09:44:44.113" v="630" actId="1076"/>
        <pc:sldMkLst>
          <pc:docMk/>
          <pc:sldMk cId="1654224210" sldId="329"/>
        </pc:sldMkLst>
        <pc:spChg chg="mod">
          <ac:chgData name="Alfred Ram" userId="517241e9-3285-44a8-bae1-0befaec22fde" providerId="ADAL" clId="{A9E701CD-3C06-4342-A0F4-140D2DB58114}" dt="2022-09-20T09:44:44.113" v="630" actId="1076"/>
          <ac:spMkLst>
            <pc:docMk/>
            <pc:sldMk cId="1654224210" sldId="329"/>
            <ac:spMk id="4" creationId="{AD08A668-854E-791E-0751-33B887533651}"/>
          </ac:spMkLst>
        </pc:spChg>
      </pc:sldChg>
      <pc:sldChg chg="addSp delSp modSp add mod">
        <pc:chgData name="Alfred Ram" userId="517241e9-3285-44a8-bae1-0befaec22fde" providerId="ADAL" clId="{A9E701CD-3C06-4342-A0F4-140D2DB58114}" dt="2022-09-20T13:32:04.445" v="825" actId="1076"/>
        <pc:sldMkLst>
          <pc:docMk/>
          <pc:sldMk cId="869984914" sldId="330"/>
        </pc:sldMkLst>
        <pc:spChg chg="add mod">
          <ac:chgData name="Alfred Ram" userId="517241e9-3285-44a8-bae1-0befaec22fde" providerId="ADAL" clId="{A9E701CD-3C06-4342-A0F4-140D2DB58114}" dt="2022-09-20T13:23:51.127" v="750" actId="767"/>
          <ac:spMkLst>
            <pc:docMk/>
            <pc:sldMk cId="869984914" sldId="330"/>
            <ac:spMk id="2" creationId="{D45E0E9C-4F26-006F-BE47-411D479A4B78}"/>
          </ac:spMkLst>
        </pc:spChg>
        <pc:spChg chg="add mod">
          <ac:chgData name="Alfred Ram" userId="517241e9-3285-44a8-bae1-0befaec22fde" providerId="ADAL" clId="{A9E701CD-3C06-4342-A0F4-140D2DB58114}" dt="2022-09-20T13:32:04.445" v="825" actId="1076"/>
          <ac:spMkLst>
            <pc:docMk/>
            <pc:sldMk cId="869984914" sldId="330"/>
            <ac:spMk id="3" creationId="{69045E41-9C44-B015-00A6-3685080563F3}"/>
          </ac:spMkLst>
        </pc:spChg>
        <pc:spChg chg="del mod">
          <ac:chgData name="Alfred Ram" userId="517241e9-3285-44a8-bae1-0befaec22fde" providerId="ADAL" clId="{A9E701CD-3C06-4342-A0F4-140D2DB58114}" dt="2022-09-20T13:23:47.134" v="749" actId="478"/>
          <ac:spMkLst>
            <pc:docMk/>
            <pc:sldMk cId="869984914" sldId="330"/>
            <ac:spMk id="4" creationId="{AD08A668-854E-791E-0751-33B887533651}"/>
          </ac:spMkLst>
        </pc:spChg>
      </pc:sldChg>
      <pc:sldChg chg="new del">
        <pc:chgData name="Alfred Ram" userId="517241e9-3285-44a8-bae1-0befaec22fde" providerId="ADAL" clId="{A9E701CD-3C06-4342-A0F4-140D2DB58114}" dt="2022-09-20T09:22:42.635" v="108" actId="680"/>
        <pc:sldMkLst>
          <pc:docMk/>
          <pc:sldMk cId="2789852066" sldId="330"/>
        </pc:sldMkLst>
      </pc:sldChg>
      <pc:sldChg chg="setBg">
        <pc:chgData name="Alfred Ram" userId="517241e9-3285-44a8-bae1-0befaec22fde" providerId="ADAL" clId="{A9E701CD-3C06-4342-A0F4-140D2DB58114}" dt="2022-09-27T12:18:07.011" v="838"/>
        <pc:sldMkLst>
          <pc:docMk/>
          <pc:sldMk cId="1860125656" sldId="331"/>
        </pc:sldMkLst>
      </pc:sldChg>
      <pc:sldChg chg="modSp add del mod">
        <pc:chgData name="Alfred Ram" userId="517241e9-3285-44a8-bae1-0befaec22fde" providerId="ADAL" clId="{A9E701CD-3C06-4342-A0F4-140D2DB58114}" dt="2022-09-27T12:34:28.884" v="890" actId="255"/>
        <pc:sldMkLst>
          <pc:docMk/>
          <pc:sldMk cId="359616660" sldId="333"/>
        </pc:sldMkLst>
        <pc:spChg chg="mod">
          <ac:chgData name="Alfred Ram" userId="517241e9-3285-44a8-bae1-0befaec22fde" providerId="ADAL" clId="{A9E701CD-3C06-4342-A0F4-140D2DB58114}" dt="2022-09-27T12:34:28.884" v="890" actId="255"/>
          <ac:spMkLst>
            <pc:docMk/>
            <pc:sldMk cId="359616660" sldId="333"/>
            <ac:spMk id="4" creationId="{00000000-0000-0000-0000-000000000000}"/>
          </ac:spMkLst>
        </pc:spChg>
      </pc:sldChg>
      <pc:sldChg chg="addSp modSp new del mod">
        <pc:chgData name="Alfred Ram" userId="517241e9-3285-44a8-bae1-0befaec22fde" providerId="ADAL" clId="{A9E701CD-3C06-4342-A0F4-140D2DB58114}" dt="2022-09-27T12:22:52.927" v="866" actId="2696"/>
        <pc:sldMkLst>
          <pc:docMk/>
          <pc:sldMk cId="2089710585" sldId="333"/>
        </pc:sldMkLst>
        <pc:picChg chg="add mod">
          <ac:chgData name="Alfred Ram" userId="517241e9-3285-44a8-bae1-0befaec22fde" providerId="ADAL" clId="{A9E701CD-3C06-4342-A0F4-140D2DB58114}" dt="2022-09-27T12:22:50.235" v="865" actId="14100"/>
          <ac:picMkLst>
            <pc:docMk/>
            <pc:sldMk cId="2089710585" sldId="333"/>
            <ac:picMk id="2" creationId="{553231D1-E055-120A-3F9A-57D506477AB2}"/>
          </ac:picMkLst>
        </pc:picChg>
      </pc:sldChg>
      <pc:sldChg chg="addSp delSp modSp new del mod">
        <pc:chgData name="Alfred Ram" userId="517241e9-3285-44a8-bae1-0befaec22fde" providerId="ADAL" clId="{A9E701CD-3C06-4342-A0F4-140D2DB58114}" dt="2022-09-27T12:18:56.905" v="848" actId="2696"/>
        <pc:sldMkLst>
          <pc:docMk/>
          <pc:sldMk cId="3378664360" sldId="333"/>
        </pc:sldMkLst>
        <pc:spChg chg="mod">
          <ac:chgData name="Alfred Ram" userId="517241e9-3285-44a8-bae1-0befaec22fde" providerId="ADAL" clId="{A9E701CD-3C06-4342-A0F4-140D2DB58114}" dt="2022-09-27T12:18:18.861" v="840" actId="27636"/>
          <ac:spMkLst>
            <pc:docMk/>
            <pc:sldMk cId="3378664360" sldId="333"/>
            <ac:spMk id="3" creationId="{283D5A23-070B-8A95-4235-0EE039B84F18}"/>
          </ac:spMkLst>
        </pc:spChg>
        <pc:spChg chg="del">
          <ac:chgData name="Alfred Ram" userId="517241e9-3285-44a8-bae1-0befaec22fde" providerId="ADAL" clId="{A9E701CD-3C06-4342-A0F4-140D2DB58114}" dt="2022-09-27T12:18:32.308" v="841"/>
          <ac:spMkLst>
            <pc:docMk/>
            <pc:sldMk cId="3378664360" sldId="333"/>
            <ac:spMk id="5" creationId="{E66C73E8-B03D-3A2F-D623-4FECA0EE2B62}"/>
          </ac:spMkLst>
        </pc:spChg>
        <pc:picChg chg="add mod">
          <ac:chgData name="Alfred Ram" userId="517241e9-3285-44a8-bae1-0befaec22fde" providerId="ADAL" clId="{A9E701CD-3C06-4342-A0F4-140D2DB58114}" dt="2022-09-27T12:18:43.168" v="847" actId="1076"/>
          <ac:picMkLst>
            <pc:docMk/>
            <pc:sldMk cId="3378664360" sldId="333"/>
            <ac:picMk id="7" creationId="{7DE61DAD-2A4B-D4EA-46FD-1B6142AFD06B}"/>
          </ac:picMkLst>
        </pc:picChg>
        <pc:picChg chg="add del mod">
          <ac:chgData name="Alfred Ram" userId="517241e9-3285-44a8-bae1-0befaec22fde" providerId="ADAL" clId="{A9E701CD-3C06-4342-A0F4-140D2DB58114}" dt="2022-09-27T12:18:35.789" v="843"/>
          <ac:picMkLst>
            <pc:docMk/>
            <pc:sldMk cId="3378664360" sldId="333"/>
            <ac:picMk id="9" creationId="{259DCC04-B216-80EE-48A4-FFAE36F1C0E0}"/>
          </ac:picMkLst>
        </pc:picChg>
      </pc:sldChg>
      <pc:sldChg chg="new del">
        <pc:chgData name="Alfred Ram" userId="517241e9-3285-44a8-bae1-0befaec22fde" providerId="ADAL" clId="{A9E701CD-3C06-4342-A0F4-140D2DB58114}" dt="2022-09-27T12:21:45.752" v="850" actId="680"/>
        <pc:sldMkLst>
          <pc:docMk/>
          <pc:sldMk cId="3771843549" sldId="333"/>
        </pc:sldMkLst>
      </pc:sldChg>
      <pc:sldChg chg="modSp add del mod">
        <pc:chgData name="Alfred Ram" userId="517241e9-3285-44a8-bae1-0befaec22fde" providerId="ADAL" clId="{A9E701CD-3C06-4342-A0F4-140D2DB58114}" dt="2022-09-27T12:36:59.371" v="891" actId="1076"/>
        <pc:sldMkLst>
          <pc:docMk/>
          <pc:sldMk cId="0" sldId="334"/>
        </pc:sldMkLst>
        <pc:spChg chg="mod">
          <ac:chgData name="Alfred Ram" userId="517241e9-3285-44a8-bae1-0befaec22fde" providerId="ADAL" clId="{A9E701CD-3C06-4342-A0F4-140D2DB58114}" dt="2022-09-27T12:36:59.371" v="891" actId="1076"/>
          <ac:spMkLst>
            <pc:docMk/>
            <pc:sldMk cId="0" sldId="334"/>
            <ac:spMk id="7" creationId="{00000000-0000-0000-0000-000000000000}"/>
          </ac:spMkLst>
        </pc:spChg>
      </pc:sldChg>
      <pc:sldChg chg="modSp add del mod">
        <pc:chgData name="Alfred Ram" userId="517241e9-3285-44a8-bae1-0befaec22fde" providerId="ADAL" clId="{A9E701CD-3C06-4342-A0F4-140D2DB58114}" dt="2022-09-27T12:37:35.088" v="892" actId="1076"/>
        <pc:sldMkLst>
          <pc:docMk/>
          <pc:sldMk cId="0" sldId="335"/>
        </pc:sldMkLst>
        <pc:spChg chg="mod">
          <ac:chgData name="Alfred Ram" userId="517241e9-3285-44a8-bae1-0befaec22fde" providerId="ADAL" clId="{A9E701CD-3C06-4342-A0F4-140D2DB58114}" dt="2022-09-27T12:37:35.088" v="892" actId="1076"/>
          <ac:spMkLst>
            <pc:docMk/>
            <pc:sldMk cId="0" sldId="335"/>
            <ac:spMk id="4" creationId="{00000000-0000-0000-0000-000000000000}"/>
          </ac:spMkLst>
        </pc:spChg>
      </pc:sldChg>
      <pc:sldChg chg="modSp add del mod">
        <pc:chgData name="Alfred Ram" userId="517241e9-3285-44a8-bae1-0befaec22fde" providerId="ADAL" clId="{A9E701CD-3C06-4342-A0F4-140D2DB58114}" dt="2022-09-27T12:37:43.507" v="893" actId="1076"/>
        <pc:sldMkLst>
          <pc:docMk/>
          <pc:sldMk cId="0" sldId="336"/>
        </pc:sldMkLst>
        <pc:spChg chg="mod">
          <ac:chgData name="Alfred Ram" userId="517241e9-3285-44a8-bae1-0befaec22fde" providerId="ADAL" clId="{A9E701CD-3C06-4342-A0F4-140D2DB58114}" dt="2022-09-27T12:37:43.507" v="893" actId="1076"/>
          <ac:spMkLst>
            <pc:docMk/>
            <pc:sldMk cId="0" sldId="336"/>
            <ac:spMk id="7" creationId="{00000000-0000-0000-0000-000000000000}"/>
          </ac:spMkLst>
        </pc:spChg>
      </pc:sldChg>
      <pc:sldChg chg="modSp add del mod">
        <pc:chgData name="Alfred Ram" userId="517241e9-3285-44a8-bae1-0befaec22fde" providerId="ADAL" clId="{A9E701CD-3C06-4342-A0F4-140D2DB58114}" dt="2022-09-27T12:38:01.967" v="896" actId="1076"/>
        <pc:sldMkLst>
          <pc:docMk/>
          <pc:sldMk cId="0" sldId="337"/>
        </pc:sldMkLst>
        <pc:spChg chg="mod">
          <ac:chgData name="Alfred Ram" userId="517241e9-3285-44a8-bae1-0befaec22fde" providerId="ADAL" clId="{A9E701CD-3C06-4342-A0F4-140D2DB58114}" dt="2022-09-27T12:38:01.967" v="896" actId="1076"/>
          <ac:spMkLst>
            <pc:docMk/>
            <pc:sldMk cId="0" sldId="337"/>
            <ac:spMk id="4" creationId="{00000000-0000-0000-0000-000000000000}"/>
          </ac:spMkLst>
        </pc:spChg>
      </pc:sldChg>
      <pc:sldChg chg="modSp add del mod">
        <pc:chgData name="Alfred Ram" userId="517241e9-3285-44a8-bae1-0befaec22fde" providerId="ADAL" clId="{A9E701CD-3C06-4342-A0F4-140D2DB58114}" dt="2022-09-27T12:38:13.233" v="899" actId="1076"/>
        <pc:sldMkLst>
          <pc:docMk/>
          <pc:sldMk cId="0" sldId="338"/>
        </pc:sldMkLst>
        <pc:spChg chg="mod">
          <ac:chgData name="Alfred Ram" userId="517241e9-3285-44a8-bae1-0befaec22fde" providerId="ADAL" clId="{A9E701CD-3C06-4342-A0F4-140D2DB58114}" dt="2022-09-27T12:38:09.855" v="898" actId="1076"/>
          <ac:spMkLst>
            <pc:docMk/>
            <pc:sldMk cId="0" sldId="338"/>
            <ac:spMk id="6" creationId="{00000000-0000-0000-0000-000000000000}"/>
          </ac:spMkLst>
        </pc:spChg>
        <pc:spChg chg="mod">
          <ac:chgData name="Alfred Ram" userId="517241e9-3285-44a8-bae1-0befaec22fde" providerId="ADAL" clId="{A9E701CD-3C06-4342-A0F4-140D2DB58114}" dt="2022-09-27T12:38:13.233" v="899" actId="1076"/>
          <ac:spMkLst>
            <pc:docMk/>
            <pc:sldMk cId="0" sldId="338"/>
            <ac:spMk id="7" creationId="{00000000-0000-0000-0000-000000000000}"/>
          </ac:spMkLst>
        </pc:spChg>
      </pc:sldChg>
      <pc:sldChg chg="modSp add del mod">
        <pc:chgData name="Alfred Ram" userId="517241e9-3285-44a8-bae1-0befaec22fde" providerId="ADAL" clId="{A9E701CD-3C06-4342-A0F4-140D2DB58114}" dt="2022-09-27T12:38:23.927" v="901" actId="1076"/>
        <pc:sldMkLst>
          <pc:docMk/>
          <pc:sldMk cId="0" sldId="339"/>
        </pc:sldMkLst>
        <pc:spChg chg="mod">
          <ac:chgData name="Alfred Ram" userId="517241e9-3285-44a8-bae1-0befaec22fde" providerId="ADAL" clId="{A9E701CD-3C06-4342-A0F4-140D2DB58114}" dt="2022-09-27T12:38:23.927" v="901" actId="1076"/>
          <ac:spMkLst>
            <pc:docMk/>
            <pc:sldMk cId="0" sldId="339"/>
            <ac:spMk id="7" creationId="{00000000-0000-0000-0000-000000000000}"/>
          </ac:spMkLst>
        </pc:spChg>
      </pc:sldChg>
      <pc:sldChg chg="modSp add del mod">
        <pc:chgData name="Alfred Ram" userId="517241e9-3285-44a8-bae1-0befaec22fde" providerId="ADAL" clId="{A9E701CD-3C06-4342-A0F4-140D2DB58114}" dt="2022-09-27T12:38:28.485" v="902" actId="1076"/>
        <pc:sldMkLst>
          <pc:docMk/>
          <pc:sldMk cId="0" sldId="340"/>
        </pc:sldMkLst>
        <pc:spChg chg="mod">
          <ac:chgData name="Alfred Ram" userId="517241e9-3285-44a8-bae1-0befaec22fde" providerId="ADAL" clId="{A9E701CD-3C06-4342-A0F4-140D2DB58114}" dt="2022-09-27T12:38:28.485" v="902" actId="1076"/>
          <ac:spMkLst>
            <pc:docMk/>
            <pc:sldMk cId="0" sldId="340"/>
            <ac:spMk id="4" creationId="{00000000-0000-0000-0000-000000000000}"/>
          </ac:spMkLst>
        </pc:spChg>
      </pc:sldChg>
      <pc:sldChg chg="modSp add del mod">
        <pc:chgData name="Alfred Ram" userId="517241e9-3285-44a8-bae1-0befaec22fde" providerId="ADAL" clId="{A9E701CD-3C06-4342-A0F4-140D2DB58114}" dt="2022-09-27T12:39:10.990" v="910" actId="1076"/>
        <pc:sldMkLst>
          <pc:docMk/>
          <pc:sldMk cId="0" sldId="341"/>
        </pc:sldMkLst>
        <pc:spChg chg="mod">
          <ac:chgData name="Alfred Ram" userId="517241e9-3285-44a8-bae1-0befaec22fde" providerId="ADAL" clId="{A9E701CD-3C06-4342-A0F4-140D2DB58114}" dt="2022-09-27T12:39:10.990" v="910" actId="1076"/>
          <ac:spMkLst>
            <pc:docMk/>
            <pc:sldMk cId="0" sldId="341"/>
            <ac:spMk id="2" creationId="{00000000-0000-0000-0000-000000000000}"/>
          </ac:spMkLst>
        </pc:spChg>
        <pc:spChg chg="mod">
          <ac:chgData name="Alfred Ram" userId="517241e9-3285-44a8-bae1-0befaec22fde" providerId="ADAL" clId="{A9E701CD-3C06-4342-A0F4-140D2DB58114}" dt="2022-09-27T12:39:08.764" v="909" actId="1076"/>
          <ac:spMkLst>
            <pc:docMk/>
            <pc:sldMk cId="0" sldId="341"/>
            <ac:spMk id="3" creationId="{00000000-0000-0000-0000-000000000000}"/>
          </ac:spMkLst>
        </pc:spChg>
      </pc:sldChg>
      <pc:sldChg chg="add del">
        <pc:chgData name="Alfred Ram" userId="517241e9-3285-44a8-bae1-0befaec22fde" providerId="ADAL" clId="{A9E701CD-3C06-4342-A0F4-140D2DB58114}" dt="2022-09-27T12:33:10.861" v="875"/>
        <pc:sldMkLst>
          <pc:docMk/>
          <pc:sldMk cId="0" sldId="342"/>
        </pc:sldMkLst>
      </pc:sldChg>
    </pc:docChg>
  </pc:docChgLst>
  <pc:docChgLst>
    <pc:chgData name="Alfred Ram" userId="517241e9-3285-44a8-bae1-0befaec22fde" providerId="ADAL" clId="{5860B36F-0003-E541-BB4A-DC77D58F7730}"/>
    <pc:docChg chg="undo custSel addSld delSld modSld sldOrd delMainMaster">
      <pc:chgData name="Alfred Ram" userId="517241e9-3285-44a8-bae1-0befaec22fde" providerId="ADAL" clId="{5860B36F-0003-E541-BB4A-DC77D58F7730}" dt="2022-10-12T13:23:54.266" v="365" actId="20577"/>
      <pc:docMkLst>
        <pc:docMk/>
      </pc:docMkLst>
      <pc:sldChg chg="add del">
        <pc:chgData name="Alfred Ram" userId="517241e9-3285-44a8-bae1-0befaec22fde" providerId="ADAL" clId="{5860B36F-0003-E541-BB4A-DC77D58F7730}" dt="2022-10-12T11:11:35.798" v="279" actId="2696"/>
        <pc:sldMkLst>
          <pc:docMk/>
          <pc:sldMk cId="3577908776" sldId="257"/>
        </pc:sldMkLst>
      </pc:sldChg>
      <pc:sldChg chg="add del">
        <pc:chgData name="Alfred Ram" userId="517241e9-3285-44a8-bae1-0befaec22fde" providerId="ADAL" clId="{5860B36F-0003-E541-BB4A-DC77D58F7730}" dt="2022-10-12T11:12:19.522" v="309"/>
        <pc:sldMkLst>
          <pc:docMk/>
          <pc:sldMk cId="3635450988" sldId="283"/>
        </pc:sldMkLst>
      </pc:sldChg>
      <pc:sldChg chg="add del">
        <pc:chgData name="Alfred Ram" userId="517241e9-3285-44a8-bae1-0befaec22fde" providerId="ADAL" clId="{5860B36F-0003-E541-BB4A-DC77D58F7730}" dt="2022-10-12T11:12:19.522" v="309"/>
        <pc:sldMkLst>
          <pc:docMk/>
          <pc:sldMk cId="2421108649" sldId="296"/>
        </pc:sldMkLst>
      </pc:sldChg>
      <pc:sldChg chg="add del">
        <pc:chgData name="Alfred Ram" userId="517241e9-3285-44a8-bae1-0befaec22fde" providerId="ADAL" clId="{5860B36F-0003-E541-BB4A-DC77D58F7730}" dt="2022-10-12T11:12:19.522" v="309"/>
        <pc:sldMkLst>
          <pc:docMk/>
          <pc:sldMk cId="2013154477" sldId="297"/>
        </pc:sldMkLst>
      </pc:sldChg>
      <pc:sldChg chg="add del">
        <pc:chgData name="Alfred Ram" userId="517241e9-3285-44a8-bae1-0befaec22fde" providerId="ADAL" clId="{5860B36F-0003-E541-BB4A-DC77D58F7730}" dt="2022-10-12T11:12:19.522" v="309"/>
        <pc:sldMkLst>
          <pc:docMk/>
          <pc:sldMk cId="2847294096" sldId="299"/>
        </pc:sldMkLst>
      </pc:sldChg>
      <pc:sldChg chg="add del">
        <pc:chgData name="Alfred Ram" userId="517241e9-3285-44a8-bae1-0befaec22fde" providerId="ADAL" clId="{5860B36F-0003-E541-BB4A-DC77D58F7730}" dt="2022-10-12T11:12:19.522" v="309"/>
        <pc:sldMkLst>
          <pc:docMk/>
          <pc:sldMk cId="1042364554" sldId="300"/>
        </pc:sldMkLst>
      </pc:sldChg>
      <pc:sldChg chg="add del">
        <pc:chgData name="Alfred Ram" userId="517241e9-3285-44a8-bae1-0befaec22fde" providerId="ADAL" clId="{5860B36F-0003-E541-BB4A-DC77D58F7730}" dt="2022-10-12T11:12:19.522" v="309"/>
        <pc:sldMkLst>
          <pc:docMk/>
          <pc:sldMk cId="2717888104" sldId="301"/>
        </pc:sldMkLst>
      </pc:sldChg>
      <pc:sldChg chg="add del">
        <pc:chgData name="Alfred Ram" userId="517241e9-3285-44a8-bae1-0befaec22fde" providerId="ADAL" clId="{5860B36F-0003-E541-BB4A-DC77D58F7730}" dt="2022-10-12T11:12:19.522" v="309"/>
        <pc:sldMkLst>
          <pc:docMk/>
          <pc:sldMk cId="867331108" sldId="302"/>
        </pc:sldMkLst>
      </pc:sldChg>
      <pc:sldChg chg="modSp add del mod">
        <pc:chgData name="Alfred Ram" userId="517241e9-3285-44a8-bae1-0befaec22fde" providerId="ADAL" clId="{5860B36F-0003-E541-BB4A-DC77D58F7730}" dt="2022-10-12T11:12:20.052" v="310" actId="27636"/>
        <pc:sldMkLst>
          <pc:docMk/>
          <pc:sldMk cId="3664037901" sldId="303"/>
        </pc:sldMkLst>
        <pc:spChg chg="mod">
          <ac:chgData name="Alfred Ram" userId="517241e9-3285-44a8-bae1-0befaec22fde" providerId="ADAL" clId="{5860B36F-0003-E541-BB4A-DC77D58F7730}" dt="2022-10-12T11:12:20.052" v="310" actId="27636"/>
          <ac:spMkLst>
            <pc:docMk/>
            <pc:sldMk cId="3664037901" sldId="303"/>
            <ac:spMk id="3" creationId="{394B80A8-1481-4C8C-9CE5-83183DFEA27B}"/>
          </ac:spMkLst>
        </pc:spChg>
      </pc:sldChg>
      <pc:sldChg chg="add del">
        <pc:chgData name="Alfred Ram" userId="517241e9-3285-44a8-bae1-0befaec22fde" providerId="ADAL" clId="{5860B36F-0003-E541-BB4A-DC77D58F7730}" dt="2022-10-12T11:12:19.522" v="309"/>
        <pc:sldMkLst>
          <pc:docMk/>
          <pc:sldMk cId="3258902807" sldId="304"/>
        </pc:sldMkLst>
      </pc:sldChg>
      <pc:sldChg chg="add del">
        <pc:chgData name="Alfred Ram" userId="517241e9-3285-44a8-bae1-0befaec22fde" providerId="ADAL" clId="{5860B36F-0003-E541-BB4A-DC77D58F7730}" dt="2022-10-12T11:12:19.522" v="309"/>
        <pc:sldMkLst>
          <pc:docMk/>
          <pc:sldMk cId="1102955542" sldId="305"/>
        </pc:sldMkLst>
      </pc:sldChg>
      <pc:sldChg chg="add del">
        <pc:chgData name="Alfred Ram" userId="517241e9-3285-44a8-bae1-0befaec22fde" providerId="ADAL" clId="{5860B36F-0003-E541-BB4A-DC77D58F7730}" dt="2022-10-12T11:12:19.522" v="309"/>
        <pc:sldMkLst>
          <pc:docMk/>
          <pc:sldMk cId="2862261854" sldId="306"/>
        </pc:sldMkLst>
      </pc:sldChg>
      <pc:sldChg chg="add del">
        <pc:chgData name="Alfred Ram" userId="517241e9-3285-44a8-bae1-0befaec22fde" providerId="ADAL" clId="{5860B36F-0003-E541-BB4A-DC77D58F7730}" dt="2022-10-12T11:12:19.522" v="309"/>
        <pc:sldMkLst>
          <pc:docMk/>
          <pc:sldMk cId="2037122370" sldId="307"/>
        </pc:sldMkLst>
      </pc:sldChg>
      <pc:sldChg chg="add del">
        <pc:chgData name="Alfred Ram" userId="517241e9-3285-44a8-bae1-0befaec22fde" providerId="ADAL" clId="{5860B36F-0003-E541-BB4A-DC77D58F7730}" dt="2022-10-12T11:12:19.522" v="309"/>
        <pc:sldMkLst>
          <pc:docMk/>
          <pc:sldMk cId="39458881" sldId="308"/>
        </pc:sldMkLst>
      </pc:sldChg>
      <pc:sldChg chg="add del">
        <pc:chgData name="Alfred Ram" userId="517241e9-3285-44a8-bae1-0befaec22fde" providerId="ADAL" clId="{5860B36F-0003-E541-BB4A-DC77D58F7730}" dt="2022-10-12T11:12:19.522" v="309"/>
        <pc:sldMkLst>
          <pc:docMk/>
          <pc:sldMk cId="3557956654" sldId="309"/>
        </pc:sldMkLst>
      </pc:sldChg>
      <pc:sldChg chg="add del">
        <pc:chgData name="Alfred Ram" userId="517241e9-3285-44a8-bae1-0befaec22fde" providerId="ADAL" clId="{5860B36F-0003-E541-BB4A-DC77D58F7730}" dt="2022-10-12T11:12:19.522" v="309"/>
        <pc:sldMkLst>
          <pc:docMk/>
          <pc:sldMk cId="153528723" sldId="310"/>
        </pc:sldMkLst>
      </pc:sldChg>
      <pc:sldChg chg="add del">
        <pc:chgData name="Alfred Ram" userId="517241e9-3285-44a8-bae1-0befaec22fde" providerId="ADAL" clId="{5860B36F-0003-E541-BB4A-DC77D58F7730}" dt="2022-10-12T11:12:19.522" v="309"/>
        <pc:sldMkLst>
          <pc:docMk/>
          <pc:sldMk cId="260408120" sldId="311"/>
        </pc:sldMkLst>
      </pc:sldChg>
      <pc:sldChg chg="add del">
        <pc:chgData name="Alfred Ram" userId="517241e9-3285-44a8-bae1-0befaec22fde" providerId="ADAL" clId="{5860B36F-0003-E541-BB4A-DC77D58F7730}" dt="2022-10-12T11:12:19.522" v="309"/>
        <pc:sldMkLst>
          <pc:docMk/>
          <pc:sldMk cId="770555113" sldId="312"/>
        </pc:sldMkLst>
      </pc:sldChg>
      <pc:sldChg chg="add">
        <pc:chgData name="Alfred Ram" userId="517241e9-3285-44a8-bae1-0befaec22fde" providerId="ADAL" clId="{5860B36F-0003-E541-BB4A-DC77D58F7730}" dt="2022-10-12T11:12:19.522" v="309"/>
        <pc:sldMkLst>
          <pc:docMk/>
          <pc:sldMk cId="3762113100" sldId="313"/>
        </pc:sldMkLst>
      </pc:sldChg>
      <pc:sldChg chg="addSp modSp mod">
        <pc:chgData name="Alfred Ram" userId="517241e9-3285-44a8-bae1-0befaec22fde" providerId="ADAL" clId="{5860B36F-0003-E541-BB4A-DC77D58F7730}" dt="2022-10-12T13:23:54.266" v="365" actId="20577"/>
        <pc:sldMkLst>
          <pc:docMk/>
          <pc:sldMk cId="1654224210" sldId="329"/>
        </pc:sldMkLst>
        <pc:spChg chg="add mod">
          <ac:chgData name="Alfred Ram" userId="517241e9-3285-44a8-bae1-0befaec22fde" providerId="ADAL" clId="{5860B36F-0003-E541-BB4A-DC77D58F7730}" dt="2022-10-12T13:23:54.266" v="365" actId="20577"/>
          <ac:spMkLst>
            <pc:docMk/>
            <pc:sldMk cId="1654224210" sldId="329"/>
            <ac:spMk id="3" creationId="{C29BE2AD-70EC-7E23-2D7B-2031313D1E03}"/>
          </ac:spMkLst>
        </pc:spChg>
      </pc:sldChg>
      <pc:sldChg chg="new del">
        <pc:chgData name="Alfred Ram" userId="517241e9-3285-44a8-bae1-0befaec22fde" providerId="ADAL" clId="{5860B36F-0003-E541-BB4A-DC77D58F7730}" dt="2022-10-10T14:41:16.220" v="3" actId="680"/>
        <pc:sldMkLst>
          <pc:docMk/>
          <pc:sldMk cId="603697386" sldId="331"/>
        </pc:sldMkLst>
      </pc:sldChg>
      <pc:sldChg chg="addSp delSp modSp add mod">
        <pc:chgData name="Alfred Ram" userId="517241e9-3285-44a8-bae1-0befaec22fde" providerId="ADAL" clId="{5860B36F-0003-E541-BB4A-DC77D58F7730}" dt="2022-10-12T12:52:34.605" v="343" actId="20577"/>
        <pc:sldMkLst>
          <pc:docMk/>
          <pc:sldMk cId="1036566368" sldId="331"/>
        </pc:sldMkLst>
        <pc:spChg chg="mod">
          <ac:chgData name="Alfred Ram" userId="517241e9-3285-44a8-bae1-0befaec22fde" providerId="ADAL" clId="{5860B36F-0003-E541-BB4A-DC77D58F7730}" dt="2022-10-12T12:52:34.605" v="343" actId="20577"/>
          <ac:spMkLst>
            <pc:docMk/>
            <pc:sldMk cId="1036566368" sldId="331"/>
            <ac:spMk id="4" creationId="{AD08A668-854E-791E-0751-33B887533651}"/>
          </ac:spMkLst>
        </pc:spChg>
        <pc:picChg chg="add del">
          <ac:chgData name="Alfred Ram" userId="517241e9-3285-44a8-bae1-0befaec22fde" providerId="ADAL" clId="{5860B36F-0003-E541-BB4A-DC77D58F7730}" dt="2022-10-11T08:54:54.437" v="233" actId="478"/>
          <ac:picMkLst>
            <pc:docMk/>
            <pc:sldMk cId="1036566368" sldId="331"/>
            <ac:picMk id="1025" creationId="{6AF3FB7E-15DE-2EC2-BBEF-3DB810AAB1B9}"/>
          </ac:picMkLst>
        </pc:picChg>
      </pc:sldChg>
      <pc:sldChg chg="addSp modSp add mod">
        <pc:chgData name="Alfred Ram" userId="517241e9-3285-44a8-bae1-0befaec22fde" providerId="ADAL" clId="{5860B36F-0003-E541-BB4A-DC77D58F7730}" dt="2022-10-11T08:56:21.178" v="242" actId="14100"/>
        <pc:sldMkLst>
          <pc:docMk/>
          <pc:sldMk cId="1987149140" sldId="332"/>
        </pc:sldMkLst>
        <pc:picChg chg="add mod">
          <ac:chgData name="Alfred Ram" userId="517241e9-3285-44a8-bae1-0befaec22fde" providerId="ADAL" clId="{5860B36F-0003-E541-BB4A-DC77D58F7730}" dt="2022-10-11T08:56:21.178" v="242" actId="14100"/>
          <ac:picMkLst>
            <pc:docMk/>
            <pc:sldMk cId="1987149140" sldId="332"/>
            <ac:picMk id="3" creationId="{DA71C34B-6D91-9099-C136-7546B0D7610E}"/>
          </ac:picMkLst>
        </pc:picChg>
      </pc:sldChg>
      <pc:sldChg chg="addSp modSp add mod ord">
        <pc:chgData name="Alfred Ram" userId="517241e9-3285-44a8-bae1-0befaec22fde" providerId="ADAL" clId="{5860B36F-0003-E541-BB4A-DC77D58F7730}" dt="2022-10-11T08:56:53.279" v="248" actId="14100"/>
        <pc:sldMkLst>
          <pc:docMk/>
          <pc:sldMk cId="359616660" sldId="333"/>
        </pc:sldMkLst>
        <pc:picChg chg="add mod">
          <ac:chgData name="Alfred Ram" userId="517241e9-3285-44a8-bae1-0befaec22fde" providerId="ADAL" clId="{5860B36F-0003-E541-BB4A-DC77D58F7730}" dt="2022-10-11T08:56:53.279" v="248" actId="14100"/>
          <ac:picMkLst>
            <pc:docMk/>
            <pc:sldMk cId="359616660" sldId="333"/>
            <ac:picMk id="3" creationId="{551D3A71-C4A9-1963-E795-08D0D3B0C2D7}"/>
          </ac:picMkLst>
        </pc:picChg>
      </pc:sldChg>
      <pc:sldMasterChg chg="del delSldLayout">
        <pc:chgData name="Alfred Ram" userId="517241e9-3285-44a8-bae1-0befaec22fde" providerId="ADAL" clId="{5860B36F-0003-E541-BB4A-DC77D58F7730}" dt="2022-10-12T11:11:36.671" v="308" actId="2696"/>
        <pc:sldMasterMkLst>
          <pc:docMk/>
          <pc:sldMasterMk cId="4031006043" sldId="2147483814"/>
        </pc:sldMasterMkLst>
        <pc:sldLayoutChg chg="del">
          <pc:chgData name="Alfred Ram" userId="517241e9-3285-44a8-bae1-0befaec22fde" providerId="ADAL" clId="{5860B36F-0003-E541-BB4A-DC77D58F7730}" dt="2022-10-12T11:11:36.652" v="297" actId="2696"/>
          <pc:sldLayoutMkLst>
            <pc:docMk/>
            <pc:sldMasterMk cId="4031006043" sldId="2147483814"/>
            <pc:sldLayoutMk cId="603004791" sldId="2147483815"/>
          </pc:sldLayoutMkLst>
        </pc:sldLayoutChg>
        <pc:sldLayoutChg chg="del">
          <pc:chgData name="Alfred Ram" userId="517241e9-3285-44a8-bae1-0befaec22fde" providerId="ADAL" clId="{5860B36F-0003-E541-BB4A-DC77D58F7730}" dt="2022-10-12T11:11:36.654" v="298" actId="2696"/>
          <pc:sldLayoutMkLst>
            <pc:docMk/>
            <pc:sldMasterMk cId="4031006043" sldId="2147483814"/>
            <pc:sldLayoutMk cId="1019806170" sldId="2147483816"/>
          </pc:sldLayoutMkLst>
        </pc:sldLayoutChg>
        <pc:sldLayoutChg chg="del">
          <pc:chgData name="Alfred Ram" userId="517241e9-3285-44a8-bae1-0befaec22fde" providerId="ADAL" clId="{5860B36F-0003-E541-BB4A-DC77D58F7730}" dt="2022-10-12T11:11:36.656" v="299" actId="2696"/>
          <pc:sldLayoutMkLst>
            <pc:docMk/>
            <pc:sldMasterMk cId="4031006043" sldId="2147483814"/>
            <pc:sldLayoutMk cId="1452185873" sldId="2147483817"/>
          </pc:sldLayoutMkLst>
        </pc:sldLayoutChg>
        <pc:sldLayoutChg chg="del">
          <pc:chgData name="Alfred Ram" userId="517241e9-3285-44a8-bae1-0befaec22fde" providerId="ADAL" clId="{5860B36F-0003-E541-BB4A-DC77D58F7730}" dt="2022-10-12T11:11:36.658" v="300" actId="2696"/>
          <pc:sldLayoutMkLst>
            <pc:docMk/>
            <pc:sldMasterMk cId="4031006043" sldId="2147483814"/>
            <pc:sldLayoutMk cId="3230457791" sldId="2147483818"/>
          </pc:sldLayoutMkLst>
        </pc:sldLayoutChg>
        <pc:sldLayoutChg chg="del">
          <pc:chgData name="Alfred Ram" userId="517241e9-3285-44a8-bae1-0befaec22fde" providerId="ADAL" clId="{5860B36F-0003-E541-BB4A-DC77D58F7730}" dt="2022-10-12T11:11:36.660" v="301" actId="2696"/>
          <pc:sldLayoutMkLst>
            <pc:docMk/>
            <pc:sldMasterMk cId="4031006043" sldId="2147483814"/>
            <pc:sldLayoutMk cId="363961025" sldId="2147483819"/>
          </pc:sldLayoutMkLst>
        </pc:sldLayoutChg>
        <pc:sldLayoutChg chg="del">
          <pc:chgData name="Alfred Ram" userId="517241e9-3285-44a8-bae1-0befaec22fde" providerId="ADAL" clId="{5860B36F-0003-E541-BB4A-DC77D58F7730}" dt="2022-10-12T11:11:36.661" v="302" actId="2696"/>
          <pc:sldLayoutMkLst>
            <pc:docMk/>
            <pc:sldMasterMk cId="4031006043" sldId="2147483814"/>
            <pc:sldLayoutMk cId="2350846554" sldId="2147483820"/>
          </pc:sldLayoutMkLst>
        </pc:sldLayoutChg>
        <pc:sldLayoutChg chg="del">
          <pc:chgData name="Alfred Ram" userId="517241e9-3285-44a8-bae1-0befaec22fde" providerId="ADAL" clId="{5860B36F-0003-E541-BB4A-DC77D58F7730}" dt="2022-10-12T11:11:36.663" v="303" actId="2696"/>
          <pc:sldLayoutMkLst>
            <pc:docMk/>
            <pc:sldMasterMk cId="4031006043" sldId="2147483814"/>
            <pc:sldLayoutMk cId="133711339" sldId="2147483821"/>
          </pc:sldLayoutMkLst>
        </pc:sldLayoutChg>
        <pc:sldLayoutChg chg="del">
          <pc:chgData name="Alfred Ram" userId="517241e9-3285-44a8-bae1-0befaec22fde" providerId="ADAL" clId="{5860B36F-0003-E541-BB4A-DC77D58F7730}" dt="2022-10-12T11:11:36.664" v="304" actId="2696"/>
          <pc:sldLayoutMkLst>
            <pc:docMk/>
            <pc:sldMasterMk cId="4031006043" sldId="2147483814"/>
            <pc:sldLayoutMk cId="3917720888" sldId="2147483822"/>
          </pc:sldLayoutMkLst>
        </pc:sldLayoutChg>
        <pc:sldLayoutChg chg="del">
          <pc:chgData name="Alfred Ram" userId="517241e9-3285-44a8-bae1-0befaec22fde" providerId="ADAL" clId="{5860B36F-0003-E541-BB4A-DC77D58F7730}" dt="2022-10-12T11:11:36.666" v="305" actId="2696"/>
          <pc:sldLayoutMkLst>
            <pc:docMk/>
            <pc:sldMasterMk cId="4031006043" sldId="2147483814"/>
            <pc:sldLayoutMk cId="3939658944" sldId="2147483823"/>
          </pc:sldLayoutMkLst>
        </pc:sldLayoutChg>
        <pc:sldLayoutChg chg="del">
          <pc:chgData name="Alfred Ram" userId="517241e9-3285-44a8-bae1-0befaec22fde" providerId="ADAL" clId="{5860B36F-0003-E541-BB4A-DC77D58F7730}" dt="2022-10-12T11:11:36.667" v="306" actId="2696"/>
          <pc:sldLayoutMkLst>
            <pc:docMk/>
            <pc:sldMasterMk cId="4031006043" sldId="2147483814"/>
            <pc:sldLayoutMk cId="682398566" sldId="2147483824"/>
          </pc:sldLayoutMkLst>
        </pc:sldLayoutChg>
        <pc:sldLayoutChg chg="del">
          <pc:chgData name="Alfred Ram" userId="517241e9-3285-44a8-bae1-0befaec22fde" providerId="ADAL" clId="{5860B36F-0003-E541-BB4A-DC77D58F7730}" dt="2022-10-12T11:11:36.668" v="307" actId="2696"/>
          <pc:sldLayoutMkLst>
            <pc:docMk/>
            <pc:sldMasterMk cId="4031006043" sldId="2147483814"/>
            <pc:sldLayoutMk cId="2367922149" sldId="2147483825"/>
          </pc:sldLayoutMkLst>
        </pc:sldLayoutChg>
        <pc:sldLayoutChg chg="del">
          <pc:chgData name="Alfred Ram" userId="517241e9-3285-44a8-bae1-0befaec22fde" providerId="ADAL" clId="{5860B36F-0003-E541-BB4A-DC77D58F7730}" dt="2022-10-12T11:11:36.613" v="294" actId="2696"/>
          <pc:sldLayoutMkLst>
            <pc:docMk/>
            <pc:sldMasterMk cId="4031006043" sldId="2147483814"/>
            <pc:sldLayoutMk cId="1836809924" sldId="2147483826"/>
          </pc:sldLayoutMkLst>
        </pc:sldLayoutChg>
      </pc:sldMasterChg>
    </pc:docChg>
  </pc:docChgLst>
  <pc:docChgLst>
    <pc:chgData name="Henrik Blomqvist" userId="8dd5cb71-ba23-4c6e-8e46-2c785e071942" providerId="ADAL" clId="{3246EB28-E9F2-DE4E-A260-562E430F86DA}"/>
    <pc:docChg chg="undo custSel addSld delSld modSld">
      <pc:chgData name="Henrik Blomqvist" userId="8dd5cb71-ba23-4c6e-8e46-2c785e071942" providerId="ADAL" clId="{3246EB28-E9F2-DE4E-A260-562E430F86DA}" dt="2022-09-20T15:12:27.954" v="341" actId="2696"/>
      <pc:docMkLst>
        <pc:docMk/>
      </pc:docMkLst>
      <pc:sldChg chg="modSp del mod">
        <pc:chgData name="Henrik Blomqvist" userId="8dd5cb71-ba23-4c6e-8e46-2c785e071942" providerId="ADAL" clId="{3246EB28-E9F2-DE4E-A260-562E430F86DA}" dt="2022-09-20T15:12:27.954" v="341" actId="2696"/>
        <pc:sldMkLst>
          <pc:docMk/>
          <pc:sldMk cId="869984914" sldId="330"/>
        </pc:sldMkLst>
        <pc:spChg chg="mod">
          <ac:chgData name="Henrik Blomqvist" userId="8dd5cb71-ba23-4c6e-8e46-2c785e071942" providerId="ADAL" clId="{3246EB28-E9F2-DE4E-A260-562E430F86DA}" dt="2022-09-20T14:59:48.773" v="1" actId="114"/>
          <ac:spMkLst>
            <pc:docMk/>
            <pc:sldMk cId="869984914" sldId="330"/>
            <ac:spMk id="3" creationId="{69045E41-9C44-B015-00A6-3685080563F3}"/>
          </ac:spMkLst>
        </pc:spChg>
      </pc:sldChg>
      <pc:sldChg chg="modSp add mod">
        <pc:chgData name="Henrik Blomqvist" userId="8dd5cb71-ba23-4c6e-8e46-2c785e071942" providerId="ADAL" clId="{3246EB28-E9F2-DE4E-A260-562E430F86DA}" dt="2022-09-20T15:10:59.163" v="319" actId="12789"/>
        <pc:sldMkLst>
          <pc:docMk/>
          <pc:sldMk cId="1860125656" sldId="331"/>
        </pc:sldMkLst>
        <pc:spChg chg="mod">
          <ac:chgData name="Henrik Blomqvist" userId="8dd5cb71-ba23-4c6e-8e46-2c785e071942" providerId="ADAL" clId="{3246EB28-E9F2-DE4E-A260-562E430F86DA}" dt="2022-09-20T15:10:59.163" v="319" actId="12789"/>
          <ac:spMkLst>
            <pc:docMk/>
            <pc:sldMk cId="1860125656" sldId="331"/>
            <ac:spMk id="3" creationId="{69045E41-9C44-B015-00A6-3685080563F3}"/>
          </ac:spMkLst>
        </pc:spChg>
      </pc:sldChg>
      <pc:sldChg chg="modSp add mod">
        <pc:chgData name="Henrik Blomqvist" userId="8dd5cb71-ba23-4c6e-8e46-2c785e071942" providerId="ADAL" clId="{3246EB28-E9F2-DE4E-A260-562E430F86DA}" dt="2022-09-20T15:12:13.764" v="340" actId="20577"/>
        <pc:sldMkLst>
          <pc:docMk/>
          <pc:sldMk cId="73137182" sldId="332"/>
        </pc:sldMkLst>
        <pc:spChg chg="mod">
          <ac:chgData name="Henrik Blomqvist" userId="8dd5cb71-ba23-4c6e-8e46-2c785e071942" providerId="ADAL" clId="{3246EB28-E9F2-DE4E-A260-562E430F86DA}" dt="2022-09-20T15:12:13.764" v="340" actId="20577"/>
          <ac:spMkLst>
            <pc:docMk/>
            <pc:sldMk cId="73137182" sldId="332"/>
            <ac:spMk id="3" creationId="{69045E41-9C44-B015-00A6-3685080563F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ema%201/Library/Application%20Support/Microsoft/GDP%20Russia%202022%20graphs%20MPB.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sv-SE" dirty="0"/>
              <a:t>Antal sanktioner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strRef>
              <c:f>Blad1!$B$1</c:f>
              <c:strCache>
                <c:ptCount val="1"/>
                <c:pt idx="0">
                  <c:v>Innan feb 2022</c:v>
                </c:pt>
              </c:strCache>
            </c:strRef>
          </c:tx>
          <c:spPr>
            <a:solidFill>
              <a:schemeClr val="accent1"/>
            </a:solidFill>
            <a:ln>
              <a:noFill/>
            </a:ln>
            <a:effectLst/>
          </c:spPr>
          <c:invertIfNegative val="0"/>
          <c:cat>
            <c:strRef>
              <c:f>Blad1!$A$2:$A$8</c:f>
              <c:strCache>
                <c:ptCount val="7"/>
                <c:pt idx="0">
                  <c:v>Ryssland</c:v>
                </c:pt>
                <c:pt idx="1">
                  <c:v>Iran</c:v>
                </c:pt>
                <c:pt idx="2">
                  <c:v>Syrien</c:v>
                </c:pt>
                <c:pt idx="3">
                  <c:v>Nordkorea</c:v>
                </c:pt>
                <c:pt idx="4">
                  <c:v>Venezuela</c:v>
                </c:pt>
                <c:pt idx="5">
                  <c:v>Myanmar</c:v>
                </c:pt>
                <c:pt idx="6">
                  <c:v>Kuba</c:v>
                </c:pt>
              </c:strCache>
            </c:strRef>
          </c:cat>
          <c:val>
            <c:numRef>
              <c:f>Blad1!$B$2:$B$8</c:f>
              <c:numCache>
                <c:formatCode>General</c:formatCode>
                <c:ptCount val="7"/>
                <c:pt idx="0">
                  <c:v>2700</c:v>
                </c:pt>
                <c:pt idx="1">
                  <c:v>3616</c:v>
                </c:pt>
                <c:pt idx="2">
                  <c:v>2608</c:v>
                </c:pt>
                <c:pt idx="3">
                  <c:v>2077</c:v>
                </c:pt>
                <c:pt idx="4">
                  <c:v>651</c:v>
                </c:pt>
                <c:pt idx="5">
                  <c:v>510</c:v>
                </c:pt>
                <c:pt idx="6">
                  <c:v>208</c:v>
                </c:pt>
              </c:numCache>
            </c:numRef>
          </c:val>
          <c:extLst>
            <c:ext xmlns:c16="http://schemas.microsoft.com/office/drawing/2014/chart" uri="{C3380CC4-5D6E-409C-BE32-E72D297353CC}">
              <c16:uniqueId val="{00000000-3091-AE40-BF1F-CCCE890AC42A}"/>
            </c:ext>
          </c:extLst>
        </c:ser>
        <c:ser>
          <c:idx val="1"/>
          <c:order val="1"/>
          <c:tx>
            <c:strRef>
              <c:f>Blad1!$C$1</c:f>
              <c:strCache>
                <c:ptCount val="1"/>
                <c:pt idx="0">
                  <c:v>Efter feb 2022</c:v>
                </c:pt>
              </c:strCache>
            </c:strRef>
          </c:tx>
          <c:spPr>
            <a:solidFill>
              <a:schemeClr val="accent2"/>
            </a:solidFill>
            <a:ln>
              <a:noFill/>
            </a:ln>
            <a:effectLst/>
          </c:spPr>
          <c:invertIfNegative val="0"/>
          <c:cat>
            <c:strRef>
              <c:f>Blad1!$A$2:$A$8</c:f>
              <c:strCache>
                <c:ptCount val="7"/>
                <c:pt idx="0">
                  <c:v>Ryssland</c:v>
                </c:pt>
                <c:pt idx="1">
                  <c:v>Iran</c:v>
                </c:pt>
                <c:pt idx="2">
                  <c:v>Syrien</c:v>
                </c:pt>
                <c:pt idx="3">
                  <c:v>Nordkorea</c:v>
                </c:pt>
                <c:pt idx="4">
                  <c:v>Venezuela</c:v>
                </c:pt>
                <c:pt idx="5">
                  <c:v>Myanmar</c:v>
                </c:pt>
                <c:pt idx="6">
                  <c:v>Kuba</c:v>
                </c:pt>
              </c:strCache>
            </c:strRef>
          </c:cat>
          <c:val>
            <c:numRef>
              <c:f>Blad1!$C$2:$C$8</c:f>
              <c:numCache>
                <c:formatCode>General</c:formatCode>
                <c:ptCount val="7"/>
                <c:pt idx="0">
                  <c:v>9186</c:v>
                </c:pt>
              </c:numCache>
            </c:numRef>
          </c:val>
          <c:extLst>
            <c:ext xmlns:c16="http://schemas.microsoft.com/office/drawing/2014/chart" uri="{C3380CC4-5D6E-409C-BE32-E72D297353CC}">
              <c16:uniqueId val="{00000001-3091-AE40-BF1F-CCCE890AC42A}"/>
            </c:ext>
          </c:extLst>
        </c:ser>
        <c:dLbls>
          <c:showLegendKey val="0"/>
          <c:showVal val="0"/>
          <c:showCatName val="0"/>
          <c:showSerName val="0"/>
          <c:showPercent val="0"/>
          <c:showBubbleSize val="0"/>
        </c:dLbls>
        <c:gapWidth val="150"/>
        <c:overlap val="100"/>
        <c:axId val="1564883504"/>
        <c:axId val="1564885152"/>
      </c:barChart>
      <c:catAx>
        <c:axId val="156488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564885152"/>
        <c:crosses val="autoZero"/>
        <c:auto val="1"/>
        <c:lblAlgn val="ctr"/>
        <c:lblOffset val="100"/>
        <c:noMultiLvlLbl val="0"/>
      </c:catAx>
      <c:valAx>
        <c:axId val="1564885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1564883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dirty="0"/>
              <a:t>Tillväxt i Ryssland, Makroekonomisk undersökning av Rysslands centralbank, april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April survey</c:v>
                </c:pt>
              </c:strCache>
            </c:strRef>
          </c:tx>
          <c:spPr>
            <a:solidFill>
              <a:schemeClr val="accent1"/>
            </a:solidFill>
            <a:ln>
              <a:noFill/>
            </a:ln>
            <a:effectLst/>
          </c:spPr>
          <c:invertIfNegative val="0"/>
          <c:cat>
            <c:strRef>
              <c:f>Blad1!$A$2:$A$6</c:f>
              <c:strCache>
                <c:ptCount val="5"/>
                <c:pt idx="0">
                  <c:v>2020 (actual)</c:v>
                </c:pt>
                <c:pt idx="1">
                  <c:v>2021 (actual)</c:v>
                </c:pt>
                <c:pt idx="2">
                  <c:v>2022</c:v>
                </c:pt>
                <c:pt idx="3">
                  <c:v>2023</c:v>
                </c:pt>
                <c:pt idx="4">
                  <c:v>2024</c:v>
                </c:pt>
              </c:strCache>
            </c:strRef>
          </c:cat>
          <c:val>
            <c:numRef>
              <c:f>Blad1!$B$2:$B$6</c:f>
              <c:numCache>
                <c:formatCode>General</c:formatCode>
                <c:ptCount val="5"/>
                <c:pt idx="0">
                  <c:v>-2.7</c:v>
                </c:pt>
                <c:pt idx="1">
                  <c:v>4.7</c:v>
                </c:pt>
                <c:pt idx="2">
                  <c:v>-9.1999999999999993</c:v>
                </c:pt>
                <c:pt idx="3">
                  <c:v>-1E-3</c:v>
                </c:pt>
                <c:pt idx="4">
                  <c:v>1.7</c:v>
                </c:pt>
              </c:numCache>
            </c:numRef>
          </c:val>
          <c:extLst>
            <c:ext xmlns:c16="http://schemas.microsoft.com/office/drawing/2014/chart" uri="{C3380CC4-5D6E-409C-BE32-E72D297353CC}">
              <c16:uniqueId val="{00000000-EE84-6A4D-B6F2-95541A476F7B}"/>
            </c:ext>
          </c:extLst>
        </c:ser>
        <c:ser>
          <c:idx val="1"/>
          <c:order val="1"/>
          <c:tx>
            <c:strRef>
              <c:f>Blad1!$C$1</c:f>
              <c:strCache>
                <c:ptCount val="1"/>
                <c:pt idx="0">
                  <c:v>March survey</c:v>
                </c:pt>
              </c:strCache>
            </c:strRef>
          </c:tx>
          <c:spPr>
            <a:solidFill>
              <a:schemeClr val="accent2"/>
            </a:solidFill>
            <a:ln>
              <a:noFill/>
            </a:ln>
            <a:effectLst/>
          </c:spPr>
          <c:invertIfNegative val="0"/>
          <c:cat>
            <c:strRef>
              <c:f>Blad1!$A$2:$A$6</c:f>
              <c:strCache>
                <c:ptCount val="5"/>
                <c:pt idx="0">
                  <c:v>2020 (actual)</c:v>
                </c:pt>
                <c:pt idx="1">
                  <c:v>2021 (actual)</c:v>
                </c:pt>
                <c:pt idx="2">
                  <c:v>2022</c:v>
                </c:pt>
                <c:pt idx="3">
                  <c:v>2023</c:v>
                </c:pt>
                <c:pt idx="4">
                  <c:v>2024</c:v>
                </c:pt>
              </c:strCache>
            </c:strRef>
          </c:cat>
          <c:val>
            <c:numRef>
              <c:f>Blad1!$C$2:$C$6</c:f>
              <c:numCache>
                <c:formatCode>General</c:formatCode>
                <c:ptCount val="5"/>
                <c:pt idx="0">
                  <c:v>-2.7</c:v>
                </c:pt>
                <c:pt idx="1">
                  <c:v>4.7</c:v>
                </c:pt>
                <c:pt idx="2">
                  <c:v>-8</c:v>
                </c:pt>
                <c:pt idx="3">
                  <c:v>1</c:v>
                </c:pt>
                <c:pt idx="4">
                  <c:v>1.5</c:v>
                </c:pt>
              </c:numCache>
            </c:numRef>
          </c:val>
          <c:extLst>
            <c:ext xmlns:c16="http://schemas.microsoft.com/office/drawing/2014/chart" uri="{C3380CC4-5D6E-409C-BE32-E72D297353CC}">
              <c16:uniqueId val="{00000001-EE84-6A4D-B6F2-95541A476F7B}"/>
            </c:ext>
          </c:extLst>
        </c:ser>
        <c:dLbls>
          <c:showLegendKey val="0"/>
          <c:showVal val="0"/>
          <c:showCatName val="0"/>
          <c:showSerName val="0"/>
          <c:showPercent val="0"/>
          <c:showBubbleSize val="0"/>
        </c:dLbls>
        <c:gapWidth val="150"/>
        <c:axId val="255088783"/>
        <c:axId val="255121519"/>
      </c:barChart>
      <c:dateAx>
        <c:axId val="2550887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900" b="0" i="0" u="none" strike="noStrike" kern="1200" baseline="0">
                <a:solidFill>
                  <a:schemeClr val="tx1">
                    <a:lumMod val="65000"/>
                    <a:lumOff val="35000"/>
                  </a:schemeClr>
                </a:solidFill>
                <a:latin typeface="+mn-lt"/>
                <a:ea typeface="+mn-ea"/>
                <a:cs typeface="+mn-cs"/>
              </a:defRPr>
            </a:pPr>
            <a:endParaRPr lang="sv-SE"/>
          </a:p>
        </c:txPr>
        <c:crossAx val="255121519"/>
        <c:crosses val="autoZero"/>
        <c:auto val="0"/>
        <c:lblOffset val="100"/>
        <c:baseTimeUnit val="days"/>
      </c:dateAx>
      <c:valAx>
        <c:axId val="2551215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255088783"/>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04201336498785"/>
          <c:y val="2.2989489762165052E-2"/>
          <c:w val="0.82318227282094658"/>
          <c:h val="0.7759409448343364"/>
        </c:manualLayout>
      </c:layout>
      <c:lineChart>
        <c:grouping val="standard"/>
        <c:varyColors val="0"/>
        <c:ser>
          <c:idx val="1"/>
          <c:order val="1"/>
          <c:tx>
            <c:strRef>
              <c:f>Graphs!$C$37</c:f>
              <c:strCache>
                <c:ptCount val="1"/>
                <c:pt idx="0">
                  <c:v>GDP, bln RUB</c:v>
                </c:pt>
              </c:strCache>
            </c:strRef>
          </c:tx>
          <c:spPr>
            <a:ln w="19050" cap="rnd">
              <a:solidFill>
                <a:srgbClr val="C00000"/>
              </a:solidFill>
              <a:round/>
            </a:ln>
            <a:effectLst/>
          </c:spPr>
          <c:marker>
            <c:symbol val="none"/>
          </c:marker>
          <c:dLbls>
            <c:dLbl>
              <c:idx val="28"/>
              <c:layout>
                <c:manualLayout>
                  <c:x val="-4.6424090338770388E-2"/>
                  <c:y val="0.12702078521939955"/>
                </c:manualLayout>
              </c:layout>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C300-784D-B92E-3A9D3A576017}"/>
                </c:ext>
              </c:extLst>
            </c:dLbl>
            <c:dLbl>
              <c:idx val="29"/>
              <c:layout>
                <c:manualLayout>
                  <c:x val="-1.631116687578419E-2"/>
                  <c:y val="0.12240184757505773"/>
                </c:manualLayout>
              </c:layout>
              <c:tx>
                <c:rich>
                  <a:bodyPr/>
                  <a:lstStyle/>
                  <a:p>
                    <a:r>
                      <a:rPr lang="en-US"/>
                      <a:t>-9%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C300-784D-B92E-3A9D3A57601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Graphs!$A$38:$A$67</c:f>
              <c:numCache>
                <c:formatCode>General</c:formatCode>
                <c:ptCount val="30"/>
                <c:pt idx="0">
                  <c:v>2015</c:v>
                </c:pt>
                <c:pt idx="4">
                  <c:v>2016</c:v>
                </c:pt>
                <c:pt idx="8">
                  <c:v>2017</c:v>
                </c:pt>
                <c:pt idx="12">
                  <c:v>2018</c:v>
                </c:pt>
                <c:pt idx="16">
                  <c:v>2019</c:v>
                </c:pt>
                <c:pt idx="20">
                  <c:v>2020</c:v>
                </c:pt>
                <c:pt idx="24">
                  <c:v>2021</c:v>
                </c:pt>
                <c:pt idx="28">
                  <c:v>2022</c:v>
                </c:pt>
              </c:numCache>
            </c:numRef>
          </c:cat>
          <c:val>
            <c:numRef>
              <c:f>Graphs!$C$38:$C$67</c:f>
              <c:numCache>
                <c:formatCode>General</c:formatCode>
                <c:ptCount val="30"/>
                <c:pt idx="0">
                  <c:v>18467.912804445743</c:v>
                </c:pt>
                <c:pt idx="1">
                  <c:v>19751.014987984385</c:v>
                </c:pt>
                <c:pt idx="2">
                  <c:v>21788.589405104605</c:v>
                </c:pt>
                <c:pt idx="3">
                  <c:v>23079.842857342279</c:v>
                </c:pt>
                <c:pt idx="4">
                  <c:v>18885.121082843765</c:v>
                </c:pt>
                <c:pt idx="5">
                  <c:v>20452.234645231969</c:v>
                </c:pt>
                <c:pt idx="6">
                  <c:v>22235.115223401299</c:v>
                </c:pt>
                <c:pt idx="7">
                  <c:v>24043.612849930672</c:v>
                </c:pt>
                <c:pt idx="8">
                  <c:v>20586.119060373268</c:v>
                </c:pt>
                <c:pt idx="9">
                  <c:v>21917.573773440705</c:v>
                </c:pt>
                <c:pt idx="10">
                  <c:v>23718.216150578643</c:v>
                </c:pt>
                <c:pt idx="11">
                  <c:v>25621.245234106133</c:v>
                </c:pt>
                <c:pt idx="12">
                  <c:v>22474.464292826313</c:v>
                </c:pt>
                <c:pt idx="13">
                  <c:v>24969.759104845027</c:v>
                </c:pt>
                <c:pt idx="14">
                  <c:v>27196.843549961279</c:v>
                </c:pt>
                <c:pt idx="15">
                  <c:v>29220.584141502397</c:v>
                </c:pt>
                <c:pt idx="16">
                  <c:v>24608.601432062842</c:v>
                </c:pt>
                <c:pt idx="17">
                  <c:v>26628.589878724502</c:v>
                </c:pt>
                <c:pt idx="18">
                  <c:v>28346.031565728943</c:v>
                </c:pt>
                <c:pt idx="19">
                  <c:v>30025.082864848035</c:v>
                </c:pt>
                <c:pt idx="20">
                  <c:v>24852.378892808374</c:v>
                </c:pt>
                <c:pt idx="21">
                  <c:v>23681.654179120105</c:v>
                </c:pt>
                <c:pt idx="22">
                  <c:v>27768.655208467739</c:v>
                </c:pt>
                <c:pt idx="23">
                  <c:v>31087.645012342553</c:v>
                </c:pt>
                <c:pt idx="24">
                  <c:v>27091.314408420192</c:v>
                </c:pt>
                <c:pt idx="25">
                  <c:v>30914.90001821089</c:v>
                </c:pt>
                <c:pt idx="26">
                  <c:v>34225.499167275775</c:v>
                </c:pt>
                <c:pt idx="27">
                  <c:v>38783.275561182221</c:v>
                </c:pt>
                <c:pt idx="28">
                  <c:v>34629.163028625699</c:v>
                </c:pt>
                <c:pt idx="29">
                  <c:v>34663.637165642198</c:v>
                </c:pt>
              </c:numCache>
            </c:numRef>
          </c:val>
          <c:smooth val="0"/>
          <c:extLst>
            <c:ext xmlns:c16="http://schemas.microsoft.com/office/drawing/2014/chart" uri="{C3380CC4-5D6E-409C-BE32-E72D297353CC}">
              <c16:uniqueId val="{00000002-C300-784D-B92E-3A9D3A576017}"/>
            </c:ext>
          </c:extLst>
        </c:ser>
        <c:ser>
          <c:idx val="2"/>
          <c:order val="2"/>
          <c:tx>
            <c:strRef>
              <c:f>Graphs!$H$37</c:f>
              <c:strCache>
                <c:ptCount val="1"/>
                <c:pt idx="0">
                  <c:v>GDP, predicted</c:v>
                </c:pt>
              </c:strCache>
            </c:strRef>
          </c:tx>
          <c:spPr>
            <a:ln w="19050" cap="rnd">
              <a:solidFill>
                <a:srgbClr val="C00000"/>
              </a:solidFill>
              <a:prstDash val="sysDot"/>
              <a:round/>
            </a:ln>
            <a:effectLst/>
          </c:spPr>
          <c:marker>
            <c:symbol val="none"/>
          </c:marker>
          <c:cat>
            <c:numRef>
              <c:f>Graphs!$A$38:$A$67</c:f>
              <c:numCache>
                <c:formatCode>General</c:formatCode>
                <c:ptCount val="30"/>
                <c:pt idx="0">
                  <c:v>2015</c:v>
                </c:pt>
                <c:pt idx="4">
                  <c:v>2016</c:v>
                </c:pt>
                <c:pt idx="8">
                  <c:v>2017</c:v>
                </c:pt>
                <c:pt idx="12">
                  <c:v>2018</c:v>
                </c:pt>
                <c:pt idx="16">
                  <c:v>2019</c:v>
                </c:pt>
                <c:pt idx="20">
                  <c:v>2020</c:v>
                </c:pt>
                <c:pt idx="24">
                  <c:v>2021</c:v>
                </c:pt>
                <c:pt idx="28">
                  <c:v>2022</c:v>
                </c:pt>
              </c:numCache>
            </c:numRef>
          </c:cat>
          <c:val>
            <c:numRef>
              <c:f>Graphs!$H$38:$H$67</c:f>
              <c:numCache>
                <c:formatCode>General</c:formatCode>
                <c:ptCount val="30"/>
                <c:pt idx="0">
                  <c:v>18467.912804445743</c:v>
                </c:pt>
                <c:pt idx="1">
                  <c:v>19751.014987984385</c:v>
                </c:pt>
                <c:pt idx="2">
                  <c:v>21788.589405104605</c:v>
                </c:pt>
                <c:pt idx="3">
                  <c:v>23079.842857342279</c:v>
                </c:pt>
                <c:pt idx="4">
                  <c:v>18885.121082843765</c:v>
                </c:pt>
                <c:pt idx="5">
                  <c:v>20452.234645231969</c:v>
                </c:pt>
                <c:pt idx="6">
                  <c:v>22235.115223401299</c:v>
                </c:pt>
                <c:pt idx="7">
                  <c:v>24043.612849930672</c:v>
                </c:pt>
                <c:pt idx="8">
                  <c:v>20586.119060373268</c:v>
                </c:pt>
                <c:pt idx="9">
                  <c:v>21917.573773440705</c:v>
                </c:pt>
                <c:pt idx="10">
                  <c:v>23718.216150578643</c:v>
                </c:pt>
                <c:pt idx="11">
                  <c:v>25621.245234106133</c:v>
                </c:pt>
                <c:pt idx="12">
                  <c:v>22474.464292826313</c:v>
                </c:pt>
                <c:pt idx="13">
                  <c:v>24969.759104845027</c:v>
                </c:pt>
                <c:pt idx="14">
                  <c:v>27196.843549961279</c:v>
                </c:pt>
                <c:pt idx="15">
                  <c:v>29220.584141502397</c:v>
                </c:pt>
                <c:pt idx="16">
                  <c:v>24608.601432062842</c:v>
                </c:pt>
                <c:pt idx="17">
                  <c:v>26628.589878724502</c:v>
                </c:pt>
                <c:pt idx="18">
                  <c:v>28346.031565728943</c:v>
                </c:pt>
                <c:pt idx="19">
                  <c:v>30025.082864848035</c:v>
                </c:pt>
                <c:pt idx="20">
                  <c:v>24852.378892808374</c:v>
                </c:pt>
                <c:pt idx="21">
                  <c:v>23681.654179120105</c:v>
                </c:pt>
                <c:pt idx="22">
                  <c:v>27768.655208467739</c:v>
                </c:pt>
                <c:pt idx="23">
                  <c:v>31087.645012342553</c:v>
                </c:pt>
                <c:pt idx="24">
                  <c:v>27091.314408420192</c:v>
                </c:pt>
                <c:pt idx="25">
                  <c:v>30914.90001821089</c:v>
                </c:pt>
                <c:pt idx="26">
                  <c:v>34225.499167275775</c:v>
                </c:pt>
                <c:pt idx="27">
                  <c:v>38783.275561182221</c:v>
                </c:pt>
                <c:pt idx="28">
                  <c:v>37740.045561182218</c:v>
                </c:pt>
                <c:pt idx="29">
                  <c:v>41122.835561182219</c:v>
                </c:pt>
              </c:numCache>
            </c:numRef>
          </c:val>
          <c:smooth val="0"/>
          <c:extLst>
            <c:ext xmlns:c16="http://schemas.microsoft.com/office/drawing/2014/chart" uri="{C3380CC4-5D6E-409C-BE32-E72D297353CC}">
              <c16:uniqueId val="{00000003-C300-784D-B92E-3A9D3A576017}"/>
            </c:ext>
          </c:extLst>
        </c:ser>
        <c:dLbls>
          <c:showLegendKey val="0"/>
          <c:showVal val="0"/>
          <c:showCatName val="0"/>
          <c:showSerName val="0"/>
          <c:showPercent val="0"/>
          <c:showBubbleSize val="0"/>
        </c:dLbls>
        <c:marker val="1"/>
        <c:smooth val="0"/>
        <c:axId val="215129824"/>
        <c:axId val="205280848"/>
      </c:lineChart>
      <c:lineChart>
        <c:grouping val="stacked"/>
        <c:varyColors val="0"/>
        <c:ser>
          <c:idx val="0"/>
          <c:order val="0"/>
          <c:tx>
            <c:strRef>
              <c:f>Graphs!$B$37</c:f>
              <c:strCache>
                <c:ptCount val="1"/>
                <c:pt idx="0">
                  <c:v>Oil price, BRENT (USD per barrel)</c:v>
                </c:pt>
              </c:strCache>
            </c:strRef>
          </c:tx>
          <c:spPr>
            <a:ln w="19050" cap="rnd">
              <a:solidFill>
                <a:schemeClr val="bg2">
                  <a:lumMod val="50000"/>
                </a:schemeClr>
              </a:solidFill>
              <a:round/>
            </a:ln>
            <a:effectLst/>
          </c:spPr>
          <c:marker>
            <c:symbol val="none"/>
          </c:marker>
          <c:cat>
            <c:numRef>
              <c:f>Graphs!$A$38:$A$67</c:f>
              <c:numCache>
                <c:formatCode>General</c:formatCode>
                <c:ptCount val="30"/>
                <c:pt idx="0">
                  <c:v>2015</c:v>
                </c:pt>
                <c:pt idx="4">
                  <c:v>2016</c:v>
                </c:pt>
                <c:pt idx="8">
                  <c:v>2017</c:v>
                </c:pt>
                <c:pt idx="12">
                  <c:v>2018</c:v>
                </c:pt>
                <c:pt idx="16">
                  <c:v>2019</c:v>
                </c:pt>
                <c:pt idx="20">
                  <c:v>2020</c:v>
                </c:pt>
                <c:pt idx="24">
                  <c:v>2021</c:v>
                </c:pt>
                <c:pt idx="28">
                  <c:v>2022</c:v>
                </c:pt>
              </c:numCache>
            </c:numRef>
          </c:cat>
          <c:val>
            <c:numRef>
              <c:f>Graphs!$B$38:$B$67</c:f>
              <c:numCache>
                <c:formatCode>0.00</c:formatCode>
                <c:ptCount val="30"/>
                <c:pt idx="0">
                  <c:v>53.916666666666664</c:v>
                </c:pt>
                <c:pt idx="1">
                  <c:v>61.693333333333328</c:v>
                </c:pt>
                <c:pt idx="2">
                  <c:v>50.233333333333341</c:v>
                </c:pt>
                <c:pt idx="3">
                  <c:v>43.57</c:v>
                </c:pt>
                <c:pt idx="4">
                  <c:v>33.696666666666665</c:v>
                </c:pt>
                <c:pt idx="5">
                  <c:v>45.523333333333333</c:v>
                </c:pt>
                <c:pt idx="6">
                  <c:v>45.786666666666669</c:v>
                </c:pt>
                <c:pt idx="7">
                  <c:v>49.186666666666667</c:v>
                </c:pt>
                <c:pt idx="8">
                  <c:v>53.68</c:v>
                </c:pt>
                <c:pt idx="9">
                  <c:v>49.669999999999995</c:v>
                </c:pt>
                <c:pt idx="10">
                  <c:v>52.110000000000007</c:v>
                </c:pt>
                <c:pt idx="11">
                  <c:v>61.53</c:v>
                </c:pt>
                <c:pt idx="12">
                  <c:v>66.806666666666658</c:v>
                </c:pt>
                <c:pt idx="13">
                  <c:v>74.5</c:v>
                </c:pt>
                <c:pt idx="14">
                  <c:v>75.223333333333343</c:v>
                </c:pt>
                <c:pt idx="15">
                  <c:v>67.713333333333324</c:v>
                </c:pt>
                <c:pt idx="16">
                  <c:v>63.169999999999995</c:v>
                </c:pt>
                <c:pt idx="17">
                  <c:v>68.923333333333332</c:v>
                </c:pt>
                <c:pt idx="18">
                  <c:v>61.930000000000007</c:v>
                </c:pt>
                <c:pt idx="19">
                  <c:v>63.410000000000004</c:v>
                </c:pt>
                <c:pt idx="20">
                  <c:v>50.44</c:v>
                </c:pt>
                <c:pt idx="21">
                  <c:v>29.343333333333334</c:v>
                </c:pt>
                <c:pt idx="22">
                  <c:v>42.963333333333331</c:v>
                </c:pt>
                <c:pt idx="23">
                  <c:v>44.29</c:v>
                </c:pt>
                <c:pt idx="24">
                  <c:v>60.82</c:v>
                </c:pt>
                <c:pt idx="25">
                  <c:v>68.833333333333329</c:v>
                </c:pt>
                <c:pt idx="26">
                  <c:v>73.470000000000013</c:v>
                </c:pt>
                <c:pt idx="27">
                  <c:v>79.586666666666659</c:v>
                </c:pt>
                <c:pt idx="28">
                  <c:v>100.29666666666667</c:v>
                </c:pt>
                <c:pt idx="29">
                  <c:v>113.54333333333334</c:v>
                </c:pt>
              </c:numCache>
            </c:numRef>
          </c:val>
          <c:smooth val="0"/>
          <c:extLst>
            <c:ext xmlns:c16="http://schemas.microsoft.com/office/drawing/2014/chart" uri="{C3380CC4-5D6E-409C-BE32-E72D297353CC}">
              <c16:uniqueId val="{00000004-C300-784D-B92E-3A9D3A576017}"/>
            </c:ext>
          </c:extLst>
        </c:ser>
        <c:dLbls>
          <c:showLegendKey val="0"/>
          <c:showVal val="0"/>
          <c:showCatName val="0"/>
          <c:showSerName val="0"/>
          <c:showPercent val="0"/>
          <c:showBubbleSize val="0"/>
        </c:dLbls>
        <c:marker val="1"/>
        <c:smooth val="0"/>
        <c:axId val="218024336"/>
        <c:axId val="217994336"/>
      </c:lineChart>
      <c:catAx>
        <c:axId val="215129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05280848"/>
        <c:crosses val="autoZero"/>
        <c:auto val="1"/>
        <c:lblAlgn val="ctr"/>
        <c:lblOffset val="100"/>
        <c:noMultiLvlLbl val="0"/>
      </c:catAx>
      <c:valAx>
        <c:axId val="2052808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15129824"/>
        <c:crosses val="autoZero"/>
        <c:crossBetween val="between"/>
      </c:valAx>
      <c:valAx>
        <c:axId val="217994336"/>
        <c:scaling>
          <c:orientation val="minMax"/>
          <c:max val="120"/>
        </c:scaling>
        <c:delete val="0"/>
        <c:axPos val="r"/>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218024336"/>
        <c:crosses val="max"/>
        <c:crossBetween val="between"/>
      </c:valAx>
      <c:catAx>
        <c:axId val="218024336"/>
        <c:scaling>
          <c:orientation val="minMax"/>
        </c:scaling>
        <c:delete val="1"/>
        <c:axPos val="b"/>
        <c:numFmt formatCode="General" sourceLinked="1"/>
        <c:majorTickMark val="out"/>
        <c:minorTickMark val="none"/>
        <c:tickLblPos val="nextTo"/>
        <c:crossAx val="217994336"/>
        <c:crosses val="autoZero"/>
        <c:auto val="1"/>
        <c:lblAlgn val="ctr"/>
        <c:lblOffset val="100"/>
        <c:noMultiLvlLbl val="0"/>
      </c:catAx>
      <c:spPr>
        <a:noFill/>
        <a:ln>
          <a:noFill/>
        </a:ln>
        <a:effectLst/>
      </c:spPr>
    </c:plotArea>
    <c:legend>
      <c:legendPos val="b"/>
      <c:legendEntry>
        <c:idx val="1"/>
        <c:delete val="1"/>
      </c:legendEntry>
      <c:layout>
        <c:manualLayout>
          <c:xMode val="edge"/>
          <c:yMode val="edge"/>
          <c:x val="5.4015188386761281E-2"/>
          <c:y val="0.89977353795088189"/>
          <c:w val="0.84453315677479235"/>
          <c:h val="8.40793598288491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1C766B-6DAA-E67A-6B33-D0EE4C05B9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7E7AA4CC-7E37-DF53-5A82-4EEC486E05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54BA2F-AD78-41C3-8B88-BB51D5A9F4ED}" type="datetimeFigureOut">
              <a:rPr lang="fr-FR" smtClean="0"/>
              <a:t>12/10/2022</a:t>
            </a:fld>
            <a:endParaRPr lang="fr-FR"/>
          </a:p>
        </p:txBody>
      </p:sp>
      <p:sp>
        <p:nvSpPr>
          <p:cNvPr id="4" name="Footer Placeholder 3">
            <a:extLst>
              <a:ext uri="{FF2B5EF4-FFF2-40B4-BE49-F238E27FC236}">
                <a16:creationId xmlns:a16="http://schemas.microsoft.com/office/drawing/2014/main" id="{5F98461E-A465-782C-C275-08B75D2C81C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a:extLst>
              <a:ext uri="{FF2B5EF4-FFF2-40B4-BE49-F238E27FC236}">
                <a16:creationId xmlns:a16="http://schemas.microsoft.com/office/drawing/2014/main" id="{81923EA4-2C28-1D65-B266-8C09E8E205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2D5459-8E98-4AA8-875E-0092CA2950FA}" type="slidenum">
              <a:rPr lang="fr-FR" smtClean="0"/>
              <a:t>‹#›</a:t>
            </a:fld>
            <a:endParaRPr lang="fr-FR"/>
          </a:p>
        </p:txBody>
      </p:sp>
    </p:spTree>
    <p:extLst>
      <p:ext uri="{BB962C8B-B14F-4D97-AF65-F5344CB8AC3E}">
        <p14:creationId xmlns:p14="http://schemas.microsoft.com/office/powerpoint/2010/main" val="2783284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5E91BA-F6DE-9849-AAA9-3ADE579FB839}" type="datetimeFigureOut">
              <a:rPr lang="fr-FR" smtClean="0"/>
              <a:t>12/10/2022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AC09F-C668-CC4E-8AC3-4D6B6C31F3B8}" type="slidenum">
              <a:rPr lang="fr-FR" smtClean="0"/>
              <a:t>‹#›</a:t>
            </a:fld>
            <a:endParaRPr lang="fr-FR"/>
          </a:p>
        </p:txBody>
      </p:sp>
    </p:spTree>
    <p:extLst>
      <p:ext uri="{BB962C8B-B14F-4D97-AF65-F5344CB8AC3E}">
        <p14:creationId xmlns:p14="http://schemas.microsoft.com/office/powerpoint/2010/main" val="2910201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hutterstock.com/sv/g/anmbph"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hutterstock.com/image-photo/economic-crisis-that-will-seriously-affect-2130799610" TargetMode="External"/><Relationship Id="rId5" Type="http://schemas.openxmlformats.org/officeDocument/2006/relationships/hyperlink" Target="https://www.shutterstock.com/sv/g/mihacreative" TargetMode="External"/><Relationship Id="rId4" Type="http://schemas.openxmlformats.org/officeDocument/2006/relationships/hyperlink" Target="https://www.shutterstock.com/image-photo/russian-battle-tank-which-destroyed-on-2154848459"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34AC09F-C668-CC4E-8AC3-4D6B6C31F3B8}" type="slidenum">
              <a:rPr lang="fr-FR" smtClean="0"/>
              <a:t>2</a:t>
            </a:fld>
            <a:endParaRPr lang="fr-FR"/>
          </a:p>
        </p:txBody>
      </p:sp>
    </p:spTree>
    <p:extLst>
      <p:ext uri="{BB962C8B-B14F-4D97-AF65-F5344CB8AC3E}">
        <p14:creationId xmlns:p14="http://schemas.microsoft.com/office/powerpoint/2010/main" val="1508010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I teorin så borde effektiva sanktioner fungera redan när man hotar om dem. Om hotet av en särskild sanktion inte avskräcker, så kommer inte sanktionen i sig att göra det heller, generellt sett, åtminstone så länge hotet är trovärdigt. Vid implementeringen av sanktioner, för att de ska ha en effekt måste sanktionerna överraska aktören som är målet, till exempel genom att vara mer skadliga än förväntat. </a:t>
            </a:r>
          </a:p>
          <a:p>
            <a:r>
              <a:rPr lang="sv-SE" sz="1200" kern="1200" dirty="0">
                <a:solidFill>
                  <a:schemeClr val="tx1"/>
                </a:solidFill>
                <a:effectLst/>
                <a:latin typeface="+mn-lt"/>
                <a:ea typeface="+mn-ea"/>
                <a:cs typeface="+mn-cs"/>
              </a:rPr>
              <a:t>Det innebär också att det är svårt att utvärdera sanktioner i efterhand, (negativa urvalsproblemet) när nästan uteslutande fall av misslyckanden observeras. Urval som systematiskt lutar åt misslyckande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I praktiken så är sanktioner ett trubbigt instrument som påverkar andra aktörer som vi inte avser att skada. Även om sanktionerna med tiden har blivit "smartare", i meningen att det görs starkare ansträngningar för att rikta in sig på regimen, eller eliter som kan ha faktisk  inflytande på beslutfattande (tänk oligarkerna i Ryssland), misslyckas de ofta med att nå eller påverka meningsfullt de individer som är det verkliga målet, av olika skäl. Det finns sätt att fördunkla ägande, gömma undan tillgångar osv Istället kan de orsaka betydande "</a:t>
            </a:r>
            <a:r>
              <a:rPr lang="sv-SE" sz="1200" kern="1200" dirty="0" err="1">
                <a:solidFill>
                  <a:schemeClr val="tx1"/>
                </a:solidFill>
                <a:effectLst/>
                <a:latin typeface="+mn-lt"/>
                <a:ea typeface="+mn-ea"/>
                <a:cs typeface="+mn-cs"/>
              </a:rPr>
              <a:t>collateral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damage</a:t>
            </a:r>
            <a:r>
              <a:rPr lang="sv-SE" sz="1200" kern="1200" dirty="0">
                <a:solidFill>
                  <a:schemeClr val="tx1"/>
                </a:solidFill>
                <a:effectLst/>
                <a:latin typeface="+mn-lt"/>
                <a:ea typeface="+mn-ea"/>
                <a:cs typeface="+mn-cs"/>
              </a:rPr>
              <a:t>", för grupper av en befolkning som ofta är </a:t>
            </a:r>
            <a:r>
              <a:rPr lang="sv-SE" sz="1200" b="0" i="0" u="none" strike="noStrike" kern="1200" dirty="0">
                <a:solidFill>
                  <a:schemeClr val="tx1"/>
                </a:solidFill>
                <a:effectLst/>
                <a:latin typeface="+mn-lt"/>
                <a:ea typeface="+mn-ea"/>
                <a:cs typeface="+mn-cs"/>
              </a:rPr>
              <a:t>mycket långt ifrån inflytande</a:t>
            </a:r>
            <a:r>
              <a:rPr lang="sv-SE" sz="1200" kern="1200" dirty="0">
                <a:solidFill>
                  <a:schemeClr val="tx1"/>
                </a:solidFill>
                <a:effectLst/>
                <a:latin typeface="+mn-lt"/>
                <a:ea typeface="+mn-ea"/>
                <a:cs typeface="+mn-cs"/>
              </a:rPr>
              <a:t>, inklusive befolkning i sändarländer, och till och med tredje parter som är helt  främmande för situationen. Bara under väldigt speciella omständigheter kan detta missnöje vara en del av ett orsakssamband som så småningom påverkar det avsedda resultatet. Och det är till exempel om det politiska styret är nu ett sånt som bryr sig om väljare och protester.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Slutligen Sanktionernas ”piska” funkar som bäst när de kompletteras med en ”morot”, som i fallet av Iran där landet erbjöds ett kärnavtal i utbyte mot att upphäva sanktionerna.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41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Som sagt det är svårt att utvärdera sanktionernas effekter, inte bara huruvida de når de strategiska mål men även andra sorters effekter. </a:t>
            </a:r>
            <a:r>
              <a:rPr lang="sv-SE" sz="1200" b="0" i="0" u="none" strike="noStrike" kern="1200" dirty="0">
                <a:solidFill>
                  <a:schemeClr val="tx1"/>
                </a:solidFill>
                <a:effectLst/>
                <a:latin typeface="+mn-lt"/>
                <a:ea typeface="+mn-ea"/>
                <a:cs typeface="+mn-cs"/>
              </a:rPr>
              <a:t>Trots det är det i sammanhanget intressant att ta del av forskning som studerar sanktioners effekter. Flertalet studier slår fast att sanktioner drabbar befolkningen, brist på matvaror och ökad hunger, minskad tillgång till rent vatten, medicin och sjukvård, lägre medellivslängd och ökad spädbarnsdödlighet. I de fall där det har varit möjligt att trovärdigt kvantifiera skadan på BNP har man kommit fram med estimat i intervallet 2-4%  av minskad årlig tillväxt över en ganska lång period (10 år i genomsnitt och upp till 3 år efter upphävande av sanktioner) – och tänk på att lägre tillväxttakt bara förvärras över tid. Andra studier finner liknande betydande negativa effekter på andra ekonomiska utfall såsom sysselsättningsgraden, internationell handel, offentlig konsumtion, landets valutavärde och ojämlikhet.</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handelssanktioner som har en negativ effekt på både kort och lång sikt, medan smarta sanktioner (dvs. sanktioner riktade mot särskilda individer eller grupper) kan tom ha positiva effekter på </a:t>
            </a:r>
            <a:r>
              <a:rPr lang="sv-SE" sz="1200" kern="1200" dirty="0" err="1">
                <a:solidFill>
                  <a:schemeClr val="tx1"/>
                </a:solidFill>
                <a:effectLst/>
                <a:latin typeface="+mn-lt"/>
                <a:ea typeface="+mn-ea"/>
                <a:cs typeface="+mn-cs"/>
              </a:rPr>
              <a:t>mållandets</a:t>
            </a:r>
            <a:r>
              <a:rPr lang="sv-SE" sz="1200" kern="1200" dirty="0">
                <a:solidFill>
                  <a:schemeClr val="tx1"/>
                </a:solidFill>
                <a:effectLst/>
                <a:latin typeface="+mn-lt"/>
                <a:ea typeface="+mn-ea"/>
                <a:cs typeface="+mn-cs"/>
              </a:rPr>
              <a:t> ekonomi på lång sikt.</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27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Är dessa resultat från tidigare studier användbara för att skapa förväntningar om effekterna av de nuvarande sanktionerna mot Ryssland?</a:t>
            </a:r>
          </a:p>
          <a:p>
            <a:r>
              <a:rPr lang="sv-SE" sz="1200" b="0" i="0" u="none" strike="noStrike" kern="1200" dirty="0">
                <a:solidFill>
                  <a:schemeClr val="tx1"/>
                </a:solidFill>
                <a:effectLst/>
                <a:latin typeface="+mn-lt"/>
                <a:ea typeface="+mn-ea"/>
                <a:cs typeface="+mn-cs"/>
              </a:rPr>
              <a:t>Förutom att varje sanktionsepisod är olika och det är svårt att generalisera, Den typ av press som nu sätts på Ryssland är svår att jämföra med tidigare erfarenheter. Ryssland är idag landet med mest </a:t>
            </a:r>
            <a:r>
              <a:rPr lang="sv-SE" sz="1200" b="0" i="0" u="none" strike="noStrike" kern="1200" dirty="0" err="1">
                <a:solidFill>
                  <a:schemeClr val="tx1"/>
                </a:solidFill>
                <a:effectLst/>
                <a:latin typeface="+mn-lt"/>
                <a:ea typeface="+mn-ea"/>
                <a:cs typeface="+mn-cs"/>
              </a:rPr>
              <a:t>sanktionåtgärder</a:t>
            </a:r>
            <a:r>
              <a:rPr lang="sv-SE" sz="1200" b="0" i="0" u="none" strike="noStrike" kern="1200" dirty="0">
                <a:solidFill>
                  <a:schemeClr val="tx1"/>
                </a:solidFill>
                <a:effectLst/>
                <a:latin typeface="+mn-lt"/>
                <a:ea typeface="+mn-ea"/>
                <a:cs typeface="+mn-cs"/>
              </a:rPr>
              <a:t>, med stor marginal. Omfattningen på sanktionerna är stor, och på väg att öka ytterligare, samt kombineras med en betydande bojkott från många privata aktörer. De som lämnar står för 40% av Rysslands BNP.</a:t>
            </a:r>
          </a:p>
          <a:p>
            <a:endParaRPr lang="sv-SE" dirty="0"/>
          </a:p>
          <a:p>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4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Många prognoser som gjordes under våren var väldigt mörka, Världsbanken har uppskattat i maj att Rysslands BNP-produktion 2022 skulle minska med 11,2 % på grund av sanktioner. Rysslands egen uppskattning i våras var ganska dyster. Elvira </a:t>
            </a:r>
            <a:r>
              <a:rPr lang="sv-SE" dirty="0" err="1"/>
              <a:t>Nabiullina</a:t>
            </a:r>
            <a:r>
              <a:rPr lang="sv-SE" dirty="0"/>
              <a:t> erkände i statsduman: "Perioden när ekonomin kan leva på reserver är begränsad. Och redan under början av tredje kvartalet (nu alltså) kommer vi behöva gå in i en period av strukturomvandling och söka efter nya affärsmodeller.”</a:t>
            </a:r>
          </a:p>
          <a:p>
            <a:endParaRPr lang="sv-SE" dirty="0"/>
          </a:p>
          <a:p>
            <a:r>
              <a:rPr lang="sv-SE" dirty="0"/>
              <a:t>Men var är det efterlängtade knock-</a:t>
            </a:r>
            <a:r>
              <a:rPr lang="sv-SE" dirty="0" err="1"/>
              <a:t>out</a:t>
            </a:r>
            <a:r>
              <a:rPr lang="sv-SE" dirty="0"/>
              <a:t>-slaget? IMF senaste uppskattning reviderat till ”bara” -6%. Energiförsäljningen kommer att generera ett bytesbalansöverskott på 265 miljarder dollar i år, världens näst största efter Kina. Efter en kris har Rysslands finansiella system stabiliserats och, inklusive Kina. Samtidigt i Europa kan en energikris utlösa en lågkonjunktur. Därför har en narrativ spridits i media om att, medan Ryssland är nästintill opåverkad, så lider vi istället </a:t>
            </a:r>
            <a:r>
              <a:rPr lang="sv-SE" dirty="0" err="1"/>
              <a:t>pga</a:t>
            </a:r>
            <a:r>
              <a:rPr lang="sv-SE" dirty="0"/>
              <a:t> </a:t>
            </a:r>
            <a:r>
              <a:rPr lang="sv-SE" dirty="0" err="1"/>
              <a:t>santkionerna</a:t>
            </a:r>
            <a:r>
              <a:rPr lang="sv-SE" dirty="0"/>
              <a:t>. Ligger det något i detta?</a:t>
            </a:r>
          </a:p>
          <a:p>
            <a:endParaRPr lang="sv-SE" dirty="0"/>
          </a:p>
          <a:p>
            <a:r>
              <a:rPr lang="sv-SE" dirty="0"/>
              <a:t>Först: det är inte sant att sanktionerna inte funkar, och bara har en </a:t>
            </a:r>
            <a:r>
              <a:rPr lang="sv-SE" dirty="0" err="1"/>
              <a:t>försummbar</a:t>
            </a:r>
            <a:r>
              <a:rPr lang="sv-SE" dirty="0"/>
              <a:t> effekt på Ryssland. Det finns anledningar som förklarar varför effekten ser ut att vara försumbar just nu.</a:t>
            </a:r>
          </a:p>
          <a:p>
            <a:r>
              <a:rPr lang="sv-SE" dirty="0"/>
              <a:t>Problem: tidsfördröjning; tvivelsam och försenad hantering av energihandeln minskat effektiviteten hos tidigare åtgärder, flödat Rysslands </a:t>
            </a:r>
            <a:r>
              <a:rPr lang="sv-SE" dirty="0" err="1"/>
              <a:t>statkassan</a:t>
            </a:r>
            <a:r>
              <a:rPr lang="sv-SE" dirty="0"/>
              <a:t>; motreaktion (även om Rysslands ekonomi är flera storleksordningar mindre, håller de strypgrepp på gas vilket påverkar hela energimarknaden); globalekonomin imponerande anpassningsförmåga: fullständiga eller partiella embargon upprätthålls inte av över 100 länder med 40 % av världens BNP landet hittar nya leverantörer för vissa importer</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14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Dessutom, om man nu tar hänsyn till oljepriset och hur andra oljebaserade ekonomier har utvecklats de senaste månader, skadan på Rysslands ekonomi är inte så liten som man kan tro vid första ögonkastet.</a:t>
            </a:r>
          </a:p>
          <a:p>
            <a:endParaRPr lang="sv-SE" dirty="0"/>
          </a:p>
          <a:p>
            <a:r>
              <a:rPr lang="sv-SE" sz="1200" kern="1200" dirty="0">
                <a:solidFill>
                  <a:schemeClr val="tx1"/>
                </a:solidFill>
                <a:effectLst/>
                <a:latin typeface="+mn-lt"/>
                <a:ea typeface="+mn-ea"/>
                <a:cs typeface="+mn-cs"/>
              </a:rPr>
              <a:t>Utöver detta, bortom effekten av sanktioner, </a:t>
            </a:r>
            <a:r>
              <a:rPr lang="sv-SE" dirty="0"/>
              <a:t>det råder ingen tvivel om att Ryssland har hamnat i komplett och bestående isolering från västerländska marknader, Även om sanktioner skulle lyftas imorgon, det finns en landsrisk nu, </a:t>
            </a:r>
            <a:r>
              <a:rPr lang="sv-SE" dirty="0" err="1"/>
              <a:t>pga</a:t>
            </a:r>
            <a:r>
              <a:rPr lang="sv-SE" dirty="0"/>
              <a:t> Rysslands agerande i fallet, som gör att ingen kommer vilja ha något att göra med Ryssland över en lång framtid. Företag tänker inte nödvändigtvis ”lag” de tänker ”risk”. </a:t>
            </a:r>
          </a:p>
          <a:p>
            <a:r>
              <a:rPr lang="sv-SE" dirty="0"/>
              <a:t>Och det är sant att många länder inklusive Kina har inte isolerat Ryssland – länder som står för 40% av globala BNP – men det är inte den delen av den globala produktionen som Ryssland är intresserad av. På en tre till fem års horisont kommer isolering från västerländska marknader att orsaka kaos i Ryssland. Civil luftfart har ingen chans på grund av brist på reservdelar. Uppgraderingar av telekomnäten försenas och konsumenterna kommer att sakna västerländska varumärken. När staten och olika stormän beslagtar västerländska tillgångar som lämnades kvar, från bilfabriker till McDonald's-butiker, blir det kanske en ny </a:t>
            </a:r>
            <a:r>
              <a:rPr lang="sv-SE" dirty="0" err="1"/>
              <a:t>scramble</a:t>
            </a:r>
            <a:r>
              <a:rPr lang="sv-SE" dirty="0"/>
              <a:t> for rents, en ny generation av oligarker. Under tiden förlorar Ryssland några av sina mest begåvade medborgare, som inte vill leva i en isolerad diktatur och nu på sistone landet blöder unga män </a:t>
            </a:r>
            <a:r>
              <a:rPr lang="sv-SE" dirty="0" err="1"/>
              <a:t>pga</a:t>
            </a:r>
            <a:r>
              <a:rPr lang="sv-SE" dirty="0"/>
              <a:t> mobiliseringen. </a:t>
            </a:r>
          </a:p>
          <a:p>
            <a:endParaRPr lang="sv-SE" dirty="0"/>
          </a:p>
          <a:p>
            <a:r>
              <a:rPr lang="sv-SE" dirty="0"/>
              <a:t>De här effekter, även om det inte syns just nu, kommer ge bestående men för Rysslands framtida utveckling; och de hänger inte eller på ner sanktioner lyfts och när och hur kriget slutar. </a:t>
            </a:r>
          </a:p>
          <a:p>
            <a:endParaRPr lang="sv-SE" sz="1200" kern="1200" dirty="0">
              <a:solidFill>
                <a:schemeClr val="tx1"/>
              </a:solidFill>
              <a:effectLst/>
              <a:latin typeface="+mn-lt"/>
              <a:ea typeface="+mn-ea"/>
              <a:cs typeface="+mn-cs"/>
            </a:endParaRPr>
          </a:p>
          <a:p>
            <a:r>
              <a:rPr lang="en-US" sz="1800" dirty="0">
                <a:effectLst/>
                <a:latin typeface="Cambria" panose="02040503050406030204" pitchFamily="18" charset="0"/>
                <a:ea typeface="MS Mincho" panose="02020609040205080304" pitchFamily="49" charset="-128"/>
                <a:cs typeface="Times New Roman" panose="02020603050405020304" pitchFamily="18" charset="0"/>
              </a:rPr>
              <a:t>In the latest IMF forecast, countries in the Euro area will grow by 3,1% this year and only 0,5% in 2023, In January the corresponding numbers stood at 3,9% and 2,5%.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122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Effekten på Ryssland av den isolering som har påbörjat med sanktioner men nu hänger inte på dem längre är stor och bestående. Men det faktum att Rysslands ekonomin kunde hålla skenet uppe så länge och tillåta den militära angreppet att fortsätta så länge tyder på att, om man tänker på andra potentiella framtida situationer, det finns Lite hopp om att avskräcka tex Kina med bara ekonomiska medel. Kina är dessutom inte Ryssland i storleksordning och tyngd i den globala ekonomin.</a:t>
            </a:r>
          </a:p>
          <a:p>
            <a:r>
              <a:rPr lang="sv-SE" dirty="0"/>
              <a:t>Även i Rysslands fall, </a:t>
            </a:r>
            <a:r>
              <a:rPr lang="sv-SE" dirty="0" err="1"/>
              <a:t>pga</a:t>
            </a:r>
            <a:r>
              <a:rPr lang="sv-SE" dirty="0"/>
              <a:t> hur regimen </a:t>
            </a:r>
            <a:r>
              <a:rPr lang="sv-SE" dirty="0" err="1"/>
              <a:t>iaf</a:t>
            </a:r>
            <a:r>
              <a:rPr lang="sv-SE" dirty="0"/>
              <a:t> verkar så oberörd av den överhängande ekonomiska katastrofen, även där kan man säga att det räcker inte, en mått av hard </a:t>
            </a:r>
            <a:r>
              <a:rPr lang="sv-SE" dirty="0" err="1"/>
              <a:t>power</a:t>
            </a:r>
            <a:r>
              <a:rPr lang="sv-SE" dirty="0"/>
              <a:t> kommer fortfarande vara väsentlig</a:t>
            </a:r>
          </a:p>
          <a:p>
            <a:r>
              <a:rPr lang="sv-SE" dirty="0"/>
              <a:t>västvärldens aptit att använda militärt våld har avtagit sedan krigen i Irak och Afghanistan MEN det är inte en era där västvärlden kan anta att den är överlägsen.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306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34AC09F-C668-CC4E-8AC3-4D6B6C31F3B8}" type="slidenum">
              <a:rPr lang="fr-FR" smtClean="0"/>
              <a:t>7</a:t>
            </a:fld>
            <a:endParaRPr lang="fr-FR"/>
          </a:p>
        </p:txBody>
      </p:sp>
    </p:spTree>
    <p:extLst>
      <p:ext uri="{BB962C8B-B14F-4D97-AF65-F5344CB8AC3E}">
        <p14:creationId xmlns:p14="http://schemas.microsoft.com/office/powerpoint/2010/main" val="232696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70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Ideell förening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53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När Ryssland anföll Ukraina den 24 februari förväntade de sig antagligen någon form av blixtkrig. Att de skulle bara lyckas ta över landet nästan smärtfritt inom loppet av några dagar, såsom de hade gjort med Krim 2014.</a:t>
            </a:r>
          </a:p>
          <a:p>
            <a:endParaRPr lang="sv-SE" dirty="0"/>
          </a:p>
          <a:p>
            <a:r>
              <a:rPr lang="sv-SE" dirty="0"/>
              <a:t>En parallell till detta. När västvärlden kom ihop och presenterade den mest omfattande </a:t>
            </a:r>
            <a:r>
              <a:rPr lang="sv-SE" dirty="0" err="1"/>
              <a:t>sanktionpaket</a:t>
            </a:r>
            <a:r>
              <a:rPr lang="sv-SE" dirty="0"/>
              <a:t> </a:t>
            </a:r>
            <a:r>
              <a:rPr lang="sv-SE" dirty="0" err="1"/>
              <a:t>hitills</a:t>
            </a:r>
            <a:r>
              <a:rPr lang="sv-SE" dirty="0"/>
              <a:t> skådat i modern historia, förväntades många att Ryssland skulle vara på knäna inom kort.</a:t>
            </a:r>
          </a:p>
          <a:p>
            <a:endParaRPr lang="sv-SE" dirty="0"/>
          </a:p>
          <a:p>
            <a:r>
              <a:rPr lang="sv-SE" dirty="0"/>
              <a:t>I båda fall står vi istället inför nåt som liknar snarare </a:t>
            </a:r>
            <a:r>
              <a:rPr lang="sv-SE" dirty="0" err="1"/>
              <a:t>tt</a:t>
            </a:r>
            <a:r>
              <a:rPr lang="sv-SE" dirty="0"/>
              <a:t> utmattningskrig. Nu händer saker de senaste dagarna i den militäre arena, som är för tidigt att kommentera. Jag ska </a:t>
            </a:r>
            <a:r>
              <a:rPr lang="sv-SE" dirty="0" err="1"/>
              <a:t>dessutm</a:t>
            </a:r>
            <a:r>
              <a:rPr lang="sv-SE" dirty="0"/>
              <a:t> inte prata om den militära utan den ekonomiska </a:t>
            </a:r>
            <a:r>
              <a:rPr lang="sv-SE" dirty="0" err="1"/>
              <a:t>krigsförande</a:t>
            </a:r>
            <a:r>
              <a:rPr lang="sv-SE" dirty="0"/>
              <a:t>. Och det vi har sett i stort sätt under nästan 8 månader nu ser ut att vara ett dödläge. Varför det? Funkar inte sanktioner?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err="1">
                <a:solidFill>
                  <a:schemeClr val="tx1"/>
                </a:solidFill>
                <a:effectLst/>
                <a:latin typeface="+mn-lt"/>
                <a:ea typeface="+mn-ea"/>
                <a:cs typeface="+mn-cs"/>
              </a:rPr>
              <a:t>Yermak-McFaul</a:t>
            </a:r>
            <a:r>
              <a:rPr lang="sv-SE" sz="1200" kern="1200" dirty="0">
                <a:solidFill>
                  <a:schemeClr val="tx1"/>
                </a:solidFill>
                <a:effectLst/>
                <a:latin typeface="+mn-lt"/>
                <a:ea typeface="+mn-ea"/>
                <a:cs typeface="+mn-cs"/>
              </a:rPr>
              <a:t> international expert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on </a:t>
            </a:r>
            <a:r>
              <a:rPr lang="sv-SE" sz="1200" kern="1200" dirty="0" err="1">
                <a:solidFill>
                  <a:schemeClr val="tx1"/>
                </a:solidFill>
                <a:effectLst/>
                <a:latin typeface="+mn-lt"/>
                <a:ea typeface="+mn-ea"/>
                <a:cs typeface="+mn-cs"/>
              </a:rPr>
              <a:t>sanctions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is no silver </a:t>
            </a:r>
            <a:r>
              <a:rPr lang="sv-SE" sz="1200" kern="1200" dirty="0" err="1">
                <a:solidFill>
                  <a:schemeClr val="tx1"/>
                </a:solidFill>
                <a:effectLst/>
                <a:latin typeface="+mn-lt"/>
                <a:ea typeface="+mn-ea"/>
                <a:cs typeface="+mn-cs"/>
              </a:rPr>
              <a:t>bullet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will</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crumble</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building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keep</a:t>
            </a:r>
            <a:r>
              <a:rPr lang="sv-SE" sz="1200" kern="1200" dirty="0">
                <a:solidFill>
                  <a:schemeClr val="tx1"/>
                </a:solidFill>
                <a:effectLst/>
                <a:latin typeface="+mn-lt"/>
                <a:ea typeface="+mn-ea"/>
                <a:cs typeface="+mn-cs"/>
              </a:rPr>
              <a:t> in mind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soviet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worked</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decades</a:t>
            </a:r>
            <a:r>
              <a:rPr lang="sv-SE" sz="1200" kern="1200" dirty="0">
                <a:solidFill>
                  <a:schemeClr val="tx1"/>
                </a:solidFill>
                <a:effectLst/>
                <a:latin typeface="+mn-lt"/>
                <a:ea typeface="+mn-ea"/>
                <a:cs typeface="+mn-cs"/>
              </a:rPr>
              <a:t>.</a:t>
            </a:r>
          </a:p>
          <a:p>
            <a:endParaRPr lang="sv-SE" dirty="0"/>
          </a:p>
          <a:p>
            <a:r>
              <a:rPr lang="sv-SE" dirty="0" err="1"/>
              <a:t>Update</a:t>
            </a:r>
            <a:r>
              <a:rPr lang="sv-SE" dirty="0"/>
              <a:t> </a:t>
            </a:r>
            <a:r>
              <a:rPr lang="sv-SE" dirty="0" err="1"/>
              <a:t>with</a:t>
            </a:r>
            <a:r>
              <a:rPr lang="sv-SE" dirty="0"/>
              <a:t> </a:t>
            </a:r>
            <a:r>
              <a:rPr lang="sv-SE" dirty="0" err="1"/>
              <a:t>svd</a:t>
            </a:r>
            <a:r>
              <a:rPr lang="sv-SE" dirty="0"/>
              <a:t> </a:t>
            </a:r>
            <a:r>
              <a:rPr lang="sv-SE" dirty="0" err="1"/>
              <a:t>notes</a:t>
            </a:r>
            <a:endParaRPr lang="sv-SE" dirty="0"/>
          </a:p>
          <a:p>
            <a:endParaRPr lang="sv-SE" dirty="0"/>
          </a:p>
          <a:p>
            <a:r>
              <a:rPr lang="en-US" sz="1200" b="0" i="0" u="none" strike="noStrike" kern="1200" dirty="0">
                <a:solidFill>
                  <a:schemeClr val="tx1"/>
                </a:solidFill>
                <a:effectLst/>
                <a:latin typeface="+mn-lt"/>
                <a:ea typeface="+mn-ea"/>
                <a:cs typeface="+mn-cs"/>
              </a:rPr>
              <a:t>Source: Photo by </a:t>
            </a:r>
            <a:r>
              <a:rPr lang="en-US" sz="1200" b="0" i="0" u="sng" strike="noStrike" kern="1200" dirty="0">
                <a:solidFill>
                  <a:schemeClr val="tx1"/>
                </a:solidFill>
                <a:effectLst/>
                <a:latin typeface="+mn-lt"/>
                <a:ea typeface="+mn-ea"/>
                <a:cs typeface="+mn-cs"/>
                <a:hlinkClick r:id="rId3" tooltip="https://www.shutterstock.com/sv/g/anmbph"/>
              </a:rPr>
              <a:t>anmbph</a:t>
            </a:r>
            <a:r>
              <a:rPr lang="en-US" sz="1200" b="0" i="0" u="none" strike="noStrike" kern="1200" dirty="0">
                <a:solidFill>
                  <a:schemeClr val="tx1"/>
                </a:solidFill>
                <a:effectLst/>
                <a:latin typeface="+mn-lt"/>
                <a:ea typeface="+mn-ea"/>
                <a:cs typeface="+mn-cs"/>
              </a:rPr>
              <a:t>. License bought 2022-09-05 and downloaded from Shutterstock via SITE account.</a:t>
            </a:r>
          </a:p>
          <a:p>
            <a:r>
              <a:rPr lang="en-US" sz="1200" b="0" i="0" u="none" strike="noStrike" kern="1200" dirty="0">
                <a:solidFill>
                  <a:schemeClr val="tx1"/>
                </a:solidFill>
                <a:effectLst/>
                <a:latin typeface="+mn-lt"/>
                <a:ea typeface="+mn-ea"/>
                <a:cs typeface="+mn-cs"/>
              </a:rPr>
              <a:t>Link: </a:t>
            </a:r>
            <a:r>
              <a:rPr lang="en-US" sz="1200" b="0" i="0" u="sng" strike="noStrike" kern="1200" dirty="0">
                <a:solidFill>
                  <a:schemeClr val="tx1"/>
                </a:solidFill>
                <a:effectLst/>
                <a:latin typeface="+mn-lt"/>
                <a:ea typeface="+mn-ea"/>
                <a:cs typeface="+mn-cs"/>
                <a:hlinkClick r:id="rId4" tooltip="https://www.shutterstock.com/image-photo/russian-battle-tank-which-destroyed-on-2154848459"/>
              </a:rPr>
              <a:t>https://www.shutterstock.com/image-photo/russian-battle-tank-which-destroyed-on-2154848459</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Ekonomi-</a:t>
            </a:r>
            <a:r>
              <a:rPr lang="en-US" sz="1200" b="0" i="0" u="none" strike="noStrike" kern="1200" dirty="0" err="1">
                <a:solidFill>
                  <a:schemeClr val="tx1"/>
                </a:solidFill>
                <a:effectLst/>
                <a:latin typeface="+mn-lt"/>
                <a:ea typeface="+mn-ea"/>
                <a:cs typeface="+mn-cs"/>
              </a:rPr>
              <a:t>bilden</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Source: Photo by </a:t>
            </a:r>
            <a:r>
              <a:rPr lang="en-US" sz="1200" b="0" i="0" u="sng" strike="noStrike" kern="1200" dirty="0">
                <a:solidFill>
                  <a:schemeClr val="tx1"/>
                </a:solidFill>
                <a:effectLst/>
                <a:latin typeface="+mn-lt"/>
                <a:ea typeface="+mn-ea"/>
                <a:cs typeface="+mn-cs"/>
                <a:hlinkClick r:id="rId5" tooltip="https://www.shutterstock.com/sv/g/mihacreative"/>
              </a:rPr>
              <a:t>Miha Creative</a:t>
            </a:r>
            <a:r>
              <a:rPr lang="en-US" sz="1200" b="0" i="0" u="none" strike="noStrike" kern="1200" dirty="0">
                <a:solidFill>
                  <a:schemeClr val="tx1"/>
                </a:solidFill>
                <a:effectLst/>
                <a:latin typeface="+mn-lt"/>
                <a:ea typeface="+mn-ea"/>
                <a:cs typeface="+mn-cs"/>
              </a:rPr>
              <a:t>. License bought 2022-09-05 and downloaded from Shutterstock via SITE account.</a:t>
            </a:r>
          </a:p>
          <a:p>
            <a:r>
              <a:rPr lang="en-US" sz="1200" b="0" i="0" u="none" strike="noStrike" kern="1200" dirty="0">
                <a:solidFill>
                  <a:schemeClr val="tx1"/>
                </a:solidFill>
                <a:effectLst/>
                <a:latin typeface="+mn-lt"/>
                <a:ea typeface="+mn-ea"/>
                <a:cs typeface="+mn-cs"/>
              </a:rPr>
              <a:t>Link: </a:t>
            </a:r>
            <a:r>
              <a:rPr lang="en-US" sz="1200" b="0" i="0" u="sng" strike="noStrike" kern="1200" dirty="0">
                <a:solidFill>
                  <a:schemeClr val="tx1"/>
                </a:solidFill>
                <a:effectLst/>
                <a:latin typeface="+mn-lt"/>
                <a:ea typeface="+mn-ea"/>
                <a:cs typeface="+mn-cs"/>
                <a:hlinkClick r:id="rId6" tooltip="https://www.shutterstock.com/image-photo/economic-crisis-that-will-seriously-affect-2130799610"/>
              </a:rPr>
              <a:t>https://www.shutterstock.com/image-photo/economic-crisis-that-will-seriously-affect-2130799610</a:t>
            </a:r>
            <a:endParaRPr lang="en-US" sz="1200" b="0" i="0" u="none" strike="noStrike"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110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KAN SKIPPA VID BEHOV</a:t>
            </a:r>
          </a:p>
          <a:p>
            <a:r>
              <a:rPr lang="sv-SE" sz="1200" kern="1200" dirty="0">
                <a:solidFill>
                  <a:schemeClr val="tx1"/>
                </a:solidFill>
                <a:effectLst/>
                <a:latin typeface="+mn-lt"/>
                <a:ea typeface="+mn-ea"/>
                <a:cs typeface="+mn-cs"/>
              </a:rPr>
              <a:t>Det finns tre typer av sanktioner som infördes mot Ryssland efter invasionen. De mest effektfulla på kort sikt är begränsningarna på finansiella transaktioner, först och främst de riktade mot den ryska Centralbanken, som har kallats för sanktionernas atombomben, följt  av restriktioner mot andra banker och portandet från SWIFT, och sedan andra finansiella flöde (avyttring av fonder, tillbakadragande av investeringar, frysning av tillgångar, … ). Handelssanktioner, i detta fall när det gäller import av teknologi samt export av energi och metall, tar längre tid innan de verkar, och är även mer kostsamma för den som utför sanktionerna. Till sist finns det åtgärder som kan kallas för ”Besvär”, så som begränsad flygtrafik, stängning av luftrummet, exkludering från sportevenemang, restriktioner mot tjänstemäns rörlighet, turism, </a:t>
            </a:r>
            <a:r>
              <a:rPr lang="sv-SE" sz="1200" kern="1200" dirty="0" err="1">
                <a:solidFill>
                  <a:schemeClr val="tx1"/>
                </a:solidFill>
                <a:effectLst/>
                <a:latin typeface="+mn-lt"/>
                <a:ea typeface="+mn-ea"/>
                <a:cs typeface="+mn-cs"/>
              </a:rPr>
              <a:t>etc</a:t>
            </a:r>
            <a:r>
              <a:rPr lang="sv-SE" sz="1200" kern="1200" dirty="0">
                <a:solidFill>
                  <a:schemeClr val="tx1"/>
                </a:solidFill>
                <a:effectLst/>
                <a:latin typeface="+mn-lt"/>
                <a:ea typeface="+mn-ea"/>
                <a:cs typeface="+mn-cs"/>
              </a:rPr>
              <a:t>, som ämnar att frånkoppla ”</a:t>
            </a:r>
            <a:r>
              <a:rPr lang="sv-SE" sz="1200" kern="1200" dirty="0" err="1">
                <a:solidFill>
                  <a:schemeClr val="tx1"/>
                </a:solidFill>
                <a:effectLst/>
                <a:latin typeface="+mn-lt"/>
                <a:ea typeface="+mn-ea"/>
                <a:cs typeface="+mn-cs"/>
              </a:rPr>
              <a:t>targetlandet</a:t>
            </a:r>
            <a:r>
              <a:rPr lang="sv-SE" sz="1200" kern="1200" dirty="0">
                <a:solidFill>
                  <a:schemeClr val="tx1"/>
                </a:solidFill>
                <a:effectLst/>
                <a:latin typeface="+mn-lt"/>
                <a:ea typeface="+mn-ea"/>
                <a:cs typeface="+mn-cs"/>
              </a:rPr>
              <a:t>” från resten av världen. Dessa åtgärder är delvis symboliska, men kan ha en ganska stark effekt på den allmänna opinionen, och inom elitkretsar. Ett potentiellt problem är </a:t>
            </a:r>
            <a:r>
              <a:rPr lang="sv-SE" sz="1200" kern="1200" dirty="0" err="1">
                <a:solidFill>
                  <a:schemeClr val="tx1"/>
                </a:solidFill>
                <a:effectLst/>
                <a:latin typeface="+mn-lt"/>
                <a:ea typeface="+mn-ea"/>
                <a:cs typeface="+mn-cs"/>
              </a:rPr>
              <a:t>dubbeleggat</a:t>
            </a:r>
            <a:r>
              <a:rPr lang="sv-SE" sz="1200" kern="1200" dirty="0">
                <a:solidFill>
                  <a:schemeClr val="tx1"/>
                </a:solidFill>
                <a:effectLst/>
                <a:latin typeface="+mn-lt"/>
                <a:ea typeface="+mn-ea"/>
                <a:cs typeface="+mn-cs"/>
              </a:rPr>
              <a:t> svärd: de kan skifta den allmänna opinionen i två olika riktningar: antingen mot regimen i linje med sanktionernas mål; men också tvärtom, i en så kallad </a:t>
            </a:r>
            <a:r>
              <a:rPr lang="sv-SE" sz="1200" i="1" kern="1200" dirty="0">
                <a:solidFill>
                  <a:schemeClr val="tx1"/>
                </a:solidFill>
                <a:effectLst/>
                <a:latin typeface="+mn-lt"/>
                <a:ea typeface="+mn-ea"/>
                <a:cs typeface="+mn-cs"/>
              </a:rPr>
              <a:t>rally-</a:t>
            </a:r>
            <a:r>
              <a:rPr lang="sv-SE" sz="1200" i="1" kern="1200" dirty="0" err="1">
                <a:solidFill>
                  <a:schemeClr val="tx1"/>
                </a:solidFill>
                <a:effectLst/>
                <a:latin typeface="+mn-lt"/>
                <a:ea typeface="+mn-ea"/>
                <a:cs typeface="+mn-cs"/>
              </a:rPr>
              <a:t>around</a:t>
            </a:r>
            <a:r>
              <a:rPr lang="sv-SE" sz="1200" i="1" kern="1200" dirty="0">
                <a:solidFill>
                  <a:schemeClr val="tx1"/>
                </a:solidFill>
                <a:effectLst/>
                <a:latin typeface="+mn-lt"/>
                <a:ea typeface="+mn-ea"/>
                <a:cs typeface="+mn-cs"/>
              </a:rPr>
              <a:t>-the-flag</a:t>
            </a:r>
            <a:r>
              <a:rPr lang="sv-SE" sz="1200" kern="1200" dirty="0">
                <a:solidFill>
                  <a:schemeClr val="tx1"/>
                </a:solidFill>
                <a:effectLst/>
                <a:latin typeface="+mn-lt"/>
                <a:ea typeface="+mn-ea"/>
                <a:cs typeface="+mn-cs"/>
              </a:rPr>
              <a:t> effekt, till att enas mot vad som nu anses som en extern fiende.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917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dirty="0">
                <a:latin typeface="Century Gothic" panose="020B0502020202020204" pitchFamily="34" charset="0"/>
              </a:rPr>
              <a:t>, </a:t>
            </a:r>
            <a:r>
              <a:rPr lang="en-US" sz="1200" dirty="0" err="1">
                <a:latin typeface="Century Gothic" panose="020B0502020202020204" pitchFamily="34" charset="0"/>
              </a:rPr>
              <a:t>samt</a:t>
            </a:r>
            <a:r>
              <a:rPr lang="en-US" sz="1200" dirty="0">
                <a:latin typeface="Century Gothic" panose="020B0502020202020204" pitchFamily="34" charset="0"/>
              </a:rPr>
              <a:t> </a:t>
            </a:r>
            <a:r>
              <a:rPr lang="en-US" sz="1200" dirty="0" err="1">
                <a:latin typeface="Century Gothic" panose="020B0502020202020204" pitchFamily="34" charset="0"/>
              </a:rPr>
              <a:t>kopplade</a:t>
            </a:r>
            <a:r>
              <a:rPr lang="en-US" sz="1200" dirty="0">
                <a:latin typeface="Century Gothic" panose="020B0502020202020204" pitchFamily="34" charset="0"/>
              </a:rPr>
              <a:t> till </a:t>
            </a:r>
            <a:r>
              <a:rPr lang="en-US" sz="1200" dirty="0" err="1">
                <a:latin typeface="Century Gothic" panose="020B0502020202020204" pitchFamily="34" charset="0"/>
              </a:rPr>
              <a:t>oljerafinaderi</a:t>
            </a: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055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Sanktionerna är en central del i omvärldens försök att påverka Rysslands politik.</a:t>
            </a:r>
          </a:p>
          <a:p>
            <a:r>
              <a:rPr lang="sv-SE" sz="1200" b="0" i="0" u="none" strike="noStrike" kern="1200" dirty="0">
                <a:solidFill>
                  <a:schemeClr val="tx1"/>
                </a:solidFill>
                <a:effectLst/>
                <a:latin typeface="+mn-lt"/>
                <a:ea typeface="+mn-ea"/>
                <a:cs typeface="+mn-cs"/>
              </a:rPr>
              <a:t>Allmänt har sanktioner oftast avsikt att driva på något önskvärt resultat eller politisk förändring, eller att markera och straffa viss oönskade politik</a:t>
            </a:r>
          </a:p>
          <a:p>
            <a:r>
              <a:rPr lang="sv-SE" dirty="0"/>
              <a:t>I fallen i akt, det kortsiktiga målet, åtminstone initialt, var att utlösa en likviditets- och betalningsbalanskris i Ryssland som skulle göra det svårt att finansiera Ukrainakriget och därmed förändra Kremls incitament. Kanske på längre sikt kunde det också påverka någon form av regimförändring, även om den förhoppning var aldrig stark.</a:t>
            </a:r>
          </a:p>
          <a:p>
            <a:r>
              <a:rPr lang="sv-SE" dirty="0"/>
              <a:t>Även om vi inte ser omedelbar framgång med att nå huvudmålen, har sanktioner andra avsedda, även om inte uttryckta, mål. De orsakar skada, i många avseende, som inte är försumbar. Den skada, i det långa loppet, hoppas man kan försämra Rysslands produktionskapacitet och tillgång till avancerad teknik så att, om Vladimir Putin strävar efter att invadera ett annat land, skulle han ha färre resurser till hands. Dessutom skulle detta kunna avskräcka andra, länder, diktatorer, med liknande avsikter. Och slutligen är de också ett sätt att tillfredsställa opinionen.</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5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Hur har sanktioner lyckats i tidigare fall?</a:t>
            </a:r>
          </a:p>
          <a:p>
            <a:r>
              <a:rPr lang="sv-SE" dirty="0"/>
              <a:t>Omfattande</a:t>
            </a:r>
          </a:p>
          <a:p>
            <a:r>
              <a:rPr lang="sv-SE" dirty="0"/>
              <a:t>Blir framgångar mer begränsade</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1D6025-B318-3F4E-98C9-13DDD8B09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544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2"/>
                </a:solidFill>
                <a:latin typeface="+mn-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a:latin typeface="Gotham Medium" pitchFamily="2" charset="0"/>
            </a:endParaRPr>
          </a:p>
        </p:txBody>
      </p:sp>
    </p:spTree>
    <p:extLst>
      <p:ext uri="{BB962C8B-B14F-4D97-AF65-F5344CB8AC3E}">
        <p14:creationId xmlns:p14="http://schemas.microsoft.com/office/powerpoint/2010/main" val="158139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sp>
        <p:nvSpPr>
          <p:cNvPr id="9" name="Titre 8">
            <a:extLst>
              <a:ext uri="{FF2B5EF4-FFF2-40B4-BE49-F238E27FC236}">
                <a16:creationId xmlns:a16="http://schemas.microsoft.com/office/drawing/2014/main" id="{92514569-207B-BF1D-F7BF-968DA34F97CE}"/>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solidFill>
                  <a:schemeClr val="bg1"/>
                </a:solidFill>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6E7AEAA2-3093-4C62-4573-6F01E219D30F}"/>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2" name="Espace réservé du texte 7">
            <a:extLst>
              <a:ext uri="{FF2B5EF4-FFF2-40B4-BE49-F238E27FC236}">
                <a16:creationId xmlns:a16="http://schemas.microsoft.com/office/drawing/2014/main" id="{7C637E84-EDAB-6D7E-5FB9-C1B24D19E469}"/>
              </a:ext>
            </a:extLst>
          </p:cNvPr>
          <p:cNvSpPr>
            <a:spLocks noGrp="1"/>
          </p:cNvSpPr>
          <p:nvPr>
            <p:ph type="body" sz="quarter" idx="13" hasCustomPrompt="1"/>
          </p:nvPr>
        </p:nvSpPr>
        <p:spPr>
          <a:xfrm>
            <a:off x="13399153" y="8041708"/>
            <a:ext cx="9521894" cy="724607"/>
          </a:xfrm>
          <a:prstGeom prst="rect">
            <a:avLst/>
          </a:prstGeom>
        </p:spPr>
        <p:txBody>
          <a:bodyPr>
            <a:normAutofit/>
          </a:bodyPr>
          <a:lstStyle>
            <a:lvl1pPr marL="0" indent="0" algn="l">
              <a:spcBef>
                <a:spcPts val="0"/>
              </a:spcBef>
              <a:buNone/>
              <a:defRPr sz="4000" b="0" i="0" spc="0" baseline="0">
                <a:solidFill>
                  <a:schemeClr val="bg1"/>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14" name="Espace réservé pour une image  4">
            <a:extLst>
              <a:ext uri="{FF2B5EF4-FFF2-40B4-BE49-F238E27FC236}">
                <a16:creationId xmlns:a16="http://schemas.microsoft.com/office/drawing/2014/main" id="{A4A12C47-1A11-30E1-0D59-3D8B84E90AA4}"/>
              </a:ext>
            </a:extLst>
          </p:cNvPr>
          <p:cNvSpPr>
            <a:spLocks noGrp="1"/>
          </p:cNvSpPr>
          <p:nvPr>
            <p:ph type="pic" sz="quarter" idx="15"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8000">
                <a:solidFill>
                  <a:schemeClr val="bg2"/>
                </a:solidFill>
                <a:latin typeface="+mj-lt"/>
                <a:cs typeface="Gellix" pitchFamily="2" charset="77"/>
              </a:defRPr>
            </a:lvl1pPr>
          </a:lstStyle>
          <a:p>
            <a:r>
              <a:rPr lang="en-GB"/>
              <a:t>Insert photo here</a:t>
            </a:r>
          </a:p>
          <a:p>
            <a:endParaRPr lang="en-GB"/>
          </a:p>
          <a:p>
            <a:endParaRPr lang="en-GB"/>
          </a:p>
          <a:p>
            <a:endParaRPr lang="en-GB"/>
          </a:p>
        </p:txBody>
      </p:sp>
    </p:spTree>
    <p:extLst>
      <p:ext uri="{BB962C8B-B14F-4D97-AF65-F5344CB8AC3E}">
        <p14:creationId xmlns:p14="http://schemas.microsoft.com/office/powerpoint/2010/main" val="295353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8" name="Espace réservé du texte 7">
            <a:extLst>
              <a:ext uri="{FF2B5EF4-FFF2-40B4-BE49-F238E27FC236}">
                <a16:creationId xmlns:a16="http://schemas.microsoft.com/office/drawing/2014/main" id="{C4E9E973-A84F-ABBF-3DC9-D247C439E03D}"/>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9" name="Espace réservé du texte 19">
            <a:extLst>
              <a:ext uri="{FF2B5EF4-FFF2-40B4-BE49-F238E27FC236}">
                <a16:creationId xmlns:a16="http://schemas.microsoft.com/office/drawing/2014/main" id="{282D8DB3-50C9-1C91-3A39-147A528379E8}"/>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bg1"/>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2022492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7B1A54-1DC0-1348-180B-AD5656D4790F}"/>
              </a:ext>
            </a:extLst>
          </p:cNvPr>
          <p:cNvSpPr/>
          <p:nvPr userDrawn="1"/>
        </p:nvSpPr>
        <p:spPr>
          <a:xfrm>
            <a:off x="-1336431" y="-304800"/>
            <a:ext cx="26236246" cy="1456006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846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F3C5-FCE3-CC45-916C-98DA3A5E8C20}"/>
              </a:ext>
            </a:extLst>
          </p:cNvPr>
          <p:cNvSpPr>
            <a:spLocks noGrp="1"/>
          </p:cNvSpPr>
          <p:nvPr>
            <p:ph type="ctrTitle"/>
          </p:nvPr>
        </p:nvSpPr>
        <p:spPr>
          <a:xfrm>
            <a:off x="3047802" y="2244726"/>
            <a:ext cx="18286810" cy="4775200"/>
          </a:xfrm>
        </p:spPr>
        <p:txBody>
          <a:bodyPr anchor="b"/>
          <a:lstStyle>
            <a:lvl1pPr algn="ctr">
              <a:defRPr sz="11999"/>
            </a:lvl1pPr>
          </a:lstStyle>
          <a:p>
            <a:r>
              <a:rPr lang="en-GB"/>
              <a:t>Click to edit Master title style</a:t>
            </a:r>
            <a:endParaRPr lang="en-US"/>
          </a:p>
        </p:txBody>
      </p:sp>
      <p:sp>
        <p:nvSpPr>
          <p:cNvPr id="3" name="Subtitle 2">
            <a:extLst>
              <a:ext uri="{FF2B5EF4-FFF2-40B4-BE49-F238E27FC236}">
                <a16:creationId xmlns:a16="http://schemas.microsoft.com/office/drawing/2014/main" id="{A0A60756-7613-7D4D-BECE-94F28588A19F}"/>
              </a:ext>
            </a:extLst>
          </p:cNvPr>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F4F58E-28DE-FC47-B1F2-21ED510B42F5}"/>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C612F100-3BB3-A642-A088-F20239378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3B4BA-CD35-1B48-9407-84FBF2B563ED}"/>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3005882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9026-118B-F446-9A2D-DEC0C2AC34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DB080E-7CAB-894E-BBB5-DD3F18B54C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4D42E8-AFF1-964F-A3A3-C701EFCAE340}"/>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AF3268F0-B528-4E4C-80D0-8D4C26F18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8ACE4-88A1-EB43-A466-DF31A36A4CF0}"/>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745754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6664-91F5-CF48-AAE2-ABA66E4FBC97}"/>
              </a:ext>
            </a:extLst>
          </p:cNvPr>
          <p:cNvSpPr>
            <a:spLocks noGrp="1"/>
          </p:cNvSpPr>
          <p:nvPr>
            <p:ph type="title"/>
          </p:nvPr>
        </p:nvSpPr>
        <p:spPr>
          <a:xfrm>
            <a:off x="1663592" y="3419477"/>
            <a:ext cx="21029831" cy="5705474"/>
          </a:xfrm>
        </p:spPr>
        <p:txBody>
          <a:bodyPr anchor="b"/>
          <a:lstStyle>
            <a:lvl1pPr>
              <a:defRPr sz="1199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818FB8F-958C-344A-A24E-E72B54D4F650}"/>
              </a:ext>
            </a:extLst>
          </p:cNvPr>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B4010C-65F1-4643-AF4F-FE47BB694758}"/>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B8598D67-796C-EE42-95EB-C2BEBEAD2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69042-7A6E-444C-869D-910496A31AFA}"/>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1825586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4321-5FFE-364E-A8FC-84A8DEB32B5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123BC6-455D-074E-861D-E0779D97E3D2}"/>
              </a:ext>
            </a:extLst>
          </p:cNvPr>
          <p:cNvSpPr>
            <a:spLocks noGrp="1"/>
          </p:cNvSpPr>
          <p:nvPr>
            <p:ph sz="half" idx="1"/>
          </p:nvPr>
        </p:nvSpPr>
        <p:spPr>
          <a:xfrm>
            <a:off x="1676291"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9939790-4911-A246-AC14-2AAE08C2F861}"/>
              </a:ext>
            </a:extLst>
          </p:cNvPr>
          <p:cNvSpPr>
            <a:spLocks noGrp="1"/>
          </p:cNvSpPr>
          <p:nvPr>
            <p:ph sz="half" idx="2"/>
          </p:nvPr>
        </p:nvSpPr>
        <p:spPr>
          <a:xfrm>
            <a:off x="12343596" y="3651250"/>
            <a:ext cx="10362526" cy="87026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F8FB9A2-5699-6041-AD0B-CE5275699C05}"/>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6" name="Footer Placeholder 5">
            <a:extLst>
              <a:ext uri="{FF2B5EF4-FFF2-40B4-BE49-F238E27FC236}">
                <a16:creationId xmlns:a16="http://schemas.microsoft.com/office/drawing/2014/main" id="{7D28527A-5815-2545-998C-4BFDE6EF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DE16BA-1B09-474B-9313-8296832D0448}"/>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2957718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DC701-AACD-5344-87DC-C27AB84DD714}"/>
              </a:ext>
            </a:extLst>
          </p:cNvPr>
          <p:cNvSpPr>
            <a:spLocks noGrp="1"/>
          </p:cNvSpPr>
          <p:nvPr>
            <p:ph type="title"/>
          </p:nvPr>
        </p:nvSpPr>
        <p:spPr>
          <a:xfrm>
            <a:off x="1679467" y="730251"/>
            <a:ext cx="21029831" cy="2651126"/>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9F8A500-D248-3B40-AFE5-37C5DD7C0667}"/>
              </a:ext>
            </a:extLst>
          </p:cNvPr>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4" name="Content Placeholder 3">
            <a:extLst>
              <a:ext uri="{FF2B5EF4-FFF2-40B4-BE49-F238E27FC236}">
                <a16:creationId xmlns:a16="http://schemas.microsoft.com/office/drawing/2014/main" id="{7C4995B0-1048-514C-8835-78B26592802D}"/>
              </a:ext>
            </a:extLst>
          </p:cNvPr>
          <p:cNvSpPr>
            <a:spLocks noGrp="1"/>
          </p:cNvSpPr>
          <p:nvPr>
            <p:ph sz="half" idx="2"/>
          </p:nvPr>
        </p:nvSpPr>
        <p:spPr>
          <a:xfrm>
            <a:off x="1679467" y="5010150"/>
            <a:ext cx="10314903"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2548133-FCA6-7648-9BA9-ABD54BDFD5E4}"/>
              </a:ext>
            </a:extLst>
          </p:cNvPr>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en-GB"/>
              <a:t>Click to edit Master text styles</a:t>
            </a:r>
          </a:p>
        </p:txBody>
      </p:sp>
      <p:sp>
        <p:nvSpPr>
          <p:cNvPr id="6" name="Content Placeholder 5">
            <a:extLst>
              <a:ext uri="{FF2B5EF4-FFF2-40B4-BE49-F238E27FC236}">
                <a16:creationId xmlns:a16="http://schemas.microsoft.com/office/drawing/2014/main" id="{C824C4A0-1074-3946-BBC1-01986F0DB140}"/>
              </a:ext>
            </a:extLst>
          </p:cNvPr>
          <p:cNvSpPr>
            <a:spLocks noGrp="1"/>
          </p:cNvSpPr>
          <p:nvPr>
            <p:ph sz="quarter" idx="4"/>
          </p:nvPr>
        </p:nvSpPr>
        <p:spPr>
          <a:xfrm>
            <a:off x="12343597" y="5010150"/>
            <a:ext cx="10365701" cy="73691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800E9CA-8C87-3649-86FE-D84B7CDD48F3}"/>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8" name="Footer Placeholder 7">
            <a:extLst>
              <a:ext uri="{FF2B5EF4-FFF2-40B4-BE49-F238E27FC236}">
                <a16:creationId xmlns:a16="http://schemas.microsoft.com/office/drawing/2014/main" id="{A6CAFE66-9486-E64D-91C4-439F3492BA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51A158-962D-B84F-8AD4-1519B27788D8}"/>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2774668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6D1-33D2-2349-8CDD-580B070B2C7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FD8E85-587D-BC4B-8A75-9DCE65A0D985}"/>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4" name="Footer Placeholder 3">
            <a:extLst>
              <a:ext uri="{FF2B5EF4-FFF2-40B4-BE49-F238E27FC236}">
                <a16:creationId xmlns:a16="http://schemas.microsoft.com/office/drawing/2014/main" id="{54330097-8B83-4A45-A735-659BEF8768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B00A7D-D934-184D-8AC8-4FDE98559730}"/>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4074079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9AA0E-2B10-C746-9172-51D08E27D4E6}"/>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3" name="Footer Placeholder 2">
            <a:extLst>
              <a:ext uri="{FF2B5EF4-FFF2-40B4-BE49-F238E27FC236}">
                <a16:creationId xmlns:a16="http://schemas.microsoft.com/office/drawing/2014/main" id="{02FCE852-481B-2F4C-8DCD-0DBD45911D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3A61D-A280-FF48-A6C0-7BB6D38583FD}"/>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1674474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9" name="Titre 8">
            <a:extLst>
              <a:ext uri="{FF2B5EF4-FFF2-40B4-BE49-F238E27FC236}">
                <a16:creationId xmlns:a16="http://schemas.microsoft.com/office/drawing/2014/main" id="{327E5254-9896-155D-A1D9-E0FDA4FD4EA9}"/>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0" name="Espace réservé du texte 7">
            <a:extLst>
              <a:ext uri="{FF2B5EF4-FFF2-40B4-BE49-F238E27FC236}">
                <a16:creationId xmlns:a16="http://schemas.microsoft.com/office/drawing/2014/main" id="{376B315F-CFF9-8F3F-67BC-1D7948FDC0ED}"/>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5" name="Espace réservé pour une image  4">
            <a:extLst>
              <a:ext uri="{FF2B5EF4-FFF2-40B4-BE49-F238E27FC236}">
                <a16:creationId xmlns:a16="http://schemas.microsoft.com/office/drawing/2014/main" id="{36BC1648-C276-934B-CB91-D64EBE6781D2}"/>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tx1"/>
          </a:solidFill>
        </p:spPr>
        <p:txBody>
          <a:bodyPr anchor="ctr"/>
          <a:lstStyle>
            <a:lvl1pPr marL="0" indent="0" algn="ctr">
              <a:buNone/>
              <a:defRPr sz="8000">
                <a:solidFill>
                  <a:schemeClr val="bg1"/>
                </a:solidFill>
                <a:latin typeface="+mn-lt"/>
                <a:cs typeface="Gellix" pitchFamily="2" charset="77"/>
              </a:defRPr>
            </a:lvl1pPr>
          </a:lstStyle>
          <a:p>
            <a:r>
              <a:rPr lang="en-GB"/>
              <a:t>Insert photo here</a:t>
            </a:r>
          </a:p>
          <a:p>
            <a:endParaRPr lang="en-GB"/>
          </a:p>
          <a:p>
            <a:endParaRPr lang="en-GB"/>
          </a:p>
          <a:p>
            <a:endParaRPr lang="en-GB"/>
          </a:p>
        </p:txBody>
      </p:sp>
      <p:sp>
        <p:nvSpPr>
          <p:cNvPr id="12" name="Espace réservé du texte 7">
            <a:extLst>
              <a:ext uri="{FF2B5EF4-FFF2-40B4-BE49-F238E27FC236}">
                <a16:creationId xmlns:a16="http://schemas.microsoft.com/office/drawing/2014/main" id="{60B405D2-1615-5255-2A94-35450D92DF35}"/>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2" name="TextBox 1">
            <a:extLst>
              <a:ext uri="{FF2B5EF4-FFF2-40B4-BE49-F238E27FC236}">
                <a16:creationId xmlns:a16="http://schemas.microsoft.com/office/drawing/2014/main" id="{895515D9-D2FE-AEAA-848E-9540497D95E8}"/>
              </a:ext>
            </a:extLst>
          </p:cNvPr>
          <p:cNvSpPr txBox="1"/>
          <p:nvPr userDrawn="1"/>
        </p:nvSpPr>
        <p:spPr>
          <a:xfrm>
            <a:off x="13716000" y="7533861"/>
            <a:ext cx="0" cy="0"/>
          </a:xfrm>
          <a:prstGeom prst="rect">
            <a:avLst/>
          </a:prstGeom>
        </p:spPr>
        <p:txBody>
          <a:bodyPr wrap="none" rtlCol="0">
            <a:normAutofit fontScale="25000" lnSpcReduction="20000"/>
          </a:bodyPr>
          <a:lstStyle/>
          <a:p>
            <a:pPr algn="l">
              <a:lnSpc>
                <a:spcPct val="100000"/>
              </a:lnSpc>
            </a:pPr>
            <a:endParaRPr lang="en-US">
              <a:latin typeface="Gotham Medium" pitchFamily="2" charset="0"/>
            </a:endParaRPr>
          </a:p>
        </p:txBody>
      </p:sp>
      <p:sp>
        <p:nvSpPr>
          <p:cNvPr id="8" name="ZoneTexte 7">
            <a:extLst>
              <a:ext uri="{FF2B5EF4-FFF2-40B4-BE49-F238E27FC236}">
                <a16:creationId xmlns:a16="http://schemas.microsoft.com/office/drawing/2014/main" id="{478FB375-DA7F-401E-0BCC-FAAC10034840}"/>
              </a:ext>
            </a:extLst>
          </p:cNvPr>
          <p:cNvSpPr txBox="1"/>
          <p:nvPr userDrawn="1"/>
        </p:nvSpPr>
        <p:spPr>
          <a:xfrm>
            <a:off x="8258175" y="14301788"/>
            <a:ext cx="0" cy="0"/>
          </a:xfrm>
          <a:prstGeom prst="rect">
            <a:avLst/>
          </a:prstGeom>
        </p:spPr>
        <p:txBody>
          <a:bodyPr wrap="none" rtlCol="0">
            <a:normAutofit fontScale="25000" lnSpcReduction="20000"/>
          </a:bodyPr>
          <a:lstStyle/>
          <a:p>
            <a:pPr algn="l">
              <a:lnSpc>
                <a:spcPct val="100000"/>
              </a:lnSpc>
            </a:pPr>
            <a:endParaRPr lang="en-GB">
              <a:latin typeface="Gotham Medium" pitchFamily="2" charset="0"/>
            </a:endParaRPr>
          </a:p>
        </p:txBody>
      </p:sp>
    </p:spTree>
    <p:extLst>
      <p:ext uri="{BB962C8B-B14F-4D97-AF65-F5344CB8AC3E}">
        <p14:creationId xmlns:p14="http://schemas.microsoft.com/office/powerpoint/2010/main" val="1234921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D34A-AA7A-534E-9755-9BF8A1E489FD}"/>
              </a:ext>
            </a:extLst>
          </p:cNvPr>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4C5B8B9-47AF-D344-B019-AA5E5C92C607}"/>
              </a:ext>
            </a:extLst>
          </p:cNvPr>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23422C-1356-154D-AA51-60A1CA770D95}"/>
              </a:ext>
            </a:extLst>
          </p:cNvPr>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AAFEAA03-2682-894E-8366-C8D8B52781CB}"/>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6" name="Footer Placeholder 5">
            <a:extLst>
              <a:ext uri="{FF2B5EF4-FFF2-40B4-BE49-F238E27FC236}">
                <a16:creationId xmlns:a16="http://schemas.microsoft.com/office/drawing/2014/main" id="{76413188-E2F8-E340-A08B-B8AD19DFA7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F8B89D-9299-0544-A27E-849E6174BBA6}"/>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1088151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D40B1-A4F3-F944-8B14-027734DC81B9}"/>
              </a:ext>
            </a:extLst>
          </p:cNvPr>
          <p:cNvSpPr>
            <a:spLocks noGrp="1"/>
          </p:cNvSpPr>
          <p:nvPr>
            <p:ph type="title"/>
          </p:nvPr>
        </p:nvSpPr>
        <p:spPr>
          <a:xfrm>
            <a:off x="1679468" y="914400"/>
            <a:ext cx="7863962" cy="3200400"/>
          </a:xfrm>
        </p:spPr>
        <p:txBody>
          <a:bodyPr anchor="b"/>
          <a:lstStyle>
            <a:lvl1pPr>
              <a:defRPr sz="6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0CC36AA-218A-A143-9675-1D7DFD53BEFD}"/>
              </a:ext>
            </a:extLst>
          </p:cNvPr>
          <p:cNvSpPr>
            <a:spLocks noGrp="1"/>
          </p:cNvSpPr>
          <p:nvPr>
            <p:ph type="pic" idx="1"/>
          </p:nvPr>
        </p:nvSpPr>
        <p:spPr>
          <a:xfrm>
            <a:off x="10365701" y="1974851"/>
            <a:ext cx="12343597" cy="9747250"/>
          </a:xfrm>
        </p:spPr>
        <p:txBody>
          <a:bodyPr/>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endParaRPr lang="en-US"/>
          </a:p>
        </p:txBody>
      </p:sp>
      <p:sp>
        <p:nvSpPr>
          <p:cNvPr id="4" name="Text Placeholder 3">
            <a:extLst>
              <a:ext uri="{FF2B5EF4-FFF2-40B4-BE49-F238E27FC236}">
                <a16:creationId xmlns:a16="http://schemas.microsoft.com/office/drawing/2014/main" id="{047046FD-0CC2-1B4A-847C-893E3773C52A}"/>
              </a:ext>
            </a:extLst>
          </p:cNvPr>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en-GB"/>
              <a:t>Click to edit Master text styles</a:t>
            </a:r>
          </a:p>
        </p:txBody>
      </p:sp>
      <p:sp>
        <p:nvSpPr>
          <p:cNvPr id="5" name="Date Placeholder 4">
            <a:extLst>
              <a:ext uri="{FF2B5EF4-FFF2-40B4-BE49-F238E27FC236}">
                <a16:creationId xmlns:a16="http://schemas.microsoft.com/office/drawing/2014/main" id="{E0A62974-8D63-D641-97D2-0CB6492CF211}"/>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6" name="Footer Placeholder 5">
            <a:extLst>
              <a:ext uri="{FF2B5EF4-FFF2-40B4-BE49-F238E27FC236}">
                <a16:creationId xmlns:a16="http://schemas.microsoft.com/office/drawing/2014/main" id="{1BAB75C6-D871-8645-A4A4-4E36C44103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663AB-B65C-6743-AD75-E62315922F7C}"/>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1391772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FB20-52F5-264A-9C23-4AF61040E16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8EFF7ED-698B-6D49-81AD-AD6E9221E5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534863-3BAE-2C43-ABA6-DB8B2713328B}"/>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654D0ACD-CD78-F54C-8872-8EF2B7486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9A161-82F8-9642-A34B-63930C0F80B8}"/>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949074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C5EB68-ECDA-8145-B846-B841441A86AA}"/>
              </a:ext>
            </a:extLst>
          </p:cNvPr>
          <p:cNvSpPr>
            <a:spLocks noGrp="1"/>
          </p:cNvSpPr>
          <p:nvPr>
            <p:ph type="title" orient="vert"/>
          </p:nvPr>
        </p:nvSpPr>
        <p:spPr>
          <a:xfrm>
            <a:off x="17448664" y="730250"/>
            <a:ext cx="5257458" cy="11623676"/>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4DE4766-608A-4841-83DF-30CFCA0C76DF}"/>
              </a:ext>
            </a:extLst>
          </p:cNvPr>
          <p:cNvSpPr>
            <a:spLocks noGrp="1"/>
          </p:cNvSpPr>
          <p:nvPr>
            <p:ph type="body" orient="vert" idx="1"/>
          </p:nvPr>
        </p:nvSpPr>
        <p:spPr>
          <a:xfrm>
            <a:off x="1676291" y="730250"/>
            <a:ext cx="15467593" cy="1162367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CC5A53-4753-764B-A214-D71E12612EE2}"/>
              </a:ext>
            </a:extLst>
          </p:cNvPr>
          <p:cNvSpPr>
            <a:spLocks noGrp="1"/>
          </p:cNvSpPr>
          <p:nvPr>
            <p:ph type="dt" sz="half" idx="10"/>
          </p:nvPr>
        </p:nvSpPr>
        <p:spPr/>
        <p:txBody>
          <a:body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860F33BC-1911-DF43-8A92-3FC9095EA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43FDA-1AB8-7D48-9CF6-C7A6E45CD4A4}"/>
              </a:ext>
            </a:extLst>
          </p:cNvPr>
          <p:cNvSpPr>
            <a:spLocks noGrp="1"/>
          </p:cNvSpPr>
          <p:nvPr>
            <p:ph type="sldNum" sz="quarter" idx="12"/>
          </p:nvPr>
        </p:nvSpPr>
        <p:spPr/>
        <p:txBody>
          <a:bodyPr/>
          <a:lstStyle/>
          <a:p>
            <a:fld id="{2E188A09-6C72-BD4D-B469-B103D579EFD0}" type="slidenum">
              <a:rPr lang="en-US" smtClean="0"/>
              <a:t>‹#›</a:t>
            </a:fld>
            <a:endParaRPr lang="en-US"/>
          </a:p>
        </p:txBody>
      </p:sp>
    </p:spTree>
    <p:extLst>
      <p:ext uri="{BB962C8B-B14F-4D97-AF65-F5344CB8AC3E}">
        <p14:creationId xmlns:p14="http://schemas.microsoft.com/office/powerpoint/2010/main" val="2870329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6667" y="723901"/>
            <a:ext cx="22469076" cy="1402558"/>
          </a:xfrm>
        </p:spPr>
        <p:txBody>
          <a:bodyPr/>
          <a:lstStyle/>
          <a:p>
            <a:r>
              <a:rPr lang="en-US" dirty="0"/>
              <a:t>Click to edit Master title style</a:t>
            </a:r>
          </a:p>
        </p:txBody>
      </p:sp>
      <p:sp>
        <p:nvSpPr>
          <p:cNvPr id="3" name="Content Placeholder 2"/>
          <p:cNvSpPr>
            <a:spLocks noGrp="1"/>
          </p:cNvSpPr>
          <p:nvPr>
            <p:ph sz="half" idx="1" hasCustomPrompt="1"/>
          </p:nvPr>
        </p:nvSpPr>
        <p:spPr>
          <a:xfrm>
            <a:off x="2341370" y="3017570"/>
            <a:ext cx="9034188" cy="883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B6F9CEB-F713-4960-A1B1-7F943DC9068E}" type="datetime1">
              <a:rPr lang="en-US" smtClean="0"/>
              <a:t>10/12/22</a:t>
            </a:fld>
            <a:endParaRPr lang="en-US" dirty="0"/>
          </a:p>
        </p:txBody>
      </p:sp>
      <p:sp>
        <p:nvSpPr>
          <p:cNvPr id="6" name="Footer Placeholder 5"/>
          <p:cNvSpPr>
            <a:spLocks noGrp="1"/>
          </p:cNvSpPr>
          <p:nvPr>
            <p:ph type="ftr" sz="quarter" idx="11"/>
          </p:nvPr>
        </p:nvSpPr>
        <p:spPr/>
        <p:txBody>
          <a:bodyPr/>
          <a:lstStyle/>
          <a:p>
            <a:r>
              <a:rPr lang="en-US" dirty="0"/>
              <a:t>Name of Presentation</a:t>
            </a:r>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9" name="Picture Placeholder 8">
            <a:extLst>
              <a:ext uri="{FF2B5EF4-FFF2-40B4-BE49-F238E27FC236}">
                <a16:creationId xmlns:a16="http://schemas.microsoft.com/office/drawing/2014/main" id="{D9866E8B-E475-4953-BA2F-D5FC2C42E991}"/>
              </a:ext>
            </a:extLst>
          </p:cNvPr>
          <p:cNvSpPr>
            <a:spLocks noGrp="1"/>
          </p:cNvSpPr>
          <p:nvPr>
            <p:ph type="pic" sz="quarter" idx="13"/>
          </p:nvPr>
        </p:nvSpPr>
        <p:spPr>
          <a:xfrm>
            <a:off x="13029357" y="3017574"/>
            <a:ext cx="9033010" cy="8831528"/>
          </a:xfrm>
        </p:spPr>
        <p:txBody>
          <a:bodyPr/>
          <a:lstStyle>
            <a:lvl1pPr marL="0" indent="0">
              <a:buNone/>
              <a:defRPr/>
            </a:lvl1pPr>
          </a:lstStyle>
          <a:p>
            <a:r>
              <a:rPr lang="en-US"/>
              <a:t>Drag picture to placeholder or click icon to add</a:t>
            </a:r>
          </a:p>
        </p:txBody>
      </p:sp>
    </p:spTree>
    <p:extLst>
      <p:ext uri="{BB962C8B-B14F-4D97-AF65-F5344CB8AC3E}">
        <p14:creationId xmlns:p14="http://schemas.microsoft.com/office/powerpoint/2010/main" val="228860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5" name="Espace réservé du texte 7">
            <a:extLst>
              <a:ext uri="{FF2B5EF4-FFF2-40B4-BE49-F238E27FC236}">
                <a16:creationId xmlns:a16="http://schemas.microsoft.com/office/drawing/2014/main" id="{728A7C74-AC92-6D4A-5A87-606F00821DDC}"/>
              </a:ext>
            </a:extLst>
          </p:cNvPr>
          <p:cNvSpPr>
            <a:spLocks noGrp="1"/>
          </p:cNvSpPr>
          <p:nvPr>
            <p:ph type="body" sz="quarter" idx="18"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7" name="Espace réservé du texte 19">
            <a:extLst>
              <a:ext uri="{FF2B5EF4-FFF2-40B4-BE49-F238E27FC236}">
                <a16:creationId xmlns:a16="http://schemas.microsoft.com/office/drawing/2014/main" id="{A1F32DEA-7761-00CE-FC12-277014852682}"/>
              </a:ext>
            </a:extLst>
          </p:cNvPr>
          <p:cNvSpPr>
            <a:spLocks noGrp="1"/>
          </p:cNvSpPr>
          <p:nvPr>
            <p:ph type="body" sz="quarter" idx="19"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tx1"/>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302616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C35AFD-0EFE-3DC7-819B-D7CD44530DF4}"/>
              </a:ext>
            </a:extLst>
          </p:cNvPr>
          <p:cNvSpPr/>
          <p:nvPr userDrawn="1"/>
        </p:nvSpPr>
        <p:spPr>
          <a:xfrm>
            <a:off x="-1336431" y="-304800"/>
            <a:ext cx="26236246" cy="145600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06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Gotham Medium" pitchFamily="2" charset="0"/>
            </a:endParaRPr>
          </a:p>
        </p:txBody>
      </p:sp>
      <p:sp>
        <p:nvSpPr>
          <p:cNvPr id="7" name="Titre 8">
            <a:extLst>
              <a:ext uri="{FF2B5EF4-FFF2-40B4-BE49-F238E27FC236}">
                <a16:creationId xmlns:a16="http://schemas.microsoft.com/office/drawing/2014/main" id="{AA0555A1-A7DC-B22D-A9FE-E2DA22053EBE}"/>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8" name="Espace réservé du texte 7">
            <a:extLst>
              <a:ext uri="{FF2B5EF4-FFF2-40B4-BE49-F238E27FC236}">
                <a16:creationId xmlns:a16="http://schemas.microsoft.com/office/drawing/2014/main" id="{8F4C36FC-89ED-842E-4879-1C9A04DA9BFF}"/>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3" name="Espace réservé du texte 7">
            <a:extLst>
              <a:ext uri="{FF2B5EF4-FFF2-40B4-BE49-F238E27FC236}">
                <a16:creationId xmlns:a16="http://schemas.microsoft.com/office/drawing/2014/main" id="{18203812-A78B-2C3E-0C50-43979D007DFA}"/>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Tree>
    <p:extLst>
      <p:ext uri="{BB962C8B-B14F-4D97-AF65-F5344CB8AC3E}">
        <p14:creationId xmlns:p14="http://schemas.microsoft.com/office/powerpoint/2010/main" val="414181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Event text">
    <p:spTree>
      <p:nvGrpSpPr>
        <p:cNvPr id="1" name=""/>
        <p:cNvGrpSpPr/>
        <p:nvPr/>
      </p:nvGrpSpPr>
      <p:grpSpPr>
        <a:xfrm>
          <a:off x="0" y="0"/>
          <a:ext cx="0" cy="0"/>
          <a:chOff x="0" y="0"/>
          <a:chExt cx="0" cy="0"/>
        </a:xfrm>
      </p:grpSpPr>
      <p:sp>
        <p:nvSpPr>
          <p:cNvPr id="12" name="Titre 8">
            <a:extLst>
              <a:ext uri="{FF2B5EF4-FFF2-40B4-BE49-F238E27FC236}">
                <a16:creationId xmlns:a16="http://schemas.microsoft.com/office/drawing/2014/main" id="{86C00C43-C28A-BADE-9421-C13B83CB7CBD}"/>
              </a:ext>
            </a:extLst>
          </p:cNvPr>
          <p:cNvSpPr>
            <a:spLocks noGrp="1"/>
          </p:cNvSpPr>
          <p:nvPr>
            <p:ph type="title" hasCustomPrompt="1"/>
          </p:nvPr>
        </p:nvSpPr>
        <p:spPr>
          <a:xfrm>
            <a:off x="13399153" y="1969626"/>
            <a:ext cx="9521894" cy="4888374"/>
          </a:xfrm>
          <a:prstGeom prst="rect">
            <a:avLst/>
          </a:prstGeom>
        </p:spPr>
        <p:txBody>
          <a:bodyPr anchor="b">
            <a:normAutofit/>
          </a:bodyPr>
          <a:lstStyle>
            <a:lvl1pPr algn="l">
              <a:defRPr sz="6800" b="0" i="0" spc="0">
                <a:latin typeface="+mj-lt"/>
                <a:cs typeface="Gellix SemiBold" pitchFamily="2" charset="77"/>
              </a:defRPr>
            </a:lvl1pPr>
          </a:lstStyle>
          <a:p>
            <a:r>
              <a:rPr lang="fr-FR" err="1"/>
              <a:t>Title</a:t>
            </a:r>
            <a:endParaRPr lang="fr-FR"/>
          </a:p>
        </p:txBody>
      </p:sp>
      <p:sp>
        <p:nvSpPr>
          <p:cNvPr id="14" name="Espace réservé du texte 7">
            <a:extLst>
              <a:ext uri="{FF2B5EF4-FFF2-40B4-BE49-F238E27FC236}">
                <a16:creationId xmlns:a16="http://schemas.microsoft.com/office/drawing/2014/main" id="{4248B490-AF6F-B410-F139-7DE113A829F3}"/>
              </a:ext>
            </a:extLst>
          </p:cNvPr>
          <p:cNvSpPr>
            <a:spLocks noGrp="1"/>
          </p:cNvSpPr>
          <p:nvPr>
            <p:ph type="body" sz="quarter" idx="12" hasCustomPrompt="1"/>
          </p:nvPr>
        </p:nvSpPr>
        <p:spPr>
          <a:xfrm>
            <a:off x="13399153" y="7266456"/>
            <a:ext cx="9521894" cy="724606"/>
          </a:xfrm>
          <a:prstGeom prst="rect">
            <a:avLst/>
          </a:prstGeom>
        </p:spPr>
        <p:txBody>
          <a:bodyPr>
            <a:normAutofit/>
          </a:bodyPr>
          <a:lstStyle>
            <a:lvl1pPr marL="0" indent="0" algn="l">
              <a:buNone/>
              <a:defRPr sz="4600" b="1" i="0" spc="0" baseline="0">
                <a:solidFill>
                  <a:schemeClr val="bg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5" name="Espace réservé du texte 7">
            <a:extLst>
              <a:ext uri="{FF2B5EF4-FFF2-40B4-BE49-F238E27FC236}">
                <a16:creationId xmlns:a16="http://schemas.microsoft.com/office/drawing/2014/main" id="{336FB6A5-C1E4-DAC4-C36E-C226019C79AB}"/>
              </a:ext>
            </a:extLst>
          </p:cNvPr>
          <p:cNvSpPr>
            <a:spLocks noGrp="1"/>
          </p:cNvSpPr>
          <p:nvPr>
            <p:ph type="body" sz="quarter" idx="13" hasCustomPrompt="1"/>
          </p:nvPr>
        </p:nvSpPr>
        <p:spPr>
          <a:xfrm>
            <a:off x="13399153" y="8041709"/>
            <a:ext cx="9521894" cy="724606"/>
          </a:xfrm>
          <a:prstGeom prst="rect">
            <a:avLst/>
          </a:prstGeom>
        </p:spPr>
        <p:txBody>
          <a:bodyPr>
            <a:normAutofit/>
          </a:bodyPr>
          <a:lstStyle>
            <a:lvl1pPr marL="0" indent="0" algn="l">
              <a:spcBef>
                <a:spcPts val="0"/>
              </a:spcBef>
              <a:buNone/>
              <a:defRPr sz="4000" b="0" i="0" spc="0" baseline="0">
                <a:solidFill>
                  <a:schemeClr val="bg2"/>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
        <p:nvSpPr>
          <p:cNvPr id="16" name="Espace réservé pour une image  4">
            <a:extLst>
              <a:ext uri="{FF2B5EF4-FFF2-40B4-BE49-F238E27FC236}">
                <a16:creationId xmlns:a16="http://schemas.microsoft.com/office/drawing/2014/main" id="{421EA594-3EB3-E2D5-87AF-8D2F3E1B11DC}"/>
              </a:ext>
            </a:extLst>
          </p:cNvPr>
          <p:cNvSpPr>
            <a:spLocks noGrp="1"/>
          </p:cNvSpPr>
          <p:nvPr>
            <p:ph type="pic" sz="quarter" idx="14" hasCustomPrompt="1"/>
          </p:nvPr>
        </p:nvSpPr>
        <p:spPr>
          <a:xfrm>
            <a:off x="-20" y="0"/>
            <a:ext cx="12191226" cy="13760674"/>
          </a:xfrm>
          <a:custGeom>
            <a:avLst/>
            <a:gdLst>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000"/>
              <a:gd name="connsiteY0" fmla="*/ 0 h 13716000"/>
              <a:gd name="connsiteX1" fmla="*/ 6858000 w 13716000"/>
              <a:gd name="connsiteY1" fmla="*/ 0 h 13716000"/>
              <a:gd name="connsiteX2" fmla="*/ 13716000 w 13716000"/>
              <a:gd name="connsiteY2" fmla="*/ 6858000 h 13716000"/>
              <a:gd name="connsiteX3" fmla="*/ 6858000 w 13716000"/>
              <a:gd name="connsiteY3" fmla="*/ 13716000 h 13716000"/>
              <a:gd name="connsiteX4" fmla="*/ 0 w 13716000"/>
              <a:gd name="connsiteY4" fmla="*/ 13716000 h 13716000"/>
              <a:gd name="connsiteX5" fmla="*/ 0 w 13716000"/>
              <a:gd name="connsiteY5" fmla="*/ 0 h 13716000"/>
              <a:gd name="connsiteX0" fmla="*/ 0 w 13716104"/>
              <a:gd name="connsiteY0" fmla="*/ 0 h 13716000"/>
              <a:gd name="connsiteX1" fmla="*/ 6858000 w 13716104"/>
              <a:gd name="connsiteY1" fmla="*/ 0 h 13716000"/>
              <a:gd name="connsiteX2" fmla="*/ 13716000 w 13716104"/>
              <a:gd name="connsiteY2" fmla="*/ 6858000 h 13716000"/>
              <a:gd name="connsiteX3" fmla="*/ 6858000 w 13716104"/>
              <a:gd name="connsiteY3" fmla="*/ 13716000 h 13716000"/>
              <a:gd name="connsiteX4" fmla="*/ 0 w 13716104"/>
              <a:gd name="connsiteY4" fmla="*/ 13716000 h 13716000"/>
              <a:gd name="connsiteX5" fmla="*/ 0 w 13716104"/>
              <a:gd name="connsiteY5" fmla="*/ 0 h 13716000"/>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3709"/>
              <a:gd name="connsiteX1" fmla="*/ 6858000 w 13716104"/>
              <a:gd name="connsiteY1" fmla="*/ 0 h 13743709"/>
              <a:gd name="connsiteX2" fmla="*/ 13716000 w 13716104"/>
              <a:gd name="connsiteY2" fmla="*/ 6858000 h 13743709"/>
              <a:gd name="connsiteX3" fmla="*/ 6858000 w 13716104"/>
              <a:gd name="connsiteY3" fmla="*/ 13716000 h 13743709"/>
              <a:gd name="connsiteX4" fmla="*/ 0 w 13716104"/>
              <a:gd name="connsiteY4" fmla="*/ 13716000 h 13743709"/>
              <a:gd name="connsiteX5" fmla="*/ 0 w 13716104"/>
              <a:gd name="connsiteY5" fmla="*/ 0 h 13743709"/>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40710"/>
              <a:gd name="connsiteX1" fmla="*/ 6858000 w 13716104"/>
              <a:gd name="connsiteY1" fmla="*/ 0 h 13740710"/>
              <a:gd name="connsiteX2" fmla="*/ 13716000 w 13716104"/>
              <a:gd name="connsiteY2" fmla="*/ 6858000 h 13740710"/>
              <a:gd name="connsiteX3" fmla="*/ 6858000 w 13716104"/>
              <a:gd name="connsiteY3" fmla="*/ 13716000 h 13740710"/>
              <a:gd name="connsiteX4" fmla="*/ 0 w 13716104"/>
              <a:gd name="connsiteY4" fmla="*/ 13716000 h 13740710"/>
              <a:gd name="connsiteX5" fmla="*/ 0 w 13716104"/>
              <a:gd name="connsiteY5" fmla="*/ 0 h 13740710"/>
              <a:gd name="connsiteX0" fmla="*/ 0 w 13716104"/>
              <a:gd name="connsiteY0" fmla="*/ 0 h 13725236"/>
              <a:gd name="connsiteX1" fmla="*/ 6858000 w 13716104"/>
              <a:gd name="connsiteY1" fmla="*/ 0 h 13725236"/>
              <a:gd name="connsiteX2" fmla="*/ 13716000 w 13716104"/>
              <a:gd name="connsiteY2" fmla="*/ 6858000 h 13725236"/>
              <a:gd name="connsiteX3" fmla="*/ 6858000 w 13716104"/>
              <a:gd name="connsiteY3" fmla="*/ 13716000 h 13725236"/>
              <a:gd name="connsiteX4" fmla="*/ 0 w 13716104"/>
              <a:gd name="connsiteY4" fmla="*/ 13716000 h 13725236"/>
              <a:gd name="connsiteX5" fmla="*/ 0 w 13716104"/>
              <a:gd name="connsiteY5" fmla="*/ 0 h 13725236"/>
              <a:gd name="connsiteX0" fmla="*/ 0 w 13718480"/>
              <a:gd name="connsiteY0" fmla="*/ 0 h 13725236"/>
              <a:gd name="connsiteX1" fmla="*/ 6858000 w 13718480"/>
              <a:gd name="connsiteY1" fmla="*/ 0 h 13725236"/>
              <a:gd name="connsiteX2" fmla="*/ 13716000 w 13718480"/>
              <a:gd name="connsiteY2" fmla="*/ 6858000 h 13725236"/>
              <a:gd name="connsiteX3" fmla="*/ 6858000 w 13718480"/>
              <a:gd name="connsiteY3" fmla="*/ 13716000 h 13725236"/>
              <a:gd name="connsiteX4" fmla="*/ 0 w 13718480"/>
              <a:gd name="connsiteY4" fmla="*/ 13716000 h 13725236"/>
              <a:gd name="connsiteX5" fmla="*/ 0 w 13718480"/>
              <a:gd name="connsiteY5" fmla="*/ 0 h 13725236"/>
              <a:gd name="connsiteX0" fmla="*/ 0 w 11541124"/>
              <a:gd name="connsiteY0" fmla="*/ 0 h 13725236"/>
              <a:gd name="connsiteX1" fmla="*/ 6858000 w 11541124"/>
              <a:gd name="connsiteY1" fmla="*/ 0 h 13725236"/>
              <a:gd name="connsiteX2" fmla="*/ 11533909 w 11541124"/>
              <a:gd name="connsiteY2" fmla="*/ 7045036 h 13725236"/>
              <a:gd name="connsiteX3" fmla="*/ 6858000 w 11541124"/>
              <a:gd name="connsiteY3" fmla="*/ 13716000 h 13725236"/>
              <a:gd name="connsiteX4" fmla="*/ 0 w 11541124"/>
              <a:gd name="connsiteY4" fmla="*/ 13716000 h 13725236"/>
              <a:gd name="connsiteX5" fmla="*/ 0 w 11541124"/>
              <a:gd name="connsiteY5" fmla="*/ 0 h 13725236"/>
              <a:gd name="connsiteX0" fmla="*/ 0 w 10742920"/>
              <a:gd name="connsiteY0" fmla="*/ 0 h 13725236"/>
              <a:gd name="connsiteX1" fmla="*/ 6858000 w 10742920"/>
              <a:gd name="connsiteY1" fmla="*/ 0 h 13725236"/>
              <a:gd name="connsiteX2" fmla="*/ 10723418 w 10742920"/>
              <a:gd name="connsiteY2" fmla="*/ 7065817 h 13725236"/>
              <a:gd name="connsiteX3" fmla="*/ 6858000 w 10742920"/>
              <a:gd name="connsiteY3" fmla="*/ 13716000 h 13725236"/>
              <a:gd name="connsiteX4" fmla="*/ 0 w 10742920"/>
              <a:gd name="connsiteY4" fmla="*/ 13716000 h 13725236"/>
              <a:gd name="connsiteX5" fmla="*/ 0 w 10742920"/>
              <a:gd name="connsiteY5" fmla="*/ 0 h 13725236"/>
              <a:gd name="connsiteX0" fmla="*/ 0 w 10748541"/>
              <a:gd name="connsiteY0" fmla="*/ 0 h 13725236"/>
              <a:gd name="connsiteX1" fmla="*/ 6858000 w 10748541"/>
              <a:gd name="connsiteY1" fmla="*/ 0 h 13725236"/>
              <a:gd name="connsiteX2" fmla="*/ 10723418 w 10748541"/>
              <a:gd name="connsiteY2" fmla="*/ 7065817 h 13725236"/>
              <a:gd name="connsiteX3" fmla="*/ 6858000 w 10748541"/>
              <a:gd name="connsiteY3" fmla="*/ 13716000 h 13725236"/>
              <a:gd name="connsiteX4" fmla="*/ 0 w 10748541"/>
              <a:gd name="connsiteY4" fmla="*/ 13716000 h 13725236"/>
              <a:gd name="connsiteX5" fmla="*/ 0 w 10748541"/>
              <a:gd name="connsiteY5" fmla="*/ 0 h 13725236"/>
              <a:gd name="connsiteX0" fmla="*/ 0 w 10728816"/>
              <a:gd name="connsiteY0" fmla="*/ 0 h 13725236"/>
              <a:gd name="connsiteX1" fmla="*/ 6858000 w 10728816"/>
              <a:gd name="connsiteY1" fmla="*/ 0 h 13725236"/>
              <a:gd name="connsiteX2" fmla="*/ 10723418 w 10728816"/>
              <a:gd name="connsiteY2" fmla="*/ 7065817 h 13725236"/>
              <a:gd name="connsiteX3" fmla="*/ 6858000 w 10728816"/>
              <a:gd name="connsiteY3" fmla="*/ 13716000 h 13725236"/>
              <a:gd name="connsiteX4" fmla="*/ 0 w 10728816"/>
              <a:gd name="connsiteY4" fmla="*/ 13716000 h 13725236"/>
              <a:gd name="connsiteX5" fmla="*/ 0 w 10728816"/>
              <a:gd name="connsiteY5" fmla="*/ 0 h 13725236"/>
              <a:gd name="connsiteX0" fmla="*/ 0 w 10726293"/>
              <a:gd name="connsiteY0" fmla="*/ 24 h 13725260"/>
              <a:gd name="connsiteX1" fmla="*/ 6858000 w 10726293"/>
              <a:gd name="connsiteY1" fmla="*/ 24 h 13725260"/>
              <a:gd name="connsiteX2" fmla="*/ 10723418 w 10726293"/>
              <a:gd name="connsiteY2" fmla="*/ 7065841 h 13725260"/>
              <a:gd name="connsiteX3" fmla="*/ 6858000 w 10726293"/>
              <a:gd name="connsiteY3" fmla="*/ 13716024 h 13725260"/>
              <a:gd name="connsiteX4" fmla="*/ 0 w 10726293"/>
              <a:gd name="connsiteY4" fmla="*/ 13716024 h 13725260"/>
              <a:gd name="connsiteX5" fmla="*/ 0 w 10726293"/>
              <a:gd name="connsiteY5" fmla="*/ 24 h 13725260"/>
              <a:gd name="connsiteX0" fmla="*/ 0 w 10723438"/>
              <a:gd name="connsiteY0" fmla="*/ 24 h 13725260"/>
              <a:gd name="connsiteX1" fmla="*/ 6858000 w 10723438"/>
              <a:gd name="connsiteY1" fmla="*/ 24 h 13725260"/>
              <a:gd name="connsiteX2" fmla="*/ 10723418 w 10723438"/>
              <a:gd name="connsiteY2" fmla="*/ 7065841 h 13725260"/>
              <a:gd name="connsiteX3" fmla="*/ 6858000 w 10723438"/>
              <a:gd name="connsiteY3" fmla="*/ 13716024 h 13725260"/>
              <a:gd name="connsiteX4" fmla="*/ 0 w 10723438"/>
              <a:gd name="connsiteY4" fmla="*/ 13716024 h 13725260"/>
              <a:gd name="connsiteX5" fmla="*/ 0 w 10723438"/>
              <a:gd name="connsiteY5" fmla="*/ 24 h 13725260"/>
              <a:gd name="connsiteX0" fmla="*/ 0 w 9066104"/>
              <a:gd name="connsiteY0" fmla="*/ 24 h 13725260"/>
              <a:gd name="connsiteX1" fmla="*/ 6858000 w 9066104"/>
              <a:gd name="connsiteY1" fmla="*/ 24 h 13725260"/>
              <a:gd name="connsiteX2" fmla="*/ 9066068 w 9066104"/>
              <a:gd name="connsiteY2" fmla="*/ 7080128 h 13725260"/>
              <a:gd name="connsiteX3" fmla="*/ 6858000 w 9066104"/>
              <a:gd name="connsiteY3" fmla="*/ 13716024 h 13725260"/>
              <a:gd name="connsiteX4" fmla="*/ 0 w 9066104"/>
              <a:gd name="connsiteY4" fmla="*/ 13716024 h 13725260"/>
              <a:gd name="connsiteX5" fmla="*/ 0 w 9066104"/>
              <a:gd name="connsiteY5" fmla="*/ 24 h 13725260"/>
              <a:gd name="connsiteX0" fmla="*/ 0 w 8723211"/>
              <a:gd name="connsiteY0" fmla="*/ 24 h 13725260"/>
              <a:gd name="connsiteX1" fmla="*/ 6858000 w 8723211"/>
              <a:gd name="connsiteY1" fmla="*/ 24 h 13725260"/>
              <a:gd name="connsiteX2" fmla="*/ 8723168 w 8723211"/>
              <a:gd name="connsiteY2" fmla="*/ 7080128 h 13725260"/>
              <a:gd name="connsiteX3" fmla="*/ 6858000 w 8723211"/>
              <a:gd name="connsiteY3" fmla="*/ 13716024 h 13725260"/>
              <a:gd name="connsiteX4" fmla="*/ 0 w 8723211"/>
              <a:gd name="connsiteY4" fmla="*/ 13716024 h 13725260"/>
              <a:gd name="connsiteX5" fmla="*/ 0 w 8723211"/>
              <a:gd name="connsiteY5" fmla="*/ 24 h 13725260"/>
              <a:gd name="connsiteX0" fmla="*/ 0 w 8851796"/>
              <a:gd name="connsiteY0" fmla="*/ 24 h 13725260"/>
              <a:gd name="connsiteX1" fmla="*/ 6858000 w 8851796"/>
              <a:gd name="connsiteY1" fmla="*/ 24 h 13725260"/>
              <a:gd name="connsiteX2" fmla="*/ 8851756 w 8851796"/>
              <a:gd name="connsiteY2" fmla="*/ 7094415 h 13725260"/>
              <a:gd name="connsiteX3" fmla="*/ 6858000 w 8851796"/>
              <a:gd name="connsiteY3" fmla="*/ 13716024 h 13725260"/>
              <a:gd name="connsiteX4" fmla="*/ 0 w 8851796"/>
              <a:gd name="connsiteY4" fmla="*/ 13716024 h 13725260"/>
              <a:gd name="connsiteX5" fmla="*/ 0 w 8851796"/>
              <a:gd name="connsiteY5" fmla="*/ 24 h 13725260"/>
              <a:gd name="connsiteX0" fmla="*/ 0 w 8851796"/>
              <a:gd name="connsiteY0" fmla="*/ 24 h 13716463"/>
              <a:gd name="connsiteX1" fmla="*/ 6858000 w 8851796"/>
              <a:gd name="connsiteY1" fmla="*/ 24 h 13716463"/>
              <a:gd name="connsiteX2" fmla="*/ 8851756 w 8851796"/>
              <a:gd name="connsiteY2" fmla="*/ 7094415 h 13716463"/>
              <a:gd name="connsiteX3" fmla="*/ 6858000 w 8851796"/>
              <a:gd name="connsiteY3" fmla="*/ 13716024 h 13716463"/>
              <a:gd name="connsiteX4" fmla="*/ 0 w 8851796"/>
              <a:gd name="connsiteY4" fmla="*/ 13716024 h 13716463"/>
              <a:gd name="connsiteX5" fmla="*/ 0 w 8851796"/>
              <a:gd name="connsiteY5" fmla="*/ 24 h 13716463"/>
              <a:gd name="connsiteX0" fmla="*/ 0 w 9022293"/>
              <a:gd name="connsiteY0" fmla="*/ 25 h 13716440"/>
              <a:gd name="connsiteX1" fmla="*/ 6858000 w 9022293"/>
              <a:gd name="connsiteY1" fmla="*/ 25 h 13716440"/>
              <a:gd name="connsiteX2" fmla="*/ 9022256 w 9022293"/>
              <a:gd name="connsiteY2" fmla="*/ 6923917 h 13716440"/>
              <a:gd name="connsiteX3" fmla="*/ 6858000 w 9022293"/>
              <a:gd name="connsiteY3" fmla="*/ 13716025 h 13716440"/>
              <a:gd name="connsiteX4" fmla="*/ 0 w 9022293"/>
              <a:gd name="connsiteY4" fmla="*/ 13716025 h 13716440"/>
              <a:gd name="connsiteX5" fmla="*/ 0 w 9022293"/>
              <a:gd name="connsiteY5" fmla="*/ 25 h 13716440"/>
              <a:gd name="connsiteX0" fmla="*/ 0 w 8993877"/>
              <a:gd name="connsiteY0" fmla="*/ 25 h 13716440"/>
              <a:gd name="connsiteX1" fmla="*/ 6858000 w 8993877"/>
              <a:gd name="connsiteY1" fmla="*/ 25 h 13716440"/>
              <a:gd name="connsiteX2" fmla="*/ 8993840 w 8993877"/>
              <a:gd name="connsiteY2" fmla="*/ 6923917 h 13716440"/>
              <a:gd name="connsiteX3" fmla="*/ 6858000 w 8993877"/>
              <a:gd name="connsiteY3" fmla="*/ 13716025 h 13716440"/>
              <a:gd name="connsiteX4" fmla="*/ 0 w 8993877"/>
              <a:gd name="connsiteY4" fmla="*/ 13716025 h 13716440"/>
              <a:gd name="connsiteX5" fmla="*/ 0 w 8993877"/>
              <a:gd name="connsiteY5" fmla="*/ 25 h 13716440"/>
              <a:gd name="connsiteX0" fmla="*/ 0 w 12081381"/>
              <a:gd name="connsiteY0" fmla="*/ 25 h 13716440"/>
              <a:gd name="connsiteX1" fmla="*/ 9945504 w 12081381"/>
              <a:gd name="connsiteY1" fmla="*/ 25 h 13716440"/>
              <a:gd name="connsiteX2" fmla="*/ 12081344 w 12081381"/>
              <a:gd name="connsiteY2" fmla="*/ 6923917 h 13716440"/>
              <a:gd name="connsiteX3" fmla="*/ 9945504 w 12081381"/>
              <a:gd name="connsiteY3" fmla="*/ 13716025 h 13716440"/>
              <a:gd name="connsiteX4" fmla="*/ 3087504 w 12081381"/>
              <a:gd name="connsiteY4" fmla="*/ 13716025 h 13716440"/>
              <a:gd name="connsiteX5" fmla="*/ 0 w 12081381"/>
              <a:gd name="connsiteY5" fmla="*/ 25 h 13716440"/>
              <a:gd name="connsiteX0" fmla="*/ 42294 w 12123675"/>
              <a:gd name="connsiteY0" fmla="*/ 25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42294 w 12123675"/>
              <a:gd name="connsiteY5" fmla="*/ 25 h 13716440"/>
              <a:gd name="connsiteX0" fmla="*/ 0 w 12123675"/>
              <a:gd name="connsiteY0" fmla="*/ 21172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1172 h 13716440"/>
              <a:gd name="connsiteX0" fmla="*/ 0 w 12123675"/>
              <a:gd name="connsiteY0" fmla="*/ 24 h 13716440"/>
              <a:gd name="connsiteX1" fmla="*/ 9987798 w 12123675"/>
              <a:gd name="connsiteY1" fmla="*/ 25 h 13716440"/>
              <a:gd name="connsiteX2" fmla="*/ 12123638 w 12123675"/>
              <a:gd name="connsiteY2" fmla="*/ 6923917 h 13716440"/>
              <a:gd name="connsiteX3" fmla="*/ 9987798 w 12123675"/>
              <a:gd name="connsiteY3" fmla="*/ 13716025 h 13716440"/>
              <a:gd name="connsiteX4" fmla="*/ 0 w 12123675"/>
              <a:gd name="connsiteY4" fmla="*/ 13694878 h 13716440"/>
              <a:gd name="connsiteX5" fmla="*/ 0 w 12123675"/>
              <a:gd name="connsiteY5" fmla="*/ 24 h 1371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3675" h="13716440">
                <a:moveTo>
                  <a:pt x="0" y="24"/>
                </a:moveTo>
                <a:lnTo>
                  <a:pt x="9987798" y="25"/>
                </a:lnTo>
                <a:cubicBezTo>
                  <a:pt x="10005982" y="-10367"/>
                  <a:pt x="12134029" y="3168903"/>
                  <a:pt x="12123638" y="6923917"/>
                </a:cubicBezTo>
                <a:cubicBezTo>
                  <a:pt x="12113247" y="10678931"/>
                  <a:pt x="10008580" y="13757588"/>
                  <a:pt x="9987798" y="13716025"/>
                </a:cubicBezTo>
                <a:lnTo>
                  <a:pt x="0" y="13694878"/>
                </a:lnTo>
                <a:lnTo>
                  <a:pt x="0" y="24"/>
                </a:lnTo>
                <a:close/>
              </a:path>
            </a:pathLst>
          </a:custGeom>
          <a:solidFill>
            <a:schemeClr val="bg1"/>
          </a:solidFill>
        </p:spPr>
        <p:txBody>
          <a:bodyPr anchor="ctr"/>
          <a:lstStyle>
            <a:lvl1pPr marL="0" indent="0" algn="ctr">
              <a:buNone/>
              <a:defRPr sz="8000">
                <a:solidFill>
                  <a:schemeClr val="bg2"/>
                </a:solidFill>
                <a:latin typeface="+mj-lt"/>
                <a:cs typeface="Gellix" pitchFamily="2" charset="77"/>
              </a:defRPr>
            </a:lvl1pPr>
          </a:lstStyle>
          <a:p>
            <a:r>
              <a:rPr lang="en-GB"/>
              <a:t>Insert photo here</a:t>
            </a:r>
          </a:p>
          <a:p>
            <a:endParaRPr lang="en-GB"/>
          </a:p>
          <a:p>
            <a:endParaRPr lang="en-GB"/>
          </a:p>
          <a:p>
            <a:endParaRPr lang="en-GB"/>
          </a:p>
        </p:txBody>
      </p:sp>
      <p:sp>
        <p:nvSpPr>
          <p:cNvPr id="2" name="ZoneTexte 1">
            <a:extLst>
              <a:ext uri="{FF2B5EF4-FFF2-40B4-BE49-F238E27FC236}">
                <a16:creationId xmlns:a16="http://schemas.microsoft.com/office/drawing/2014/main" id="{548C2AC8-460E-1AD6-8F9D-087CA8B81699}"/>
              </a:ext>
            </a:extLst>
          </p:cNvPr>
          <p:cNvSpPr txBox="1"/>
          <p:nvPr userDrawn="1"/>
        </p:nvSpPr>
        <p:spPr>
          <a:xfrm>
            <a:off x="12865395" y="-3976577"/>
            <a:ext cx="0" cy="0"/>
          </a:xfrm>
          <a:prstGeom prst="rect">
            <a:avLst/>
          </a:prstGeom>
        </p:spPr>
        <p:txBody>
          <a:bodyPr wrap="none" rtlCol="0">
            <a:normAutofit fontScale="25000" lnSpcReduction="20000"/>
          </a:bodyPr>
          <a:lstStyle/>
          <a:p>
            <a:pPr algn="l">
              <a:lnSpc>
                <a:spcPct val="100000"/>
              </a:lnSpc>
            </a:pPr>
            <a:endParaRPr lang="en-GB">
              <a:latin typeface="Gotham Medium" pitchFamily="2" charset="0"/>
            </a:endParaRPr>
          </a:p>
        </p:txBody>
      </p:sp>
    </p:spTree>
    <p:extLst>
      <p:ext uri="{BB962C8B-B14F-4D97-AF65-F5344CB8AC3E}">
        <p14:creationId xmlns:p14="http://schemas.microsoft.com/office/powerpoint/2010/main" val="314796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card">
    <p:spTree>
      <p:nvGrpSpPr>
        <p:cNvPr id="1" name=""/>
        <p:cNvGrpSpPr/>
        <p:nvPr/>
      </p:nvGrpSpPr>
      <p:grpSpPr>
        <a:xfrm>
          <a:off x="0" y="0"/>
          <a:ext cx="0" cy="0"/>
          <a:chOff x="0" y="0"/>
          <a:chExt cx="0" cy="0"/>
        </a:xfrm>
      </p:grpSpPr>
      <p:sp>
        <p:nvSpPr>
          <p:cNvPr id="12" name="Espace réservé pour une image  2">
            <a:extLst>
              <a:ext uri="{FF2B5EF4-FFF2-40B4-BE49-F238E27FC236}">
                <a16:creationId xmlns:a16="http://schemas.microsoft.com/office/drawing/2014/main" id="{1283E0F7-75A1-A240-94F8-A1F33FBB5AFF}"/>
              </a:ext>
            </a:extLst>
          </p:cNvPr>
          <p:cNvSpPr>
            <a:spLocks noGrp="1"/>
          </p:cNvSpPr>
          <p:nvPr>
            <p:ph type="pic" sz="quarter" idx="13" hasCustomPrompt="1"/>
          </p:nvPr>
        </p:nvSpPr>
        <p:spPr>
          <a:xfrm>
            <a:off x="5176957" y="4532365"/>
            <a:ext cx="4651270" cy="4651270"/>
          </a:xfrm>
          <a:prstGeom prst="ellipse">
            <a:avLst/>
          </a:prstGeom>
          <a:solidFill>
            <a:schemeClr val="bg2">
              <a:lumMod val="50000"/>
            </a:schemeClr>
          </a:solidFill>
          <a:ln>
            <a:noFill/>
          </a:ln>
        </p:spPr>
        <p:txBody>
          <a:bodyPr anchor="ctr"/>
          <a:lstStyle>
            <a:lvl1pPr marL="0" indent="0" algn="ctr">
              <a:buNone/>
              <a:defRPr sz="4000" b="0" i="0">
                <a:solidFill>
                  <a:srgbClr val="FFFFFF"/>
                </a:solidFill>
                <a:latin typeface="+mj-lt"/>
                <a:cs typeface="Gellix" pitchFamily="2" charset="77"/>
              </a:defRPr>
            </a:lvl1pPr>
          </a:lstStyle>
          <a:p>
            <a:r>
              <a:rPr lang="fr-FR"/>
              <a:t>Insert </a:t>
            </a:r>
            <a:br>
              <a:rPr lang="fr-FR"/>
            </a:br>
            <a:r>
              <a:rPr lang="fr-FR" err="1"/>
              <a:t>headshot</a:t>
            </a:r>
            <a:r>
              <a:rPr lang="fr-FR"/>
              <a:t> </a:t>
            </a:r>
            <a:br>
              <a:rPr lang="fr-FR"/>
            </a:br>
            <a:r>
              <a:rPr lang="fr-FR" err="1"/>
              <a:t>here</a:t>
            </a:r>
            <a:endParaRPr lang="fr-FR"/>
          </a:p>
        </p:txBody>
      </p:sp>
      <p:sp>
        <p:nvSpPr>
          <p:cNvPr id="6" name="Espace réservé du texte 7">
            <a:extLst>
              <a:ext uri="{FF2B5EF4-FFF2-40B4-BE49-F238E27FC236}">
                <a16:creationId xmlns:a16="http://schemas.microsoft.com/office/drawing/2014/main" id="{85704AA0-CC42-C7D4-FC85-71C563B31D69}"/>
              </a:ext>
            </a:extLst>
          </p:cNvPr>
          <p:cNvSpPr>
            <a:spLocks noGrp="1"/>
          </p:cNvSpPr>
          <p:nvPr>
            <p:ph type="body" sz="quarter" idx="12" hasCustomPrompt="1"/>
          </p:nvPr>
        </p:nvSpPr>
        <p:spPr>
          <a:xfrm>
            <a:off x="11215688" y="7997924"/>
            <a:ext cx="11925666" cy="724606"/>
          </a:xfrm>
          <a:prstGeom prst="rect">
            <a:avLst/>
          </a:prstGeom>
        </p:spPr>
        <p:txBody>
          <a:bodyPr>
            <a:normAutofit/>
          </a:bodyPr>
          <a:lstStyle>
            <a:lvl1pPr marL="0" indent="0" algn="l">
              <a:buNone/>
              <a:defRPr sz="4400" b="1" i="0" spc="0" baseline="0">
                <a:solidFill>
                  <a:schemeClr val="bg2"/>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Name</a:t>
            </a:r>
          </a:p>
        </p:txBody>
      </p:sp>
      <p:sp>
        <p:nvSpPr>
          <p:cNvPr id="5" name="Espace réservé du texte 19">
            <a:extLst>
              <a:ext uri="{FF2B5EF4-FFF2-40B4-BE49-F238E27FC236}">
                <a16:creationId xmlns:a16="http://schemas.microsoft.com/office/drawing/2014/main" id="{597CE383-6EFB-CB02-3036-8F8A555BD76D}"/>
              </a:ext>
            </a:extLst>
          </p:cNvPr>
          <p:cNvSpPr>
            <a:spLocks noGrp="1"/>
          </p:cNvSpPr>
          <p:nvPr>
            <p:ph type="body" sz="quarter" idx="17" hasCustomPrompt="1"/>
          </p:nvPr>
        </p:nvSpPr>
        <p:spPr>
          <a:xfrm>
            <a:off x="11215688" y="930729"/>
            <a:ext cx="11925666" cy="6690502"/>
          </a:xfrm>
          <a:prstGeom prst="rect">
            <a:avLst/>
          </a:prstGeom>
        </p:spPr>
        <p:txBody>
          <a:bodyPr anchor="b"/>
          <a:lstStyle>
            <a:lvl1pPr marL="0" marR="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lang="en-GB" sz="6600" b="0" i="0" smtClean="0">
                <a:solidFill>
                  <a:schemeClr val="bg2"/>
                </a:solidFill>
                <a:effectLst/>
                <a:latin typeface="+mj-lt"/>
                <a:cs typeface="Gellix" pitchFamily="2" charset="77"/>
              </a:defRPr>
            </a:lvl1pPr>
            <a:lvl2pPr marL="914354" indent="0">
              <a:buNone/>
              <a:defRPr b="0" i="0">
                <a:solidFill>
                  <a:srgbClr val="FFFFFF"/>
                </a:solidFill>
                <a:latin typeface="Gotham Book" pitchFamily="2" charset="0"/>
              </a:defRPr>
            </a:lvl2pPr>
            <a:lvl3pPr marL="1828709" indent="0">
              <a:buNone/>
              <a:defRPr b="0" i="0">
                <a:solidFill>
                  <a:srgbClr val="FFFFFF"/>
                </a:solidFill>
                <a:latin typeface="Gotham Book" pitchFamily="2" charset="0"/>
              </a:defRPr>
            </a:lvl3pPr>
            <a:lvl4pPr marL="2743063" indent="0">
              <a:buNone/>
              <a:defRPr b="0" i="0">
                <a:solidFill>
                  <a:srgbClr val="FFFFFF"/>
                </a:solidFill>
                <a:latin typeface="Gotham Book" pitchFamily="2" charset="0"/>
              </a:defRPr>
            </a:lvl4pPr>
            <a:lvl5pPr marL="3657417" indent="0">
              <a:buNone/>
              <a:defRPr b="0" i="0">
                <a:solidFill>
                  <a:srgbClr val="FFFFFF"/>
                </a:solidFill>
                <a:latin typeface="Gotham Book" pitchFamily="2" charset="0"/>
              </a:defRPr>
            </a:lvl5pPr>
          </a:lstStyle>
          <a:p>
            <a:pPr lvl="0"/>
            <a:r>
              <a:rPr lang="fr-FR"/>
              <a:t>« </a:t>
            </a:r>
            <a:r>
              <a:rPr lang="fr-FR" err="1"/>
              <a:t>Quote</a:t>
            </a:r>
            <a:r>
              <a:rPr lang="fr-FR"/>
              <a:t> »</a:t>
            </a:r>
          </a:p>
        </p:txBody>
      </p:sp>
    </p:spTree>
    <p:extLst>
      <p:ext uri="{BB962C8B-B14F-4D97-AF65-F5344CB8AC3E}">
        <p14:creationId xmlns:p14="http://schemas.microsoft.com/office/powerpoint/2010/main" val="215877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C3037C-F744-EC3A-216E-787F46C884C7}"/>
              </a:ext>
            </a:extLst>
          </p:cNvPr>
          <p:cNvSpPr/>
          <p:nvPr userDrawn="1"/>
        </p:nvSpPr>
        <p:spPr>
          <a:xfrm>
            <a:off x="-1336431" y="-304800"/>
            <a:ext cx="26236246" cy="1456006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538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nt text">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0B769923-6217-1642-9321-3070050D9C5C}"/>
              </a:ext>
            </a:extLst>
          </p:cNvPr>
          <p:cNvPicPr>
            <a:picLocks noChangeAspect="1"/>
          </p:cNvPicPr>
          <p:nvPr userDrawn="1"/>
        </p:nvPicPr>
        <p:blipFill>
          <a:blip r:embed="rId2"/>
          <a:stretch>
            <a:fillRect/>
          </a:stretch>
        </p:blipFill>
        <p:spPr>
          <a:xfrm>
            <a:off x="1676400" y="12154829"/>
            <a:ext cx="0" cy="0"/>
          </a:xfrm>
          <a:prstGeom prst="rect">
            <a:avLst/>
          </a:prstGeom>
        </p:spPr>
      </p:pic>
      <p:sp>
        <p:nvSpPr>
          <p:cNvPr id="11" name="ZoneTexte 10">
            <a:extLst>
              <a:ext uri="{FF2B5EF4-FFF2-40B4-BE49-F238E27FC236}">
                <a16:creationId xmlns:a16="http://schemas.microsoft.com/office/drawing/2014/main" id="{61C71423-F5C7-3D45-BD67-92D704988660}"/>
              </a:ext>
            </a:extLst>
          </p:cNvPr>
          <p:cNvSpPr txBox="1"/>
          <p:nvPr userDrawn="1"/>
        </p:nvSpPr>
        <p:spPr>
          <a:xfrm>
            <a:off x="5325979" y="14806863"/>
            <a:ext cx="0" cy="0"/>
          </a:xfrm>
          <a:prstGeom prst="rect">
            <a:avLst/>
          </a:prstGeom>
        </p:spPr>
        <p:txBody>
          <a:bodyPr wrap="none" rtlCol="0">
            <a:normAutofit fontScale="25000" lnSpcReduction="20000"/>
          </a:bodyPr>
          <a:lstStyle/>
          <a:p>
            <a:pPr algn="l">
              <a:lnSpc>
                <a:spcPct val="100000"/>
              </a:lnSpc>
            </a:pPr>
            <a:endParaRPr lang="fr-FR">
              <a:latin typeface="+mj-lt"/>
            </a:endParaRPr>
          </a:p>
        </p:txBody>
      </p:sp>
      <p:sp>
        <p:nvSpPr>
          <p:cNvPr id="7" name="Titre 8">
            <a:extLst>
              <a:ext uri="{FF2B5EF4-FFF2-40B4-BE49-F238E27FC236}">
                <a16:creationId xmlns:a16="http://schemas.microsoft.com/office/drawing/2014/main" id="{3EE24BA6-05D3-9682-783D-9A6268F98DFA}"/>
              </a:ext>
            </a:extLst>
          </p:cNvPr>
          <p:cNvSpPr>
            <a:spLocks noGrp="1"/>
          </p:cNvSpPr>
          <p:nvPr>
            <p:ph type="title" hasCustomPrompt="1"/>
          </p:nvPr>
        </p:nvSpPr>
        <p:spPr>
          <a:xfrm>
            <a:off x="8037444" y="1969626"/>
            <a:ext cx="9521894" cy="4888374"/>
          </a:xfrm>
          <a:prstGeom prst="rect">
            <a:avLst/>
          </a:prstGeom>
        </p:spPr>
        <p:txBody>
          <a:bodyPr anchor="b">
            <a:normAutofit/>
          </a:bodyPr>
          <a:lstStyle>
            <a:lvl1pPr algn="l">
              <a:defRPr sz="6800" b="0" i="0" spc="0">
                <a:solidFill>
                  <a:schemeClr val="bg1"/>
                </a:solidFill>
                <a:latin typeface="+mj-lt"/>
                <a:cs typeface="Gellix SemiBold" pitchFamily="2" charset="77"/>
              </a:defRPr>
            </a:lvl1pPr>
          </a:lstStyle>
          <a:p>
            <a:r>
              <a:rPr lang="fr-FR" err="1"/>
              <a:t>Title</a:t>
            </a:r>
            <a:endParaRPr lang="fr-FR"/>
          </a:p>
        </p:txBody>
      </p:sp>
      <p:sp>
        <p:nvSpPr>
          <p:cNvPr id="8" name="Espace réservé du texte 7">
            <a:extLst>
              <a:ext uri="{FF2B5EF4-FFF2-40B4-BE49-F238E27FC236}">
                <a16:creationId xmlns:a16="http://schemas.microsoft.com/office/drawing/2014/main" id="{B2A148E8-34E0-C859-E8B5-727CD9D02772}"/>
              </a:ext>
            </a:extLst>
          </p:cNvPr>
          <p:cNvSpPr>
            <a:spLocks noGrp="1"/>
          </p:cNvSpPr>
          <p:nvPr>
            <p:ph type="body" sz="quarter" idx="12" hasCustomPrompt="1"/>
          </p:nvPr>
        </p:nvSpPr>
        <p:spPr>
          <a:xfrm>
            <a:off x="8037444" y="7266456"/>
            <a:ext cx="9521894" cy="724606"/>
          </a:xfrm>
          <a:prstGeom prst="rect">
            <a:avLst/>
          </a:prstGeom>
        </p:spPr>
        <p:txBody>
          <a:bodyPr>
            <a:normAutofit/>
          </a:bodyPr>
          <a:lstStyle>
            <a:lvl1pPr marL="0" indent="0" algn="l">
              <a:buNone/>
              <a:defRPr sz="4600" b="1" i="0" spc="0" baseline="0">
                <a:solidFill>
                  <a:schemeClr val="tx1"/>
                </a:solidFill>
                <a:latin typeface="+mj-lt"/>
                <a:cs typeface="Gellix SemiBold"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err="1"/>
              <a:t>Subtitle</a:t>
            </a:r>
            <a:endParaRPr lang="fr-FR"/>
          </a:p>
        </p:txBody>
      </p:sp>
      <p:sp>
        <p:nvSpPr>
          <p:cNvPr id="13" name="Espace réservé du texte 7">
            <a:extLst>
              <a:ext uri="{FF2B5EF4-FFF2-40B4-BE49-F238E27FC236}">
                <a16:creationId xmlns:a16="http://schemas.microsoft.com/office/drawing/2014/main" id="{EE0FEE07-ECF7-0DF0-358F-4D0E4F2DDE25}"/>
              </a:ext>
            </a:extLst>
          </p:cNvPr>
          <p:cNvSpPr>
            <a:spLocks noGrp="1"/>
          </p:cNvSpPr>
          <p:nvPr>
            <p:ph type="body" sz="quarter" idx="13" hasCustomPrompt="1"/>
          </p:nvPr>
        </p:nvSpPr>
        <p:spPr>
          <a:xfrm>
            <a:off x="8037444" y="8041708"/>
            <a:ext cx="9521894" cy="4421961"/>
          </a:xfrm>
          <a:prstGeom prst="rect">
            <a:avLst/>
          </a:prstGeom>
        </p:spPr>
        <p:txBody>
          <a:bodyPr>
            <a:normAutofit/>
          </a:bodyPr>
          <a:lstStyle>
            <a:lvl1pPr marL="0" indent="0" algn="l">
              <a:spcBef>
                <a:spcPts val="0"/>
              </a:spcBef>
              <a:buNone/>
              <a:defRPr sz="4000" b="0" i="0" spc="0" baseline="0">
                <a:solidFill>
                  <a:schemeClr val="bg1"/>
                </a:solidFill>
                <a:latin typeface="+mj-lt"/>
                <a:cs typeface="Gellix" pitchFamily="2" charset="77"/>
              </a:defRPr>
            </a:lvl1pPr>
            <a:lvl2pPr marL="914354" indent="0">
              <a:buNone/>
              <a:defRPr>
                <a:solidFill>
                  <a:srgbClr val="FFFFFF"/>
                </a:solidFill>
              </a:defRPr>
            </a:lvl2pPr>
            <a:lvl3pPr marL="1828709" indent="0">
              <a:buNone/>
              <a:defRPr>
                <a:solidFill>
                  <a:srgbClr val="FFFFFF"/>
                </a:solidFill>
              </a:defRPr>
            </a:lvl3pPr>
            <a:lvl4pPr marL="2743063" indent="0">
              <a:buNone/>
              <a:defRPr>
                <a:solidFill>
                  <a:srgbClr val="FFFFFF"/>
                </a:solidFill>
              </a:defRPr>
            </a:lvl4pPr>
            <a:lvl5pPr marL="3657417" indent="0">
              <a:buNone/>
              <a:defRPr>
                <a:solidFill>
                  <a:srgbClr val="FFFFFF"/>
                </a:solidFill>
              </a:defRPr>
            </a:lvl5pPr>
          </a:lstStyle>
          <a:p>
            <a:pPr lvl="0"/>
            <a:r>
              <a:rPr lang="fr-FR"/>
              <a:t>Date I Time</a:t>
            </a:r>
          </a:p>
        </p:txBody>
      </p:sp>
    </p:spTree>
    <p:extLst>
      <p:ext uri="{BB962C8B-B14F-4D97-AF65-F5344CB8AC3E}">
        <p14:creationId xmlns:p14="http://schemas.microsoft.com/office/powerpoint/2010/main" val="1404331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BC6C63-18E7-5B87-5059-1EFACA35E081}"/>
              </a:ext>
            </a:extLst>
          </p:cNvPr>
          <p:cNvSpPr/>
          <p:nvPr userDrawn="1"/>
        </p:nvSpPr>
        <p:spPr>
          <a:xfrm>
            <a:off x="0" y="-23320"/>
            <a:ext cx="24382413" cy="137656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9831AFE-AB37-C315-C641-E4093EA9DE9D}"/>
              </a:ext>
            </a:extLst>
          </p:cNvPr>
          <p:cNvPicPr>
            <a:picLocks noChangeAspect="1"/>
          </p:cNvPicPr>
          <p:nvPr userDrawn="1"/>
        </p:nvPicPr>
        <p:blipFill>
          <a:blip r:embed="rId6"/>
          <a:stretch>
            <a:fillRect/>
          </a:stretch>
        </p:blipFill>
        <p:spPr>
          <a:xfrm>
            <a:off x="0" y="-23320"/>
            <a:ext cx="6930887" cy="13765690"/>
          </a:xfrm>
          <a:prstGeom prst="rect">
            <a:avLst/>
          </a:prstGeom>
        </p:spPr>
      </p:pic>
      <p:pic>
        <p:nvPicPr>
          <p:cNvPr id="9" name="Image 8">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3"/>
            <a:ext cx="3697583" cy="2675531"/>
          </a:xfrm>
          <a:prstGeom prst="rect">
            <a:avLst/>
          </a:prstGeom>
        </p:spPr>
      </p:pic>
    </p:spTree>
    <p:extLst>
      <p:ext uri="{BB962C8B-B14F-4D97-AF65-F5344CB8AC3E}">
        <p14:creationId xmlns:p14="http://schemas.microsoft.com/office/powerpoint/2010/main" val="3073429165"/>
      </p:ext>
    </p:extLst>
  </p:cSld>
  <p:clrMap bg1="lt1" tx1="dk1" bg2="lt2" tx2="dk2" accent1="accent1" accent2="accent2" accent3="accent3" accent4="accent4" accent5="accent5" accent6="accent6" hlink="hlink" folHlink="folHlink"/>
  <p:sldLayoutIdLst>
    <p:sldLayoutId id="2147483686" r:id="rId1"/>
    <p:sldLayoutId id="2147483696" r:id="rId2"/>
    <p:sldLayoutId id="2147483695" r:id="rId3"/>
    <p:sldLayoutId id="214748369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85" userDrawn="1">
          <p15:clr>
            <a:srgbClr val="F26B43"/>
          </p15:clr>
        </p15:guide>
        <p15:guide id="2" pos="14461" userDrawn="1">
          <p15:clr>
            <a:srgbClr val="F26B43"/>
          </p15:clr>
        </p15:guide>
        <p15:guide id="3" orient="horz" pos="6384" userDrawn="1">
          <p15:clr>
            <a:srgbClr val="F26B43"/>
          </p15:clr>
        </p15:guide>
        <p15:guide id="4" pos="135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C6A67E-CBEB-76B0-D529-AB4555BDB73A}"/>
              </a:ext>
            </a:extLst>
          </p:cNvPr>
          <p:cNvSpPr/>
          <p:nvPr userDrawn="1"/>
        </p:nvSpPr>
        <p:spPr>
          <a:xfrm>
            <a:off x="0" y="0"/>
            <a:ext cx="24382413" cy="1371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A1040FA7-F168-27A1-F57D-3475BCB47E76}"/>
              </a:ext>
            </a:extLst>
          </p:cNvPr>
          <p:cNvSpPr>
            <a:spLocks noEditPoints="1"/>
          </p:cNvSpPr>
          <p:nvPr userDrawn="1"/>
        </p:nvSpPr>
        <p:spPr bwMode="auto">
          <a:xfrm>
            <a:off x="-2718" y="0"/>
            <a:ext cx="6920352" cy="13716000"/>
          </a:xfrm>
          <a:custGeom>
            <a:avLst/>
            <a:gdLst>
              <a:gd name="T0" fmla="*/ 0 w 3778"/>
              <a:gd name="T1" fmla="*/ 7482 h 7482"/>
              <a:gd name="T2" fmla="*/ 0 w 3778"/>
              <a:gd name="T3" fmla="*/ 7482 h 7482"/>
              <a:gd name="T4" fmla="*/ 1258 w 3778"/>
              <a:gd name="T5" fmla="*/ 7482 h 7482"/>
              <a:gd name="T6" fmla="*/ 335 w 3778"/>
              <a:gd name="T7" fmla="*/ 3741 h 7482"/>
              <a:gd name="T8" fmla="*/ 1258 w 3778"/>
              <a:gd name="T9" fmla="*/ 0 h 7482"/>
              <a:gd name="T10" fmla="*/ 0 w 3778"/>
              <a:gd name="T11" fmla="*/ 0 h 7482"/>
              <a:gd name="T12" fmla="*/ 0 w 3778"/>
              <a:gd name="T13" fmla="*/ 7482 h 7482"/>
              <a:gd name="T14" fmla="*/ 2195 w 3778"/>
              <a:gd name="T15" fmla="*/ 3741 h 7482"/>
              <a:gd name="T16" fmla="*/ 2195 w 3778"/>
              <a:gd name="T17" fmla="*/ 3741 h 7482"/>
              <a:gd name="T18" fmla="*/ 3778 w 3778"/>
              <a:gd name="T19" fmla="*/ 1901 h 7482"/>
              <a:gd name="T20" fmla="*/ 3281 w 3778"/>
              <a:gd name="T21" fmla="*/ 738 h 7482"/>
              <a:gd name="T22" fmla="*/ 955 w 3778"/>
              <a:gd name="T23" fmla="*/ 3741 h 7482"/>
              <a:gd name="T24" fmla="*/ 3281 w 3778"/>
              <a:gd name="T25" fmla="*/ 6743 h 7482"/>
              <a:gd name="T26" fmla="*/ 3778 w 3778"/>
              <a:gd name="T27" fmla="*/ 5580 h 7482"/>
              <a:gd name="T28" fmla="*/ 2195 w 3778"/>
              <a:gd name="T29" fmla="*/ 3741 h 7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78" h="7482">
                <a:moveTo>
                  <a:pt x="0" y="7482"/>
                </a:moveTo>
                <a:lnTo>
                  <a:pt x="0" y="7482"/>
                </a:lnTo>
                <a:lnTo>
                  <a:pt x="1258" y="7482"/>
                </a:lnTo>
                <a:cubicBezTo>
                  <a:pt x="669" y="6364"/>
                  <a:pt x="335" y="5091"/>
                  <a:pt x="335" y="3741"/>
                </a:cubicBezTo>
                <a:cubicBezTo>
                  <a:pt x="335" y="2391"/>
                  <a:pt x="669" y="1118"/>
                  <a:pt x="1258" y="0"/>
                </a:cubicBezTo>
                <a:lnTo>
                  <a:pt x="0" y="0"/>
                </a:lnTo>
                <a:lnTo>
                  <a:pt x="0" y="7482"/>
                </a:lnTo>
                <a:close/>
                <a:moveTo>
                  <a:pt x="2195" y="3741"/>
                </a:moveTo>
                <a:lnTo>
                  <a:pt x="2195" y="3741"/>
                </a:lnTo>
                <a:cubicBezTo>
                  <a:pt x="2195" y="2809"/>
                  <a:pt x="2884" y="2036"/>
                  <a:pt x="3778" y="1901"/>
                </a:cubicBezTo>
                <a:lnTo>
                  <a:pt x="3281" y="738"/>
                </a:lnTo>
                <a:cubicBezTo>
                  <a:pt x="1945" y="1083"/>
                  <a:pt x="955" y="2299"/>
                  <a:pt x="955" y="3741"/>
                </a:cubicBezTo>
                <a:cubicBezTo>
                  <a:pt x="955" y="5183"/>
                  <a:pt x="1945" y="6398"/>
                  <a:pt x="3281" y="6743"/>
                </a:cubicBezTo>
                <a:lnTo>
                  <a:pt x="3778" y="5580"/>
                </a:lnTo>
                <a:cubicBezTo>
                  <a:pt x="2884" y="5446"/>
                  <a:pt x="2195" y="4672"/>
                  <a:pt x="2195" y="3741"/>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5" name="Image 4">
            <a:extLst>
              <a:ext uri="{FF2B5EF4-FFF2-40B4-BE49-F238E27FC236}">
                <a16:creationId xmlns:a16="http://schemas.microsoft.com/office/drawing/2014/main" id="{4157F269-883C-3CD5-4B7E-377E34E88E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268795" y="10151533"/>
            <a:ext cx="3697583" cy="2675530"/>
          </a:xfrm>
          <a:prstGeom prst="rect">
            <a:avLst/>
          </a:prstGeom>
        </p:spPr>
      </p:pic>
    </p:spTree>
    <p:extLst>
      <p:ext uri="{BB962C8B-B14F-4D97-AF65-F5344CB8AC3E}">
        <p14:creationId xmlns:p14="http://schemas.microsoft.com/office/powerpoint/2010/main" val="1425273839"/>
      </p:ext>
    </p:extLst>
  </p:cSld>
  <p:clrMap bg1="lt1" tx1="dk1" bg2="lt2" tx2="dk2" accent1="accent1" accent2="accent2" accent3="accent3" accent4="accent4" accent5="accent5" accent6="accent6" hlink="hlink" folHlink="folHlink"/>
  <p:sldLayoutIdLst>
    <p:sldLayoutId id="2147483714" r:id="rId1"/>
    <p:sldLayoutId id="2147483723" r:id="rId2"/>
    <p:sldLayoutId id="2147483715" r:id="rId3"/>
    <p:sldLayoutId id="214748372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841C9-C9B4-28C0-8A2A-EB95E4FD9D21}"/>
              </a:ext>
            </a:extLst>
          </p:cNvPr>
          <p:cNvPicPr>
            <a:picLocks noChangeAspect="1"/>
          </p:cNvPicPr>
          <p:nvPr userDrawn="1"/>
        </p:nvPicPr>
        <p:blipFill>
          <a:blip r:embed="rId6"/>
          <a:stretch>
            <a:fillRect/>
          </a:stretch>
        </p:blipFill>
        <p:spPr>
          <a:xfrm>
            <a:off x="0" y="3050"/>
            <a:ext cx="6930887" cy="13739320"/>
          </a:xfrm>
          <a:prstGeom prst="rect">
            <a:avLst/>
          </a:prstGeom>
        </p:spPr>
      </p:pic>
      <p:pic>
        <p:nvPicPr>
          <p:cNvPr id="5" name="Image 4">
            <a:extLst>
              <a:ext uri="{FF2B5EF4-FFF2-40B4-BE49-F238E27FC236}">
                <a16:creationId xmlns:a16="http://schemas.microsoft.com/office/drawing/2014/main" id="{4157F269-883C-3CD5-4B7E-377E34E88E4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68795" y="10151533"/>
            <a:ext cx="3697583" cy="2675530"/>
          </a:xfrm>
          <a:prstGeom prst="rect">
            <a:avLst/>
          </a:prstGeom>
        </p:spPr>
      </p:pic>
    </p:spTree>
    <p:extLst>
      <p:ext uri="{BB962C8B-B14F-4D97-AF65-F5344CB8AC3E}">
        <p14:creationId xmlns:p14="http://schemas.microsoft.com/office/powerpoint/2010/main" val="437486186"/>
      </p:ext>
    </p:extLst>
  </p:cSld>
  <p:clrMap bg1="lt1" tx1="dk1" bg2="lt2" tx2="dk2" accent1="accent1" accent2="accent2" accent3="accent3" accent4="accent4" accent5="accent5" accent6="accent6" hlink="hlink" folHlink="folHlink"/>
  <p:sldLayoutIdLst>
    <p:sldLayoutId id="2147483734" r:id="rId1"/>
    <p:sldLayoutId id="2147483813" r:id="rId2"/>
    <p:sldLayoutId id="2147483735" r:id="rId3"/>
    <p:sldLayoutId id="2147483742" r:id="rId4"/>
  </p:sldLayoutIdLst>
  <p:txStyles>
    <p:titleStyle>
      <a:lvl1pPr algn="l" defTabSz="1828709" rtl="0" eaLnBrk="1" latinLnBrk="0" hangingPunct="1">
        <a:lnSpc>
          <a:spcPct val="90000"/>
        </a:lnSpc>
        <a:spcBef>
          <a:spcPct val="0"/>
        </a:spcBef>
        <a:buNone/>
        <a:defRPr sz="8800" kern="1200">
          <a:solidFill>
            <a:srgbClr val="FFFFFF"/>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641E96-C4F9-2649-9782-1270D44AF8A1}"/>
              </a:ext>
            </a:extLst>
          </p:cNvPr>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D16C37A-E19E-6047-B5C6-32295BFA731D}"/>
              </a:ext>
            </a:extLst>
          </p:cNvPr>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2D2A91-75D3-EC4D-8BC7-13D9122B1110}"/>
              </a:ext>
            </a:extLst>
          </p:cNvPr>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FFF2809-BDF0-8D48-AA8B-078CEE48B40F}" type="datetimeFigureOut">
              <a:rPr lang="en-US" smtClean="0"/>
              <a:t>10/12/22</a:t>
            </a:fld>
            <a:endParaRPr lang="en-US"/>
          </a:p>
        </p:txBody>
      </p:sp>
      <p:sp>
        <p:nvSpPr>
          <p:cNvPr id="5" name="Footer Placeholder 4">
            <a:extLst>
              <a:ext uri="{FF2B5EF4-FFF2-40B4-BE49-F238E27FC236}">
                <a16:creationId xmlns:a16="http://schemas.microsoft.com/office/drawing/2014/main" id="{4C487523-19D6-8F4E-B01A-14FC3767D9BF}"/>
              </a:ext>
            </a:extLst>
          </p:cNvPr>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BF6A7A-6603-AF43-A21F-54612E8486F1}"/>
              </a:ext>
            </a:extLst>
          </p:cNvPr>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E188A09-6C72-BD4D-B469-B103D579EFD0}" type="slidenum">
              <a:rPr lang="en-US" smtClean="0"/>
              <a:t>‹#›</a:t>
            </a:fld>
            <a:endParaRPr lang="en-US"/>
          </a:p>
        </p:txBody>
      </p:sp>
    </p:spTree>
    <p:extLst>
      <p:ext uri="{BB962C8B-B14F-4D97-AF65-F5344CB8AC3E}">
        <p14:creationId xmlns:p14="http://schemas.microsoft.com/office/powerpoint/2010/main" val="171662587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hyperlink" Target="https://www.hhs.se/SITE" TargetMode="Externa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image" Target="../media/image14.emf"/><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si.se/en/" TargetMode="External"/><Relationship Id="rId4" Type="http://schemas.openxmlformats.org/officeDocument/2006/relationships/hyperlink" Target="https://www.sida.se/e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chart" Target="../charts/chart1.xml"/><Relationship Id="rId4" Type="http://schemas.openxmlformats.org/officeDocument/2006/relationships/image" Target="../media/image23.emf"/></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chart" Target="../charts/chart3.x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323449" y="5526157"/>
            <a:ext cx="13928036" cy="2663686"/>
          </a:xfrm>
        </p:spPr>
        <p:txBody>
          <a:bodyPr>
            <a:normAutofit/>
          </a:bodyPr>
          <a:lstStyle/>
          <a:p>
            <a:r>
              <a:rPr lang="sv-SE" sz="7600">
                <a:latin typeface="Helvetica Neue" panose="02000503000000020004" pitchFamily="2" charset="0"/>
                <a:ea typeface="Helvetica Neue" panose="02000503000000020004" pitchFamily="2" charset="0"/>
                <a:cs typeface="Helvetica Neue" panose="02000503000000020004" pitchFamily="2" charset="0"/>
              </a:rPr>
              <a:t>Handelsrättskommittén</a:t>
            </a:r>
            <a:br>
              <a:rPr lang="sv-SE" sz="7600" dirty="0">
                <a:latin typeface="Helvetica Neue" panose="02000503000000020004" pitchFamily="2" charset="0"/>
                <a:ea typeface="Helvetica Neue" panose="02000503000000020004" pitchFamily="2" charset="0"/>
                <a:cs typeface="Helvetica Neue" panose="02000503000000020004" pitchFamily="2" charset="0"/>
              </a:rPr>
            </a:br>
            <a:r>
              <a:rPr lang="sv-SE" sz="5400" dirty="0">
                <a:latin typeface="Helvetica Neue Thin" panose="020B0403020202020204" pitchFamily="34" charset="0"/>
                <a:ea typeface="Helvetica Neue Thin" panose="020B0403020202020204" pitchFamily="34" charset="0"/>
                <a:cs typeface="Helvetica Neue" panose="02000503000000020004" pitchFamily="2" charset="0"/>
              </a:rPr>
              <a:t>12 oktober 2022</a:t>
            </a:r>
            <a:br>
              <a:rPr lang="sv-SE" sz="7600" dirty="0">
                <a:latin typeface="Gotham Light" pitchFamily="2" charset="0"/>
              </a:rPr>
            </a:br>
            <a:endParaRPr lang="sv-SE" sz="4000" dirty="0">
              <a:latin typeface="Gotham Light" pitchFamily="2" charset="0"/>
            </a:endParaRPr>
          </a:p>
        </p:txBody>
      </p:sp>
      <p:sp>
        <p:nvSpPr>
          <p:cNvPr id="3" name="textruta 2">
            <a:extLst>
              <a:ext uri="{FF2B5EF4-FFF2-40B4-BE49-F238E27FC236}">
                <a16:creationId xmlns:a16="http://schemas.microsoft.com/office/drawing/2014/main" id="{C29BE2AD-70EC-7E23-2D7B-2031313D1E03}"/>
              </a:ext>
            </a:extLst>
          </p:cNvPr>
          <p:cNvSpPr txBox="1"/>
          <p:nvPr/>
        </p:nvSpPr>
        <p:spPr>
          <a:xfrm>
            <a:off x="6101862" y="6690918"/>
            <a:ext cx="12203722" cy="646331"/>
          </a:xfrm>
          <a:prstGeom prst="rect">
            <a:avLst/>
          </a:prstGeom>
          <a:noFill/>
        </p:spPr>
        <p:txBody>
          <a:bodyPr wrap="square">
            <a:spAutoFit/>
          </a:bodyPr>
          <a:lstStyle/>
          <a:p>
            <a:pPr algn="l"/>
            <a:endParaRPr lang="sv-SE" b="1" dirty="0">
              <a:solidFill>
                <a:srgbClr val="000000"/>
              </a:solidFill>
              <a:latin typeface="GTED"/>
            </a:endParaRPr>
          </a:p>
          <a:p>
            <a:pPr algn="l"/>
            <a:endParaRPr lang="sv-SE" b="1" i="0" u="none" strike="noStrike" dirty="0">
              <a:solidFill>
                <a:srgbClr val="000000"/>
              </a:solidFill>
              <a:effectLst/>
              <a:latin typeface="GTED"/>
            </a:endParaRPr>
          </a:p>
        </p:txBody>
      </p:sp>
    </p:spTree>
    <p:extLst>
      <p:ext uri="{BB962C8B-B14F-4D97-AF65-F5344CB8AC3E}">
        <p14:creationId xmlns:p14="http://schemas.microsoft.com/office/powerpoint/2010/main" val="1654224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7DE5D-0CDA-DF42-AF31-D4A3673191F8}"/>
              </a:ext>
            </a:extLst>
          </p:cNvPr>
          <p:cNvSpPr/>
          <p:nvPr/>
        </p:nvSpPr>
        <p:spPr>
          <a:xfrm>
            <a:off x="-242154" y="-193694"/>
            <a:ext cx="24624567" cy="14103388"/>
          </a:xfrm>
          <a:prstGeom prst="rect">
            <a:avLst/>
          </a:prstGeom>
          <a:solidFill>
            <a:srgbClr val="393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highlight>
                <a:srgbClr val="687E91"/>
              </a:highlight>
              <a:latin typeface="Calibri" panose="020F0502020204030204"/>
            </a:endParaRPr>
          </a:p>
        </p:txBody>
      </p:sp>
      <p:pic>
        <p:nvPicPr>
          <p:cNvPr id="12" name="Picture 11" descr="Background pattern&#10;&#10;Description automatically generated">
            <a:extLst>
              <a:ext uri="{FF2B5EF4-FFF2-40B4-BE49-F238E27FC236}">
                <a16:creationId xmlns:a16="http://schemas.microsoft.com/office/drawing/2014/main" id="{BDFD43CC-EA7C-B576-AD74-4FB72023D5D6}"/>
              </a:ext>
            </a:extLst>
          </p:cNvPr>
          <p:cNvPicPr>
            <a:picLocks noChangeAspect="1"/>
          </p:cNvPicPr>
          <p:nvPr/>
        </p:nvPicPr>
        <p:blipFill>
          <a:blip r:embed="rId2">
            <a:alphaModFix amt="15000"/>
          </a:blip>
          <a:stretch>
            <a:fillRect/>
          </a:stretch>
        </p:blipFill>
        <p:spPr>
          <a:xfrm>
            <a:off x="-1252250" y="6315600"/>
            <a:ext cx="26886911" cy="18244690"/>
          </a:xfrm>
          <a:prstGeom prst="rect">
            <a:avLst/>
          </a:prstGeom>
          <a:effectLst>
            <a:reflection endPos="0" dir="5400000" sy="-100000" algn="bl" rotWithShape="0"/>
          </a:effectLst>
        </p:spPr>
      </p:pic>
      <p:pic>
        <p:nvPicPr>
          <p:cNvPr id="7" name="Picture 6" descr="Logo&#10;&#10;Description automatically generated">
            <a:extLst>
              <a:ext uri="{FF2B5EF4-FFF2-40B4-BE49-F238E27FC236}">
                <a16:creationId xmlns:a16="http://schemas.microsoft.com/office/drawing/2014/main" id="{627407C0-60A9-EF41-A65E-1A8B11D278E5}"/>
              </a:ext>
            </a:extLst>
          </p:cNvPr>
          <p:cNvPicPr>
            <a:picLocks noChangeAspect="1"/>
          </p:cNvPicPr>
          <p:nvPr/>
        </p:nvPicPr>
        <p:blipFill>
          <a:blip r:embed="rId3"/>
          <a:stretch>
            <a:fillRect/>
          </a:stretch>
        </p:blipFill>
        <p:spPr>
          <a:xfrm>
            <a:off x="1532248" y="700391"/>
            <a:ext cx="3928828" cy="4171348"/>
          </a:xfrm>
          <a:prstGeom prst="rect">
            <a:avLst/>
          </a:prstGeom>
        </p:spPr>
      </p:pic>
      <p:sp>
        <p:nvSpPr>
          <p:cNvPr id="13" name="Title 7">
            <a:extLst>
              <a:ext uri="{FF2B5EF4-FFF2-40B4-BE49-F238E27FC236}">
                <a16:creationId xmlns:a16="http://schemas.microsoft.com/office/drawing/2014/main" id="{9A9E96EE-526C-A04F-407E-B7A4C0D0BDFE}"/>
              </a:ext>
            </a:extLst>
          </p:cNvPr>
          <p:cNvSpPr txBox="1">
            <a:spLocks/>
          </p:cNvSpPr>
          <p:nvPr/>
        </p:nvSpPr>
        <p:spPr>
          <a:xfrm>
            <a:off x="1532249" y="6272305"/>
            <a:ext cx="21075758" cy="1514591"/>
          </a:xfrm>
          <a:prstGeom prst="rect">
            <a:avLst/>
          </a:prstGeom>
        </p:spPr>
        <p:txBody>
          <a:bodyPr vert="horz" lIns="182868" tIns="91434" rIns="182868" bIns="9143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709"/>
            <a:r>
              <a:rPr lang="en-GB" altLang="sv-SE" sz="8000" dirty="0" err="1">
                <a:solidFill>
                  <a:prstClr val="white"/>
                </a:solidFill>
                <a:latin typeface="Century Gothic" panose="020B0502020202020204" pitchFamily="34" charset="0"/>
                <a:cs typeface="Futura Medium" panose="020B0602020204020303" pitchFamily="34" charset="-79"/>
              </a:rPr>
              <a:t>Vilka</a:t>
            </a:r>
            <a:r>
              <a:rPr lang="en-GB" altLang="sv-SE" sz="8000" dirty="0">
                <a:solidFill>
                  <a:prstClr val="white"/>
                </a:solidFill>
                <a:latin typeface="Century Gothic" panose="020B0502020202020204" pitchFamily="34" charset="0"/>
                <a:cs typeface="Futura Medium" panose="020B0602020204020303" pitchFamily="34" charset="-79"/>
              </a:rPr>
              <a:t> </a:t>
            </a:r>
            <a:r>
              <a:rPr lang="en-GB" altLang="sv-SE" sz="8000" dirty="0" err="1">
                <a:solidFill>
                  <a:prstClr val="white"/>
                </a:solidFill>
                <a:latin typeface="Century Gothic" panose="020B0502020202020204" pitchFamily="34" charset="0"/>
                <a:cs typeface="Futura Medium" panose="020B0602020204020303" pitchFamily="34" charset="-79"/>
              </a:rPr>
              <a:t>effekter</a:t>
            </a:r>
            <a:r>
              <a:rPr lang="en-GB" altLang="sv-SE" sz="8000" dirty="0">
                <a:solidFill>
                  <a:prstClr val="white"/>
                </a:solidFill>
                <a:latin typeface="Century Gothic" panose="020B0502020202020204" pitchFamily="34" charset="0"/>
                <a:cs typeface="Futura Medium" panose="020B0602020204020303" pitchFamily="34" charset="-79"/>
              </a:rPr>
              <a:t> </a:t>
            </a:r>
            <a:r>
              <a:rPr lang="en-GB" altLang="sv-SE" sz="8000" dirty="0" err="1">
                <a:solidFill>
                  <a:prstClr val="white"/>
                </a:solidFill>
                <a:latin typeface="Century Gothic" panose="020B0502020202020204" pitchFamily="34" charset="0"/>
                <a:cs typeface="Futura Medium" panose="020B0602020204020303" pitchFamily="34" charset="-79"/>
              </a:rPr>
              <a:t>har</a:t>
            </a:r>
            <a:r>
              <a:rPr lang="en-GB" altLang="sv-SE" sz="8000" dirty="0">
                <a:solidFill>
                  <a:prstClr val="white"/>
                </a:solidFill>
                <a:latin typeface="Century Gothic" panose="020B0502020202020204" pitchFamily="34" charset="0"/>
                <a:cs typeface="Futura Medium" panose="020B0602020204020303" pitchFamily="34" charset="-79"/>
              </a:rPr>
              <a:t> </a:t>
            </a:r>
            <a:r>
              <a:rPr lang="en-GB" altLang="sv-SE" sz="8000" dirty="0" err="1">
                <a:solidFill>
                  <a:prstClr val="white"/>
                </a:solidFill>
                <a:latin typeface="Century Gothic" panose="020B0502020202020204" pitchFamily="34" charset="0"/>
                <a:cs typeface="Futura Medium" panose="020B0602020204020303" pitchFamily="34" charset="-79"/>
              </a:rPr>
              <a:t>sanktioner</a:t>
            </a:r>
            <a:r>
              <a:rPr lang="en-GB" altLang="sv-SE" sz="8000" dirty="0">
                <a:solidFill>
                  <a:prstClr val="white"/>
                </a:solidFill>
                <a:latin typeface="Century Gothic" panose="020B0502020202020204" pitchFamily="34" charset="0"/>
                <a:cs typeface="Futura Medium" panose="020B0602020204020303" pitchFamily="34" charset="-79"/>
              </a:rPr>
              <a:t>?</a:t>
            </a:r>
          </a:p>
        </p:txBody>
      </p:sp>
      <p:grpSp>
        <p:nvGrpSpPr>
          <p:cNvPr id="15" name="Group 14">
            <a:extLst>
              <a:ext uri="{FF2B5EF4-FFF2-40B4-BE49-F238E27FC236}">
                <a16:creationId xmlns:a16="http://schemas.microsoft.com/office/drawing/2014/main" id="{48F9B4D9-6284-75AF-680B-AA251D364A8D}"/>
              </a:ext>
            </a:extLst>
          </p:cNvPr>
          <p:cNvGrpSpPr/>
          <p:nvPr/>
        </p:nvGrpSpPr>
        <p:grpSpPr>
          <a:xfrm>
            <a:off x="15268907" y="1005268"/>
            <a:ext cx="8238172" cy="3983947"/>
            <a:chOff x="7619453" y="635917"/>
            <a:chExt cx="4119354" cy="1992103"/>
          </a:xfrm>
        </p:grpSpPr>
        <p:pic>
          <p:nvPicPr>
            <p:cNvPr id="10" name="Picture 9" descr="A picture containing text, clipart&#10;&#10;Description automatically generated">
              <a:extLst>
                <a:ext uri="{FF2B5EF4-FFF2-40B4-BE49-F238E27FC236}">
                  <a16:creationId xmlns:a16="http://schemas.microsoft.com/office/drawing/2014/main" id="{31C7147B-827A-705A-D2B7-3D4C89E4EB24}"/>
                </a:ext>
              </a:extLst>
            </p:cNvPr>
            <p:cNvPicPr>
              <a:picLocks noChangeAspect="1"/>
            </p:cNvPicPr>
            <p:nvPr/>
          </p:nvPicPr>
          <p:blipFill>
            <a:blip r:embed="rId4"/>
            <a:stretch>
              <a:fillRect/>
            </a:stretch>
          </p:blipFill>
          <p:spPr>
            <a:xfrm>
              <a:off x="7619453" y="635917"/>
              <a:ext cx="4119354" cy="1105340"/>
            </a:xfrm>
            <a:prstGeom prst="rect">
              <a:avLst/>
            </a:prstGeom>
          </p:spPr>
        </p:pic>
        <p:sp>
          <p:nvSpPr>
            <p:cNvPr id="14" name="TextBox 13">
              <a:extLst>
                <a:ext uri="{FF2B5EF4-FFF2-40B4-BE49-F238E27FC236}">
                  <a16:creationId xmlns:a16="http://schemas.microsoft.com/office/drawing/2014/main" id="{6877B2CF-0BFC-AB7F-D4D4-78932F46019C}"/>
                </a:ext>
              </a:extLst>
            </p:cNvPr>
            <p:cNvSpPr txBox="1"/>
            <p:nvPr/>
          </p:nvSpPr>
          <p:spPr>
            <a:xfrm>
              <a:off x="8880529" y="1750800"/>
              <a:ext cx="2625802" cy="877220"/>
            </a:xfrm>
            <a:prstGeom prst="rect">
              <a:avLst/>
            </a:prstGeom>
            <a:noFill/>
          </p:spPr>
          <p:txBody>
            <a:bodyPr wrap="square" rtlCol="0">
              <a:spAutoFit/>
            </a:bodyPr>
            <a:lstStyle/>
            <a:p>
              <a:pPr defTabSz="1828709"/>
              <a:r>
                <a:rPr lang="en-GB" sz="3600" dirty="0">
                  <a:solidFill>
                    <a:prstClr val="white">
                      <a:lumMod val="95000"/>
                    </a:prstClr>
                  </a:solidFill>
                  <a:latin typeface="Helvetica Neue" panose="02000503000000020004" pitchFamily="2" charset="0"/>
                  <a:ea typeface="Helvetica Neue" panose="02000503000000020004" pitchFamily="2" charset="0"/>
                  <a:cs typeface="Helvetica Neue" panose="02000503000000020004" pitchFamily="2" charset="0"/>
                </a:rPr>
                <a:t>Forum for research on Eastern Europe and Emerging Economies</a:t>
              </a:r>
            </a:p>
          </p:txBody>
        </p:sp>
      </p:grpSp>
      <p:sp>
        <p:nvSpPr>
          <p:cNvPr id="16" name="TextBox 15">
            <a:extLst>
              <a:ext uri="{FF2B5EF4-FFF2-40B4-BE49-F238E27FC236}">
                <a16:creationId xmlns:a16="http://schemas.microsoft.com/office/drawing/2014/main" id="{7DC4B998-E992-3258-0CFC-56F6CF67F393}"/>
              </a:ext>
            </a:extLst>
          </p:cNvPr>
          <p:cNvSpPr txBox="1"/>
          <p:nvPr/>
        </p:nvSpPr>
        <p:spPr>
          <a:xfrm>
            <a:off x="296007" y="8554729"/>
            <a:ext cx="8952349" cy="5262979"/>
          </a:xfrm>
          <a:prstGeom prst="rect">
            <a:avLst/>
          </a:prstGeom>
          <a:noFill/>
        </p:spPr>
        <p:txBody>
          <a:bodyPr wrap="square" rtlCol="0">
            <a:spAutoFit/>
          </a:bodyPr>
          <a:lstStyle/>
          <a:p>
            <a:pPr defTabSz="1828709"/>
            <a:r>
              <a:rPr lang="en-US" sz="4800" b="1" dirty="0">
                <a:solidFill>
                  <a:prstClr val="white">
                    <a:lumMod val="95000"/>
                  </a:prstClr>
                </a:solidFill>
                <a:latin typeface="Century Gothic" panose="020B0502020202020204" pitchFamily="34" charset="0"/>
              </a:rPr>
              <a:t>Maria Perrotta Berlin</a:t>
            </a:r>
          </a:p>
          <a:p>
            <a:pPr defTabSz="1828709"/>
            <a:r>
              <a:rPr lang="en-GB" sz="3600" dirty="0" err="1">
                <a:solidFill>
                  <a:prstClr val="white">
                    <a:lumMod val="95000"/>
                  </a:prstClr>
                </a:solidFill>
                <a:latin typeface="Century Gothic" panose="020B0502020202020204" pitchFamily="34" charset="0"/>
              </a:rPr>
              <a:t>Forskare</a:t>
            </a:r>
            <a:r>
              <a:rPr lang="en-GB" sz="3600" dirty="0">
                <a:solidFill>
                  <a:prstClr val="white">
                    <a:lumMod val="95000"/>
                  </a:prstClr>
                </a:solidFill>
                <a:latin typeface="Century Gothic" panose="020B0502020202020204" pitchFamily="34" charset="0"/>
              </a:rPr>
              <a:t> </a:t>
            </a:r>
            <a:r>
              <a:rPr lang="en-GB" sz="3600" dirty="0" err="1">
                <a:solidFill>
                  <a:prstClr val="white">
                    <a:lumMod val="95000"/>
                  </a:prstClr>
                </a:solidFill>
                <a:latin typeface="Century Gothic" panose="020B0502020202020204" pitchFamily="34" charset="0"/>
              </a:rPr>
              <a:t>samt</a:t>
            </a:r>
            <a:r>
              <a:rPr lang="en-GB" sz="3600" dirty="0">
                <a:solidFill>
                  <a:prstClr val="white">
                    <a:lumMod val="95000"/>
                  </a:prstClr>
                </a:solidFill>
                <a:latin typeface="Century Gothic" panose="020B0502020202020204" pitchFamily="34" charset="0"/>
              </a:rPr>
              <a:t> Policy and communication manager, </a:t>
            </a:r>
            <a:r>
              <a:rPr lang="en-GB" sz="3600" dirty="0" err="1">
                <a:solidFill>
                  <a:prstClr val="white">
                    <a:lumMod val="95000"/>
                  </a:prstClr>
                </a:solidFill>
                <a:latin typeface="Century Gothic" panose="020B0502020202020204" pitchFamily="34" charset="0"/>
              </a:rPr>
              <a:t>Östekonomiska</a:t>
            </a:r>
            <a:r>
              <a:rPr lang="en-GB" sz="3600" dirty="0">
                <a:solidFill>
                  <a:prstClr val="white">
                    <a:lumMod val="95000"/>
                  </a:prstClr>
                </a:solidFill>
                <a:latin typeface="Century Gothic" panose="020B0502020202020204" pitchFamily="34" charset="0"/>
              </a:rPr>
              <a:t> </a:t>
            </a:r>
            <a:r>
              <a:rPr lang="en-GB" sz="3600" dirty="0" err="1">
                <a:solidFill>
                  <a:prstClr val="white">
                    <a:lumMod val="95000"/>
                  </a:prstClr>
                </a:solidFill>
                <a:latin typeface="Century Gothic" panose="020B0502020202020204" pitchFamily="34" charset="0"/>
              </a:rPr>
              <a:t>Institutet</a:t>
            </a:r>
            <a:r>
              <a:rPr lang="en-GB" sz="3600" dirty="0">
                <a:solidFill>
                  <a:prstClr val="white">
                    <a:lumMod val="95000"/>
                  </a:prstClr>
                </a:solidFill>
                <a:latin typeface="Century Gothic" panose="020B0502020202020204" pitchFamily="34" charset="0"/>
              </a:rPr>
              <a:t> (</a:t>
            </a:r>
            <a:r>
              <a:rPr lang="en-GB" sz="3600" u="sng" dirty="0">
                <a:solidFill>
                  <a:prstClr val="white">
                    <a:lumMod val="95000"/>
                  </a:prstClr>
                </a:solidFill>
                <a:latin typeface="Century Gothic" panose="020B0502020202020204" pitchFamily="34" charset="0"/>
                <a:hlinkClick r:id="rId5">
                  <a:extLst>
                    <a:ext uri="{A12FA001-AC4F-418D-AE19-62706E023703}">
                      <ahyp:hlinkClr xmlns:ahyp="http://schemas.microsoft.com/office/drawing/2018/hyperlinkcolor" val="tx"/>
                    </a:ext>
                  </a:extLst>
                </a:hlinkClick>
              </a:rPr>
              <a:t>SITE</a:t>
            </a:r>
            <a:r>
              <a:rPr lang="en-GB" sz="3600" dirty="0">
                <a:solidFill>
                  <a:prstClr val="white">
                    <a:lumMod val="95000"/>
                  </a:prstClr>
                </a:solidFill>
                <a:latin typeface="Century Gothic" panose="020B0502020202020204" pitchFamily="34" charset="0"/>
              </a:rPr>
              <a:t>) </a:t>
            </a:r>
            <a:r>
              <a:rPr lang="en-GB" sz="3600" dirty="0" err="1">
                <a:solidFill>
                  <a:prstClr val="white">
                    <a:lumMod val="95000"/>
                  </a:prstClr>
                </a:solidFill>
                <a:latin typeface="Century Gothic" panose="020B0502020202020204" pitchFamily="34" charset="0"/>
              </a:rPr>
              <a:t>Forskare</a:t>
            </a:r>
            <a:r>
              <a:rPr lang="en-GB" sz="3600" dirty="0">
                <a:solidFill>
                  <a:prstClr val="white">
                    <a:lumMod val="95000"/>
                  </a:prstClr>
                </a:solidFill>
                <a:latin typeface="Century Gothic" panose="020B0502020202020204" pitchFamily="34" charset="0"/>
              </a:rPr>
              <a:t>, </a:t>
            </a:r>
            <a:r>
              <a:rPr lang="en-GB" sz="3600" dirty="0" err="1">
                <a:solidFill>
                  <a:prstClr val="white">
                    <a:lumMod val="95000"/>
                  </a:prstClr>
                </a:solidFill>
                <a:latin typeface="Century Gothic" panose="020B0502020202020204" pitchFamily="34" charset="0"/>
              </a:rPr>
              <a:t>Mistra</a:t>
            </a:r>
            <a:r>
              <a:rPr lang="en-GB" sz="3600" dirty="0">
                <a:solidFill>
                  <a:prstClr val="white">
                    <a:lumMod val="95000"/>
                  </a:prstClr>
                </a:solidFill>
                <a:latin typeface="Century Gothic" panose="020B0502020202020204" pitchFamily="34" charset="0"/>
              </a:rPr>
              <a:t> </a:t>
            </a:r>
            <a:r>
              <a:rPr lang="en-GB" sz="3600" dirty="0" err="1">
                <a:solidFill>
                  <a:prstClr val="white">
                    <a:lumMod val="95000"/>
                  </a:prstClr>
                </a:solidFill>
                <a:latin typeface="Century Gothic" panose="020B0502020202020204" pitchFamily="34" charset="0"/>
              </a:rPr>
              <a:t>Center</a:t>
            </a:r>
            <a:r>
              <a:rPr lang="en-GB" sz="3600" dirty="0">
                <a:solidFill>
                  <a:prstClr val="white">
                    <a:lumMod val="95000"/>
                  </a:prstClr>
                </a:solidFill>
                <a:latin typeface="Century Gothic" panose="020B0502020202020204" pitchFamily="34" charset="0"/>
              </a:rPr>
              <a:t> for Sustainable Markets (</a:t>
            </a:r>
            <a:r>
              <a:rPr lang="en-GB" sz="3600" dirty="0" err="1">
                <a:solidFill>
                  <a:prstClr val="white">
                    <a:lumMod val="95000"/>
                  </a:prstClr>
                </a:solidFill>
                <a:latin typeface="Century Gothic" panose="020B0502020202020204" pitchFamily="34" charset="0"/>
              </a:rPr>
              <a:t>Misum</a:t>
            </a:r>
            <a:r>
              <a:rPr lang="en-GB" sz="3600" dirty="0">
                <a:solidFill>
                  <a:prstClr val="white">
                    <a:lumMod val="95000"/>
                  </a:prstClr>
                </a:solidFill>
                <a:latin typeface="Century Gothic" panose="020B0502020202020204" pitchFamily="34" charset="0"/>
              </a:rPr>
              <a:t>)</a:t>
            </a:r>
          </a:p>
          <a:p>
            <a:pPr defTabSz="1828709"/>
            <a:r>
              <a:rPr lang="en-GB" sz="3600" dirty="0">
                <a:solidFill>
                  <a:prstClr val="white">
                    <a:lumMod val="95000"/>
                  </a:prstClr>
                </a:solidFill>
                <a:latin typeface="Century Gothic" panose="020B0502020202020204" pitchFamily="34" charset="0"/>
              </a:rPr>
              <a:t>Assistant Professor, Stockholm School of Economics </a:t>
            </a:r>
          </a:p>
          <a:p>
            <a:pPr defTabSz="1828709"/>
            <a:endParaRPr lang="en-US" sz="3600" dirty="0">
              <a:solidFill>
                <a:prstClr val="white">
                  <a:lumMod val="95000"/>
                </a:prstClr>
              </a:solidFill>
              <a:latin typeface="Century Gothic" panose="020B0502020202020204" pitchFamily="34" charset="0"/>
            </a:endParaRPr>
          </a:p>
        </p:txBody>
      </p:sp>
    </p:spTree>
    <p:extLst>
      <p:ext uri="{BB962C8B-B14F-4D97-AF65-F5344CB8AC3E}">
        <p14:creationId xmlns:p14="http://schemas.microsoft.com/office/powerpoint/2010/main" val="2847294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5" name="TextBox 4">
            <a:extLst>
              <a:ext uri="{FF2B5EF4-FFF2-40B4-BE49-F238E27FC236}">
                <a16:creationId xmlns:a16="http://schemas.microsoft.com/office/drawing/2014/main" id="{774818EB-2258-5741-93DF-4F7C5D549FB5}"/>
              </a:ext>
            </a:extLst>
          </p:cNvPr>
          <p:cNvSpPr txBox="1"/>
          <p:nvPr/>
        </p:nvSpPr>
        <p:spPr>
          <a:xfrm>
            <a:off x="776558" y="3705368"/>
            <a:ext cx="15280763" cy="4339650"/>
          </a:xfrm>
          <a:prstGeom prst="rect">
            <a:avLst/>
          </a:prstGeom>
          <a:noFill/>
        </p:spPr>
        <p:txBody>
          <a:bodyPr wrap="square" rtlCol="0">
            <a:spAutoFit/>
          </a:bodyPr>
          <a:lstStyle/>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Situationen</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i</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Ryssland</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Ett</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utmattningskrig</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Ett</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steg</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tillbaka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Vad</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förväntade</a:t>
            </a:r>
            <a:r>
              <a:rPr lang="en-US" sz="4800" dirty="0">
                <a:solidFill>
                  <a:prstClr val="black"/>
                </a:solidFill>
                <a:latin typeface="Century Gothic" panose="020B0502020202020204" pitchFamily="34" charset="0"/>
              </a:rPr>
              <a:t> vi </a:t>
            </a:r>
            <a:r>
              <a:rPr lang="en-US" sz="4800" dirty="0" err="1">
                <a:solidFill>
                  <a:prstClr val="black"/>
                </a:solidFill>
                <a:latin typeface="Century Gothic" panose="020B0502020202020204" pitchFamily="34" charset="0"/>
              </a:rPr>
              <a:t>oss</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Vad</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kan</a:t>
            </a:r>
            <a:r>
              <a:rPr lang="en-US" sz="4800" dirty="0">
                <a:solidFill>
                  <a:prstClr val="black"/>
                </a:solidFill>
                <a:latin typeface="Century Gothic" panose="020B0502020202020204" pitchFamily="34" charset="0"/>
              </a:rPr>
              <a:t> vi se </a:t>
            </a:r>
            <a:r>
              <a:rPr lang="en-US" sz="4800" dirty="0" err="1">
                <a:solidFill>
                  <a:prstClr val="black"/>
                </a:solidFill>
                <a:latin typeface="Century Gothic" panose="020B0502020202020204" pitchFamily="34" charset="0"/>
              </a:rPr>
              <a:t>framför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oss</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1315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2"/>
          <a:stretch>
            <a:fillRect/>
          </a:stretch>
        </p:blipFill>
        <p:spPr>
          <a:xfrm>
            <a:off x="909493" y="10908300"/>
            <a:ext cx="2282559" cy="2303310"/>
          </a:xfrm>
          <a:prstGeom prst="rect">
            <a:avLst/>
          </a:prstGeom>
        </p:spPr>
      </p:pic>
      <p:sp>
        <p:nvSpPr>
          <p:cNvPr id="2" name="TextBox 1">
            <a:extLst>
              <a:ext uri="{FF2B5EF4-FFF2-40B4-BE49-F238E27FC236}">
                <a16:creationId xmlns:a16="http://schemas.microsoft.com/office/drawing/2014/main" id="{42C69A24-844F-324D-AA76-685669691285}"/>
              </a:ext>
            </a:extLst>
          </p:cNvPr>
          <p:cNvSpPr txBox="1"/>
          <p:nvPr/>
        </p:nvSpPr>
        <p:spPr>
          <a:xfrm>
            <a:off x="4488835" y="1970234"/>
            <a:ext cx="8567244" cy="646331"/>
          </a:xfrm>
          <a:prstGeom prst="rect">
            <a:avLst/>
          </a:prstGeom>
          <a:noFill/>
        </p:spPr>
        <p:txBody>
          <a:bodyPr wrap="square" rtlCol="0">
            <a:spAutoFit/>
          </a:bodyPr>
          <a:lstStyle/>
          <a:p>
            <a:pPr defTabSz="1828709"/>
            <a:r>
              <a:rPr lang="en-US" sz="3600" b="1" dirty="0">
                <a:solidFill>
                  <a:prstClr val="black"/>
                </a:solidFill>
                <a:latin typeface="Century Gothic" panose="020B0502020202020204" pitchFamily="34" charset="0"/>
                <a:cs typeface="Futura Medium" panose="020B0602020204020303" pitchFamily="34" charset="-79"/>
              </a:rPr>
              <a:t>SITE (</a:t>
            </a:r>
            <a:r>
              <a:rPr lang="en-US" sz="3600" b="1" dirty="0" err="1">
                <a:solidFill>
                  <a:prstClr val="black"/>
                </a:solidFill>
                <a:latin typeface="Century Gothic" panose="020B0502020202020204" pitchFamily="34" charset="0"/>
                <a:cs typeface="Futura Medium" panose="020B0602020204020303" pitchFamily="34" charset="-79"/>
              </a:rPr>
              <a:t>Östekonomiska</a:t>
            </a:r>
            <a:r>
              <a:rPr lang="en-US" sz="3600" b="1" dirty="0">
                <a:solidFill>
                  <a:prstClr val="black"/>
                </a:solidFill>
                <a:latin typeface="Century Gothic" panose="020B0502020202020204" pitchFamily="34" charset="0"/>
                <a:cs typeface="Futura Medium" panose="020B0602020204020303" pitchFamily="34" charset="-79"/>
              </a:rPr>
              <a:t> </a:t>
            </a:r>
            <a:r>
              <a:rPr lang="en-US" sz="3600" b="1" dirty="0" err="1">
                <a:solidFill>
                  <a:prstClr val="black"/>
                </a:solidFill>
                <a:latin typeface="Century Gothic" panose="020B0502020202020204" pitchFamily="34" charset="0"/>
                <a:cs typeface="Futura Medium" panose="020B0602020204020303" pitchFamily="34" charset="-79"/>
              </a:rPr>
              <a:t>Institutet</a:t>
            </a:r>
            <a:r>
              <a:rPr lang="en-US" sz="3600" b="1" dirty="0">
                <a:solidFill>
                  <a:prstClr val="black"/>
                </a:solidFill>
                <a:latin typeface="Century Gothic" panose="020B0502020202020204" pitchFamily="34" charset="0"/>
                <a:cs typeface="Futura Medium" panose="020B0602020204020303" pitchFamily="34" charset="-79"/>
              </a:rPr>
              <a:t>)</a:t>
            </a:r>
          </a:p>
        </p:txBody>
      </p:sp>
      <p:sp>
        <p:nvSpPr>
          <p:cNvPr id="3" name="Rectangle 2">
            <a:extLst>
              <a:ext uri="{FF2B5EF4-FFF2-40B4-BE49-F238E27FC236}">
                <a16:creationId xmlns:a16="http://schemas.microsoft.com/office/drawing/2014/main" id="{E212CACC-93EC-C64D-BD08-2E4DF9D470E9}"/>
              </a:ext>
            </a:extLst>
          </p:cNvPr>
          <p:cNvSpPr/>
          <p:nvPr/>
        </p:nvSpPr>
        <p:spPr>
          <a:xfrm>
            <a:off x="4830765" y="447816"/>
            <a:ext cx="14720882" cy="646331"/>
          </a:xfrm>
          <a:prstGeom prst="rect">
            <a:avLst/>
          </a:prstGeom>
        </p:spPr>
        <p:txBody>
          <a:bodyPr wrap="square">
            <a:spAutoFit/>
          </a:bodyPr>
          <a:lstStyle/>
          <a:p>
            <a:pPr algn="ctr" defTabSz="1828709"/>
            <a:r>
              <a:rPr lang="en-US" sz="3600" dirty="0">
                <a:solidFill>
                  <a:prstClr val="white">
                    <a:lumMod val="95000"/>
                  </a:prstClr>
                </a:solidFill>
                <a:latin typeface="Century Gothic" panose="020B0502020202020204" pitchFamily="34" charset="0"/>
              </a:rPr>
              <a:t>The Stockholm Institute of Transition Economics (SITE)</a:t>
            </a:r>
            <a:endParaRPr lang="en-US" sz="3600" dirty="0">
              <a:solidFill>
                <a:prstClr val="white">
                  <a:lumMod val="95000"/>
                </a:prstClr>
              </a:solidFill>
              <a:latin typeface="Century Gothic" panose="020B0502020202020204" pitchFamily="34" charset="0"/>
              <a:cs typeface="Futura Medium" panose="020B0602020204020303" pitchFamily="34" charset="-79"/>
            </a:endParaRPr>
          </a:p>
        </p:txBody>
      </p:sp>
      <p:sp>
        <p:nvSpPr>
          <p:cNvPr id="5" name="TextBox 4">
            <a:extLst>
              <a:ext uri="{FF2B5EF4-FFF2-40B4-BE49-F238E27FC236}">
                <a16:creationId xmlns:a16="http://schemas.microsoft.com/office/drawing/2014/main" id="{774818EB-2258-5741-93DF-4F7C5D549FB5}"/>
              </a:ext>
            </a:extLst>
          </p:cNvPr>
          <p:cNvSpPr txBox="1"/>
          <p:nvPr/>
        </p:nvSpPr>
        <p:spPr>
          <a:xfrm>
            <a:off x="4488835" y="2852766"/>
            <a:ext cx="15280763" cy="6986528"/>
          </a:xfrm>
          <a:prstGeom prst="rect">
            <a:avLst/>
          </a:prstGeom>
          <a:noFill/>
        </p:spPr>
        <p:txBody>
          <a:bodyPr wrap="square" rtlCol="0">
            <a:spAutoFit/>
          </a:bodyPr>
          <a:lstStyle/>
          <a:p>
            <a:pPr marL="731483" indent="-566900" defTabSz="1828709">
              <a:buFont typeface="Wingdings 2"/>
              <a:buChar char=""/>
              <a:defRPr/>
            </a:pPr>
            <a:r>
              <a:rPr lang="en-US" sz="3200" dirty="0" err="1">
                <a:solidFill>
                  <a:prstClr val="black"/>
                </a:solidFill>
                <a:latin typeface="Century Gothic" panose="020B0502020202020204" pitchFamily="34" charset="0"/>
              </a:rPr>
              <a:t>Ett</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institut</a:t>
            </a:r>
            <a:r>
              <a:rPr lang="en-US" sz="3200" dirty="0">
                <a:solidFill>
                  <a:prstClr val="black"/>
                </a:solidFill>
                <a:latin typeface="Century Gothic" panose="020B0502020202020204" pitchFamily="34" charset="0"/>
              </a:rPr>
              <a:t> med </a:t>
            </a:r>
            <a:r>
              <a:rPr lang="en-US" sz="3200" dirty="0" err="1">
                <a:solidFill>
                  <a:prstClr val="black"/>
                </a:solidFill>
                <a:latin typeface="Century Gothic" panose="020B0502020202020204" pitchFamily="34" charset="0"/>
              </a:rPr>
              <a:t>fokus</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på</a:t>
            </a:r>
            <a:r>
              <a:rPr lang="en-US" sz="3200" dirty="0">
                <a:solidFill>
                  <a:prstClr val="black"/>
                </a:solidFill>
                <a:latin typeface="Century Gothic" panose="020B0502020202020204" pitchFamily="34" charset="0"/>
              </a:rPr>
              <a:t> transition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institutionsbyggande</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i</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fd</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Sovjetunionen</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Central-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Östeuropa</a:t>
            </a:r>
            <a:endParaRPr lang="en-US" sz="3200" dirty="0">
              <a:solidFill>
                <a:prstClr val="black"/>
              </a:solidFill>
              <a:latin typeface="Century Gothic" panose="020B0502020202020204" pitchFamily="34" charset="0"/>
            </a:endParaRPr>
          </a:p>
          <a:p>
            <a:pPr marL="731483" indent="-566900" defTabSz="1828709">
              <a:buFont typeface="Wingdings 2"/>
              <a:buChar char=""/>
              <a:defRPr/>
            </a:pPr>
            <a:endParaRPr lang="en-US" sz="3200" dirty="0">
              <a:solidFill>
                <a:prstClr val="black"/>
              </a:solidFill>
              <a:latin typeface="Century Gothic" panose="020B0502020202020204" pitchFamily="34" charset="0"/>
            </a:endParaRPr>
          </a:p>
          <a:p>
            <a:pPr marL="731483" indent="-566900" defTabSz="1828709">
              <a:buFont typeface="Wingdings 2"/>
              <a:buChar char=""/>
              <a:defRPr/>
            </a:pPr>
            <a:r>
              <a:rPr lang="en-US" sz="3200" dirty="0" err="1">
                <a:solidFill>
                  <a:prstClr val="black"/>
                </a:solidFill>
                <a:latin typeface="Century Gothic" panose="020B0502020202020204" pitchFamily="34" charset="0"/>
              </a:rPr>
              <a:t>Ett</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ledande</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forsknings</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policycentrum</a:t>
            </a:r>
            <a:r>
              <a:rPr lang="en-US" sz="3200" dirty="0">
                <a:solidFill>
                  <a:prstClr val="black"/>
                </a:solidFill>
                <a:latin typeface="Century Gothic" panose="020B0502020202020204" pitchFamily="34" charset="0"/>
              </a:rPr>
              <a:t> för </a:t>
            </a:r>
            <a:r>
              <a:rPr lang="en-US" sz="3200" dirty="0" err="1">
                <a:solidFill>
                  <a:prstClr val="black"/>
                </a:solidFill>
                <a:latin typeface="Century Gothic" panose="020B0502020202020204" pitchFamily="34" charset="0"/>
              </a:rPr>
              <a:t>ekonomisk</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utveckling</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i</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låg</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medelinkomstländer</a:t>
            </a:r>
            <a:endParaRPr lang="en-US" sz="3200" dirty="0">
              <a:solidFill>
                <a:prstClr val="black"/>
              </a:solidFill>
              <a:latin typeface="Century Gothic" panose="020B0502020202020204" pitchFamily="34" charset="0"/>
            </a:endParaRPr>
          </a:p>
          <a:p>
            <a:pPr marL="731483" indent="-566900" defTabSz="1828709">
              <a:buFont typeface="Wingdings 2"/>
              <a:buChar char=""/>
              <a:defRPr/>
            </a:pPr>
            <a:endParaRPr lang="en-US" sz="3200" dirty="0">
              <a:solidFill>
                <a:prstClr val="black"/>
              </a:solidFill>
              <a:latin typeface="Century Gothic" panose="020B0502020202020204" pitchFamily="34" charset="0"/>
            </a:endParaRPr>
          </a:p>
          <a:p>
            <a:pPr marL="731483" indent="-566900" defTabSz="1828709">
              <a:buFont typeface="Wingdings 2"/>
              <a:buChar char=""/>
              <a:defRPr/>
            </a:pPr>
            <a:r>
              <a:rPr lang="en-US" sz="3200" dirty="0" err="1">
                <a:solidFill>
                  <a:prstClr val="black"/>
                </a:solidFill>
                <a:latin typeface="Century Gothic" panose="020B0502020202020204" pitchFamily="34" charset="0"/>
              </a:rPr>
              <a:t>Activiteter</a:t>
            </a:r>
            <a:r>
              <a:rPr lang="en-US" sz="3200" dirty="0">
                <a:solidFill>
                  <a:prstClr val="black"/>
                </a:solidFill>
                <a:latin typeface="Century Gothic" panose="020B0502020202020204" pitchFamily="34" charset="0"/>
              </a:rPr>
              <a:t>:</a:t>
            </a:r>
          </a:p>
          <a:p>
            <a:pPr marL="1280732" lvl="1" indent="-566900" defTabSz="1828709">
              <a:buFont typeface="Wingdings 2"/>
              <a:buChar char=""/>
              <a:defRPr/>
            </a:pPr>
            <a:r>
              <a:rPr lang="en-US" sz="3200" dirty="0" err="1">
                <a:solidFill>
                  <a:prstClr val="black"/>
                </a:solidFill>
                <a:latin typeface="Century Gothic" panose="020B0502020202020204" pitchFamily="34" charset="0"/>
              </a:rPr>
              <a:t>Forskning</a:t>
            </a:r>
            <a:r>
              <a:rPr lang="en-US" sz="3200" dirty="0">
                <a:solidFill>
                  <a:prstClr val="black"/>
                </a:solidFill>
                <a:latin typeface="Century Gothic" panose="020B0502020202020204" pitchFamily="34" charset="0"/>
              </a:rPr>
              <a:t> (Macro &amp; </a:t>
            </a:r>
            <a:r>
              <a:rPr lang="en-US" sz="3200" dirty="0" err="1">
                <a:solidFill>
                  <a:prstClr val="black"/>
                </a:solidFill>
                <a:latin typeface="Century Gothic" panose="020B0502020202020204" pitchFamily="34" charset="0"/>
              </a:rPr>
              <a:t>tillväxt</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Demokrati</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Energi</a:t>
            </a:r>
            <a:r>
              <a:rPr lang="en-US" sz="3200" dirty="0">
                <a:solidFill>
                  <a:prstClr val="black"/>
                </a:solidFill>
                <a:latin typeface="Century Gothic" panose="020B0502020202020204" pitchFamily="34" charset="0"/>
              </a:rPr>
              <a:t> &amp; </a:t>
            </a:r>
            <a:r>
              <a:rPr lang="en-US" sz="3200" dirty="0" err="1">
                <a:solidFill>
                  <a:prstClr val="black"/>
                </a:solidFill>
                <a:latin typeface="Century Gothic" panose="020B0502020202020204" pitchFamily="34" charset="0"/>
              </a:rPr>
              <a:t>miljö</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Jämställdhet</a:t>
            </a:r>
            <a:r>
              <a:rPr lang="en-US" sz="3200" dirty="0">
                <a:solidFill>
                  <a:prstClr val="black"/>
                </a:solidFill>
                <a:latin typeface="Century Gothic" panose="020B0502020202020204" pitchFamily="34" charset="0"/>
              </a:rPr>
              <a:t>)</a:t>
            </a:r>
          </a:p>
          <a:p>
            <a:pPr marL="1280732" lvl="1" indent="-566900" defTabSz="1828709">
              <a:buFont typeface="Wingdings 2"/>
              <a:buChar char=""/>
              <a:defRPr/>
            </a:pPr>
            <a:r>
              <a:rPr lang="en-US" sz="3200" dirty="0" err="1">
                <a:solidFill>
                  <a:prstClr val="black"/>
                </a:solidFill>
                <a:latin typeface="Century Gothic" panose="020B0502020202020204" pitchFamily="34" charset="0"/>
              </a:rPr>
              <a:t>Policyanalys</a:t>
            </a:r>
            <a:endParaRPr lang="en-US" sz="3200" dirty="0">
              <a:solidFill>
                <a:prstClr val="black"/>
              </a:solidFill>
              <a:latin typeface="Century Gothic" panose="020B0502020202020204" pitchFamily="34" charset="0"/>
            </a:endParaRPr>
          </a:p>
          <a:p>
            <a:pPr marL="1280732" lvl="1" indent="-566900" defTabSz="1828709">
              <a:buFont typeface="Wingdings 2"/>
              <a:buChar char=""/>
              <a:defRPr/>
            </a:pPr>
            <a:r>
              <a:rPr lang="en-US" sz="3200" dirty="0" err="1">
                <a:solidFill>
                  <a:prstClr val="black"/>
                </a:solidFill>
                <a:latin typeface="Century Gothic" panose="020B0502020202020204" pitchFamily="34" charset="0"/>
              </a:rPr>
              <a:t>Seminarier</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konferenser</a:t>
            </a:r>
            <a:endParaRPr lang="en-US" sz="3200" dirty="0">
              <a:solidFill>
                <a:prstClr val="black"/>
              </a:solidFill>
              <a:latin typeface="Century Gothic" panose="020B0502020202020204" pitchFamily="34" charset="0"/>
            </a:endParaRPr>
          </a:p>
          <a:p>
            <a:pPr marL="1280732" lvl="1" indent="-566900" defTabSz="1828709">
              <a:buFont typeface="Wingdings 2"/>
              <a:buChar char=""/>
              <a:defRPr/>
            </a:pPr>
            <a:r>
              <a:rPr lang="en-US" sz="3200" dirty="0" err="1">
                <a:solidFill>
                  <a:prstClr val="black"/>
                </a:solidFill>
                <a:latin typeface="Century Gothic" panose="020B0502020202020204" pitchFamily="34" charset="0"/>
              </a:rPr>
              <a:t>Presentationer</a:t>
            </a:r>
            <a:r>
              <a:rPr lang="en-US" sz="3200" dirty="0">
                <a:solidFill>
                  <a:prstClr val="black"/>
                </a:solidFill>
                <a:latin typeface="Century Gothic" panose="020B0502020202020204" pitchFamily="34" charset="0"/>
              </a:rPr>
              <a:t> av </a:t>
            </a:r>
            <a:r>
              <a:rPr lang="en-US" sz="3200" dirty="0" err="1">
                <a:solidFill>
                  <a:prstClr val="black"/>
                </a:solidFill>
                <a:latin typeface="Century Gothic" panose="020B0502020202020204" pitchFamily="34" charset="0"/>
              </a:rPr>
              <a:t>forskning</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policy för </a:t>
            </a:r>
            <a:r>
              <a:rPr lang="en-US" sz="3200" dirty="0" err="1">
                <a:solidFill>
                  <a:prstClr val="black"/>
                </a:solidFill>
                <a:latin typeface="Century Gothic" panose="020B0502020202020204" pitchFamily="34" charset="0"/>
              </a:rPr>
              <a:t>företag</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myndigheter</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stat</a:t>
            </a:r>
          </a:p>
          <a:p>
            <a:pPr marL="1280732" lvl="1" indent="-566900" defTabSz="1828709">
              <a:buFont typeface="Wingdings 2"/>
              <a:buChar char=""/>
              <a:defRPr/>
            </a:pPr>
            <a:endParaRPr lang="en-US" sz="3200" dirty="0">
              <a:solidFill>
                <a:prstClr val="black"/>
              </a:solidFill>
              <a:latin typeface="Century Gothic" panose="020B0502020202020204" pitchFamily="34" charset="0"/>
            </a:endParaRPr>
          </a:p>
          <a:p>
            <a:pPr marL="1280732" lvl="1" indent="-566900" defTabSz="1828709">
              <a:buFont typeface="Wingdings 2"/>
              <a:buChar char=""/>
              <a:defRPr/>
            </a:pPr>
            <a:r>
              <a:rPr lang="en-US" sz="3200" dirty="0" err="1">
                <a:solidFill>
                  <a:prstClr val="black"/>
                </a:solidFill>
                <a:latin typeface="Century Gothic" panose="020B0502020202020204" pitchFamily="34" charset="0"/>
              </a:rPr>
              <a:t>Nätverk</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i</a:t>
            </a:r>
            <a:r>
              <a:rPr lang="en-US" sz="3200" dirty="0">
                <a:solidFill>
                  <a:prstClr val="black"/>
                </a:solidFill>
                <a:latin typeface="Century Gothic" panose="020B0502020202020204" pitchFamily="34" charset="0"/>
              </a:rPr>
              <a:t> </a:t>
            </a:r>
            <a:r>
              <a:rPr lang="en-US" sz="3200" dirty="0" err="1">
                <a:solidFill>
                  <a:prstClr val="black"/>
                </a:solidFill>
                <a:latin typeface="Century Gothic" panose="020B0502020202020204" pitchFamily="34" charset="0"/>
              </a:rPr>
              <a:t>Östeuropa</a:t>
            </a:r>
            <a:endParaRPr lang="en-US" sz="3200" dirty="0">
              <a:solidFill>
                <a:prstClr val="black"/>
              </a:solidFill>
              <a:latin typeface="Century Gothic" panose="020B0502020202020204" pitchFamily="34" charset="0"/>
            </a:endParaRPr>
          </a:p>
        </p:txBody>
      </p:sp>
      <p:pic>
        <p:nvPicPr>
          <p:cNvPr id="8" name="Picture 7" descr="A picture containing text, sign, clipart&#10;&#10;Description automatically generated">
            <a:extLst>
              <a:ext uri="{FF2B5EF4-FFF2-40B4-BE49-F238E27FC236}">
                <a16:creationId xmlns:a16="http://schemas.microsoft.com/office/drawing/2014/main" id="{C329161A-371A-0323-7097-F74D16D1E782}"/>
              </a:ext>
            </a:extLst>
          </p:cNvPr>
          <p:cNvPicPr>
            <a:picLocks noChangeAspect="1"/>
          </p:cNvPicPr>
          <p:nvPr/>
        </p:nvPicPr>
        <p:blipFill>
          <a:blip r:embed="rId3"/>
          <a:stretch>
            <a:fillRect/>
          </a:stretch>
        </p:blipFill>
        <p:spPr>
          <a:xfrm>
            <a:off x="19395217" y="11714503"/>
            <a:ext cx="4077703" cy="1094163"/>
          </a:xfrm>
          <a:prstGeom prst="rect">
            <a:avLst/>
          </a:prstGeom>
        </p:spPr>
      </p:pic>
    </p:spTree>
    <p:extLst>
      <p:ext uri="{BB962C8B-B14F-4D97-AF65-F5344CB8AC3E}">
        <p14:creationId xmlns:p14="http://schemas.microsoft.com/office/powerpoint/2010/main" val="104236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2"/>
          <a:stretch>
            <a:fillRect/>
          </a:stretch>
        </p:blipFill>
        <p:spPr>
          <a:xfrm>
            <a:off x="909493" y="10908300"/>
            <a:ext cx="2282559" cy="2303310"/>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7714725" y="371397"/>
            <a:ext cx="8341793" cy="646331"/>
          </a:xfrm>
          <a:prstGeom prst="rect">
            <a:avLst/>
          </a:prstGeom>
        </p:spPr>
        <p:txBody>
          <a:bodyPr wrap="square">
            <a:spAutoFit/>
          </a:bodyPr>
          <a:lstStyle/>
          <a:p>
            <a:pPr algn="ctr" defTabSz="1828709"/>
            <a:r>
              <a:rPr lang="en-US" sz="3600" dirty="0">
                <a:solidFill>
                  <a:prstClr val="white"/>
                </a:solidFill>
                <a:latin typeface="Century Gothic" panose="020B0502020202020204" pitchFamily="34" charset="0"/>
                <a:cs typeface="Futura Medium" panose="020B0602020204020303" pitchFamily="34" charset="-79"/>
              </a:rPr>
              <a:t>The FREE Network</a:t>
            </a:r>
          </a:p>
        </p:txBody>
      </p:sp>
      <p:pic>
        <p:nvPicPr>
          <p:cNvPr id="8" name="Picture 7" descr="A picture containing text, sign, clipart&#10;&#10;Description automatically generated">
            <a:extLst>
              <a:ext uri="{FF2B5EF4-FFF2-40B4-BE49-F238E27FC236}">
                <a16:creationId xmlns:a16="http://schemas.microsoft.com/office/drawing/2014/main" id="{C329161A-371A-0323-7097-F74D16D1E782}"/>
              </a:ext>
            </a:extLst>
          </p:cNvPr>
          <p:cNvPicPr>
            <a:picLocks noChangeAspect="1"/>
          </p:cNvPicPr>
          <p:nvPr/>
        </p:nvPicPr>
        <p:blipFill>
          <a:blip r:embed="rId3"/>
          <a:stretch>
            <a:fillRect/>
          </a:stretch>
        </p:blipFill>
        <p:spPr>
          <a:xfrm>
            <a:off x="19395217" y="11721694"/>
            <a:ext cx="4077703" cy="1094163"/>
          </a:xfrm>
          <a:prstGeom prst="rect">
            <a:avLst/>
          </a:prstGeom>
        </p:spPr>
      </p:pic>
      <p:pic>
        <p:nvPicPr>
          <p:cNvPr id="9" name="Picture 8" descr="Map&#10;&#10;Description automatically generated">
            <a:extLst>
              <a:ext uri="{FF2B5EF4-FFF2-40B4-BE49-F238E27FC236}">
                <a16:creationId xmlns:a16="http://schemas.microsoft.com/office/drawing/2014/main" id="{177422A4-C540-976B-AF8C-E713CA0FBBD2}"/>
              </a:ext>
            </a:extLst>
          </p:cNvPr>
          <p:cNvPicPr>
            <a:picLocks noChangeAspect="1"/>
          </p:cNvPicPr>
          <p:nvPr/>
        </p:nvPicPr>
        <p:blipFill rotWithShape="1">
          <a:blip r:embed="rId4"/>
          <a:srcRect t="8049" b="14412"/>
          <a:stretch/>
        </p:blipFill>
        <p:spPr>
          <a:xfrm>
            <a:off x="1840186" y="1594654"/>
            <a:ext cx="18906897" cy="12027919"/>
          </a:xfrm>
          <a:prstGeom prst="rect">
            <a:avLst/>
          </a:prstGeom>
        </p:spPr>
      </p:pic>
      <p:sp>
        <p:nvSpPr>
          <p:cNvPr id="10" name="TextBox 9">
            <a:extLst>
              <a:ext uri="{FF2B5EF4-FFF2-40B4-BE49-F238E27FC236}">
                <a16:creationId xmlns:a16="http://schemas.microsoft.com/office/drawing/2014/main" id="{CAC33F0B-9A06-B30F-340B-10A9AC2C272E}"/>
              </a:ext>
            </a:extLst>
          </p:cNvPr>
          <p:cNvSpPr txBox="1"/>
          <p:nvPr/>
        </p:nvSpPr>
        <p:spPr>
          <a:xfrm>
            <a:off x="17412849" y="6051327"/>
            <a:ext cx="1191352"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828709"/>
            <a:r>
              <a:rPr lang="en-US" sz="3400" b="1" dirty="0">
                <a:solidFill>
                  <a:srgbClr val="44546A">
                    <a:lumMod val="75000"/>
                  </a:srgbClr>
                </a:solidFill>
                <a:latin typeface="Calibri" panose="020F0502020204030204"/>
              </a:rPr>
              <a:t>CEFIR</a:t>
            </a:r>
          </a:p>
        </p:txBody>
      </p:sp>
      <p:sp>
        <p:nvSpPr>
          <p:cNvPr id="11" name="TextBox 10">
            <a:extLst>
              <a:ext uri="{FF2B5EF4-FFF2-40B4-BE49-F238E27FC236}">
                <a16:creationId xmlns:a16="http://schemas.microsoft.com/office/drawing/2014/main" id="{415A7648-568A-7202-6E23-54369362EC22}"/>
              </a:ext>
            </a:extLst>
          </p:cNvPr>
          <p:cNvSpPr txBox="1"/>
          <p:nvPr/>
        </p:nvSpPr>
        <p:spPr>
          <a:xfrm>
            <a:off x="15331140" y="12059956"/>
            <a:ext cx="938077"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828709"/>
            <a:r>
              <a:rPr lang="en-US" sz="3400" b="1" dirty="0">
                <a:solidFill>
                  <a:srgbClr val="44546A">
                    <a:lumMod val="75000"/>
                  </a:srgbClr>
                </a:solidFill>
                <a:latin typeface="Calibri" panose="020F0502020204030204"/>
              </a:rPr>
              <a:t>ISET</a:t>
            </a:r>
          </a:p>
        </p:txBody>
      </p:sp>
      <p:sp>
        <p:nvSpPr>
          <p:cNvPr id="12" name="TextBox 11">
            <a:extLst>
              <a:ext uri="{FF2B5EF4-FFF2-40B4-BE49-F238E27FC236}">
                <a16:creationId xmlns:a16="http://schemas.microsoft.com/office/drawing/2014/main" id="{18E214B0-6971-58E3-99DE-0AA46223DFA1}"/>
              </a:ext>
            </a:extLst>
          </p:cNvPr>
          <p:cNvSpPr txBox="1"/>
          <p:nvPr/>
        </p:nvSpPr>
        <p:spPr>
          <a:xfrm>
            <a:off x="14425045" y="9827192"/>
            <a:ext cx="2001484" cy="61555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828709"/>
            <a:r>
              <a:rPr lang="en-US" sz="3400" b="1" dirty="0">
                <a:solidFill>
                  <a:srgbClr val="44546A">
                    <a:lumMod val="75000"/>
                  </a:srgbClr>
                </a:solidFill>
                <a:latin typeface="Calibri" panose="020F0502020204030204"/>
              </a:rPr>
              <a:t>KSE</a:t>
            </a:r>
          </a:p>
        </p:txBody>
      </p:sp>
      <p:sp>
        <p:nvSpPr>
          <p:cNvPr id="13" name="TextBox 12">
            <a:extLst>
              <a:ext uri="{FF2B5EF4-FFF2-40B4-BE49-F238E27FC236}">
                <a16:creationId xmlns:a16="http://schemas.microsoft.com/office/drawing/2014/main" id="{9F8D1EC6-5151-E51B-E0E8-AE61F3A730E0}"/>
              </a:ext>
            </a:extLst>
          </p:cNvPr>
          <p:cNvSpPr txBox="1"/>
          <p:nvPr/>
        </p:nvSpPr>
        <p:spPr>
          <a:xfrm>
            <a:off x="14292534" y="8198952"/>
            <a:ext cx="1408334"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828709"/>
            <a:r>
              <a:rPr lang="en-US" sz="3400" b="1" dirty="0">
                <a:solidFill>
                  <a:srgbClr val="44546A">
                    <a:lumMod val="75000"/>
                  </a:srgbClr>
                </a:solidFill>
                <a:latin typeface="Calibri" panose="020F0502020204030204"/>
              </a:rPr>
              <a:t>BEROC</a:t>
            </a:r>
          </a:p>
        </p:txBody>
      </p:sp>
      <p:sp>
        <p:nvSpPr>
          <p:cNvPr id="14" name="TextBox 13">
            <a:extLst>
              <a:ext uri="{FF2B5EF4-FFF2-40B4-BE49-F238E27FC236}">
                <a16:creationId xmlns:a16="http://schemas.microsoft.com/office/drawing/2014/main" id="{9197B552-56E3-FEA0-07ED-0C790C2AD4A4}"/>
              </a:ext>
            </a:extLst>
          </p:cNvPr>
          <p:cNvSpPr txBox="1"/>
          <p:nvPr/>
        </p:nvSpPr>
        <p:spPr>
          <a:xfrm>
            <a:off x="11359318" y="7371695"/>
            <a:ext cx="1994270" cy="61555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828709"/>
            <a:r>
              <a:rPr lang="en-US" sz="3400" b="1" dirty="0">
                <a:solidFill>
                  <a:srgbClr val="44546A">
                    <a:lumMod val="75000"/>
                  </a:srgbClr>
                </a:solidFill>
                <a:latin typeface="Calibri" panose="020F0502020204030204"/>
              </a:rPr>
              <a:t>BICEPS</a:t>
            </a:r>
          </a:p>
        </p:txBody>
      </p:sp>
      <p:sp>
        <p:nvSpPr>
          <p:cNvPr id="15" name="TextBox 14">
            <a:extLst>
              <a:ext uri="{FF2B5EF4-FFF2-40B4-BE49-F238E27FC236}">
                <a16:creationId xmlns:a16="http://schemas.microsoft.com/office/drawing/2014/main" id="{9963BE2E-0FEE-BD23-52D7-EEDF08AAA861}"/>
              </a:ext>
            </a:extLst>
          </p:cNvPr>
          <p:cNvSpPr txBox="1"/>
          <p:nvPr/>
        </p:nvSpPr>
        <p:spPr>
          <a:xfrm>
            <a:off x="10217726" y="8927508"/>
            <a:ext cx="1341521"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828709"/>
            <a:r>
              <a:rPr lang="en-US" sz="3400" b="1" dirty="0" err="1">
                <a:solidFill>
                  <a:srgbClr val="44546A">
                    <a:lumMod val="75000"/>
                  </a:srgbClr>
                </a:solidFill>
                <a:latin typeface="Calibri" panose="020F0502020204030204"/>
              </a:rPr>
              <a:t>CenEA</a:t>
            </a:r>
            <a:endParaRPr lang="en-US" sz="3400" b="1" dirty="0">
              <a:solidFill>
                <a:srgbClr val="44546A">
                  <a:lumMod val="75000"/>
                </a:srgbClr>
              </a:solidFill>
              <a:latin typeface="Calibri" panose="020F0502020204030204"/>
            </a:endParaRPr>
          </a:p>
        </p:txBody>
      </p:sp>
      <p:sp>
        <p:nvSpPr>
          <p:cNvPr id="16" name="TextBox 15">
            <a:extLst>
              <a:ext uri="{FF2B5EF4-FFF2-40B4-BE49-F238E27FC236}">
                <a16:creationId xmlns:a16="http://schemas.microsoft.com/office/drawing/2014/main" id="{88DE388A-64EC-4E8E-A671-3D62C4EDC22D}"/>
              </a:ext>
            </a:extLst>
          </p:cNvPr>
          <p:cNvSpPr txBox="1"/>
          <p:nvPr/>
        </p:nvSpPr>
        <p:spPr>
          <a:xfrm>
            <a:off x="10423298" y="6470782"/>
            <a:ext cx="938077" cy="615553"/>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defTabSz="1828709"/>
            <a:r>
              <a:rPr lang="en-US" sz="3400" b="1" dirty="0">
                <a:solidFill>
                  <a:srgbClr val="44546A">
                    <a:lumMod val="75000"/>
                  </a:srgbClr>
                </a:solidFill>
                <a:latin typeface="Calibri" panose="020F0502020204030204"/>
              </a:rPr>
              <a:t>SITE</a:t>
            </a:r>
          </a:p>
        </p:txBody>
      </p:sp>
      <p:pic>
        <p:nvPicPr>
          <p:cNvPr id="17" name="Picture 16">
            <a:extLst>
              <a:ext uri="{FF2B5EF4-FFF2-40B4-BE49-F238E27FC236}">
                <a16:creationId xmlns:a16="http://schemas.microsoft.com/office/drawing/2014/main" id="{6096D5AA-921D-92E4-280F-25A2C250D8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38191" y="6865883"/>
            <a:ext cx="1128245" cy="1044548"/>
          </a:xfrm>
          <a:prstGeom prst="rect">
            <a:avLst/>
          </a:prstGeom>
        </p:spPr>
      </p:pic>
      <p:pic>
        <p:nvPicPr>
          <p:cNvPr id="18" name="Picture 17">
            <a:extLst>
              <a:ext uri="{FF2B5EF4-FFF2-40B4-BE49-F238E27FC236}">
                <a16:creationId xmlns:a16="http://schemas.microsoft.com/office/drawing/2014/main" id="{5255A901-EE1E-77F0-B251-B3B80C8917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21501" y="8357326"/>
            <a:ext cx="1128245" cy="1044548"/>
          </a:xfrm>
          <a:prstGeom prst="rect">
            <a:avLst/>
          </a:prstGeom>
        </p:spPr>
      </p:pic>
      <p:pic>
        <p:nvPicPr>
          <p:cNvPr id="19" name="Picture 18">
            <a:extLst>
              <a:ext uri="{FF2B5EF4-FFF2-40B4-BE49-F238E27FC236}">
                <a16:creationId xmlns:a16="http://schemas.microsoft.com/office/drawing/2014/main" id="{C6BF9E2D-A7BE-E80E-3F13-3A9B7CD8A0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60924" y="9304917"/>
            <a:ext cx="1128245" cy="1044548"/>
          </a:xfrm>
          <a:prstGeom prst="rect">
            <a:avLst/>
          </a:prstGeom>
        </p:spPr>
      </p:pic>
      <p:pic>
        <p:nvPicPr>
          <p:cNvPr id="20" name="Picture 19">
            <a:extLst>
              <a:ext uri="{FF2B5EF4-FFF2-40B4-BE49-F238E27FC236}">
                <a16:creationId xmlns:a16="http://schemas.microsoft.com/office/drawing/2014/main" id="{095052DB-BD6C-EF67-4AC5-A79CEC59E5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76624" y="6009223"/>
            <a:ext cx="1128245" cy="1044548"/>
          </a:xfrm>
          <a:prstGeom prst="rect">
            <a:avLst/>
          </a:prstGeom>
        </p:spPr>
      </p:pic>
      <p:pic>
        <p:nvPicPr>
          <p:cNvPr id="21" name="Picture 20">
            <a:extLst>
              <a:ext uri="{FF2B5EF4-FFF2-40B4-BE49-F238E27FC236}">
                <a16:creationId xmlns:a16="http://schemas.microsoft.com/office/drawing/2014/main" id="{1896C613-D896-EF33-0DC2-BEEC3F39F2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426529" y="5542568"/>
            <a:ext cx="1128245" cy="1044548"/>
          </a:xfrm>
          <a:prstGeom prst="rect">
            <a:avLst/>
          </a:prstGeom>
        </p:spPr>
      </p:pic>
      <p:pic>
        <p:nvPicPr>
          <p:cNvPr id="22" name="Picture 21">
            <a:extLst>
              <a:ext uri="{FF2B5EF4-FFF2-40B4-BE49-F238E27FC236}">
                <a16:creationId xmlns:a16="http://schemas.microsoft.com/office/drawing/2014/main" id="{CE07EE19-B07A-EEE0-E49A-415B9C44F4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94846" y="7751184"/>
            <a:ext cx="1128245" cy="1044548"/>
          </a:xfrm>
          <a:prstGeom prst="rect">
            <a:avLst/>
          </a:prstGeom>
        </p:spPr>
      </p:pic>
      <p:pic>
        <p:nvPicPr>
          <p:cNvPr id="23" name="Picture 22">
            <a:extLst>
              <a:ext uri="{FF2B5EF4-FFF2-40B4-BE49-F238E27FC236}">
                <a16:creationId xmlns:a16="http://schemas.microsoft.com/office/drawing/2014/main" id="{A4B37C21-8577-A96B-975D-C9E6049B483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41325" y="11537681"/>
            <a:ext cx="1128245" cy="1044548"/>
          </a:xfrm>
          <a:prstGeom prst="rect">
            <a:avLst/>
          </a:prstGeom>
        </p:spPr>
      </p:pic>
    </p:spTree>
    <p:extLst>
      <p:ext uri="{BB962C8B-B14F-4D97-AF65-F5344CB8AC3E}">
        <p14:creationId xmlns:p14="http://schemas.microsoft.com/office/powerpoint/2010/main" val="3635450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2"/>
          <a:stretch>
            <a:fillRect/>
          </a:stretch>
        </p:blipFill>
        <p:spPr>
          <a:xfrm>
            <a:off x="909493" y="10908300"/>
            <a:ext cx="2282559" cy="2303310"/>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4830765" y="179770"/>
            <a:ext cx="14720882" cy="1015663"/>
          </a:xfrm>
          <a:prstGeom prst="rect">
            <a:avLst/>
          </a:prstGeom>
        </p:spPr>
        <p:txBody>
          <a:bodyPr wrap="square">
            <a:spAutoFit/>
          </a:bodyPr>
          <a:lstStyle/>
          <a:p>
            <a:pPr algn="ctr" defTabSz="1828709"/>
            <a:r>
              <a:rPr lang="en-GB" sz="3600" dirty="0">
                <a:solidFill>
                  <a:prstClr val="white">
                    <a:lumMod val="95000"/>
                  </a:prstClr>
                </a:solidFill>
                <a:latin typeface="Century Gothic" panose="020B0502020202020204" pitchFamily="34" charset="0"/>
              </a:rPr>
              <a:t>Research-based policy analysis</a:t>
            </a:r>
            <a:br>
              <a:rPr lang="en-GB" sz="3600" dirty="0">
                <a:solidFill>
                  <a:prstClr val="white">
                    <a:lumMod val="95000"/>
                  </a:prstClr>
                </a:solidFill>
                <a:latin typeface="Century Gothic" panose="020B0502020202020204" pitchFamily="34" charset="0"/>
              </a:rPr>
            </a:br>
            <a:r>
              <a:rPr lang="en-GB" sz="2400" dirty="0" err="1">
                <a:solidFill>
                  <a:prstClr val="white">
                    <a:lumMod val="95000"/>
                  </a:prstClr>
                </a:solidFill>
                <a:latin typeface="Century Gothic" panose="020B0502020202020204" pitchFamily="34" charset="0"/>
              </a:rPr>
              <a:t>www.freepolicybriefs.org</a:t>
            </a:r>
            <a:endParaRPr lang="en-US" sz="3600" dirty="0">
              <a:solidFill>
                <a:prstClr val="white">
                  <a:lumMod val="95000"/>
                </a:prstClr>
              </a:solidFill>
              <a:latin typeface="Century Gothic" panose="020B0502020202020204" pitchFamily="34" charset="0"/>
              <a:cs typeface="Futura Medium" panose="020B0602020204020303" pitchFamily="34" charset="-79"/>
            </a:endParaRPr>
          </a:p>
        </p:txBody>
      </p:sp>
      <p:pic>
        <p:nvPicPr>
          <p:cNvPr id="9" name="Picture 8" descr="Graphical user interface, website&#10;&#10;Description automatically generated">
            <a:extLst>
              <a:ext uri="{FF2B5EF4-FFF2-40B4-BE49-F238E27FC236}">
                <a16:creationId xmlns:a16="http://schemas.microsoft.com/office/drawing/2014/main" id="{8A8FBDAF-666F-3696-B619-D15AE2C441B5}"/>
              </a:ext>
            </a:extLst>
          </p:cNvPr>
          <p:cNvPicPr>
            <a:picLocks noChangeAspect="1"/>
          </p:cNvPicPr>
          <p:nvPr/>
        </p:nvPicPr>
        <p:blipFill rotWithShape="1">
          <a:blip r:embed="rId3"/>
          <a:srcRect l="9556" r="7272"/>
          <a:stretch/>
        </p:blipFill>
        <p:spPr>
          <a:xfrm>
            <a:off x="10129957" y="2119523"/>
            <a:ext cx="13643194" cy="9739428"/>
          </a:xfrm>
          <a:prstGeom prst="rect">
            <a:avLst/>
          </a:prstGeom>
        </p:spPr>
      </p:pic>
      <p:sp>
        <p:nvSpPr>
          <p:cNvPr id="10" name="TextBox 9">
            <a:extLst>
              <a:ext uri="{FF2B5EF4-FFF2-40B4-BE49-F238E27FC236}">
                <a16:creationId xmlns:a16="http://schemas.microsoft.com/office/drawing/2014/main" id="{460E1CF6-E87E-D9A7-6FC0-99F620FBC6D2}"/>
              </a:ext>
            </a:extLst>
          </p:cNvPr>
          <p:cNvSpPr txBox="1"/>
          <p:nvPr/>
        </p:nvSpPr>
        <p:spPr>
          <a:xfrm>
            <a:off x="296387" y="2966298"/>
            <a:ext cx="9068756" cy="6186309"/>
          </a:xfrm>
          <a:prstGeom prst="rect">
            <a:avLst/>
          </a:prstGeom>
          <a:noFill/>
        </p:spPr>
        <p:txBody>
          <a:bodyPr wrap="square" rtlCol="0">
            <a:spAutoFit/>
          </a:bodyPr>
          <a:lstStyle/>
          <a:p>
            <a:pPr marL="731483" indent="-566900" defTabSz="1828709">
              <a:buFont typeface="Wingdings 2"/>
              <a:buChar char=""/>
              <a:defRPr/>
            </a:pPr>
            <a:r>
              <a:rPr lang="en-US" sz="3200" dirty="0" err="1">
                <a:solidFill>
                  <a:prstClr val="black"/>
                </a:solidFill>
                <a:latin typeface="Century Gothic" panose="020B0502020202020204" pitchFamily="34" charset="0"/>
              </a:rPr>
              <a:t>Forskningsinstitut</a:t>
            </a:r>
            <a:r>
              <a:rPr lang="en-US" sz="3200" dirty="0">
                <a:solidFill>
                  <a:prstClr val="black"/>
                </a:solidFill>
                <a:latin typeface="Century Gothic" panose="020B0502020202020204" pitchFamily="34" charset="0"/>
              </a:rPr>
              <a:t>: SITE, BEROC, BICEPS, CEFIR, </a:t>
            </a:r>
            <a:r>
              <a:rPr lang="en-US" sz="3200" dirty="0" err="1">
                <a:solidFill>
                  <a:prstClr val="black"/>
                </a:solidFill>
                <a:latin typeface="Century Gothic" panose="020B0502020202020204" pitchFamily="34" charset="0"/>
              </a:rPr>
              <a:t>CenEA</a:t>
            </a:r>
            <a:r>
              <a:rPr lang="en-US" sz="3200" dirty="0">
                <a:solidFill>
                  <a:prstClr val="black"/>
                </a:solidFill>
                <a:latin typeface="Century Gothic" panose="020B0502020202020204" pitchFamily="34" charset="0"/>
              </a:rPr>
              <a:t>, ISET-PI </a:t>
            </a:r>
            <a:r>
              <a:rPr lang="en-US" sz="3200" dirty="0" err="1">
                <a:solidFill>
                  <a:prstClr val="black"/>
                </a:solidFill>
                <a:latin typeface="Century Gothic" panose="020B0502020202020204" pitchFamily="34" charset="0"/>
              </a:rPr>
              <a:t>och</a:t>
            </a:r>
            <a:r>
              <a:rPr lang="en-US" sz="3200" dirty="0">
                <a:solidFill>
                  <a:prstClr val="black"/>
                </a:solidFill>
                <a:latin typeface="Century Gothic" panose="020B0502020202020204" pitchFamily="34" charset="0"/>
              </a:rPr>
              <a:t> KSE/KSE.</a:t>
            </a:r>
          </a:p>
          <a:p>
            <a:pPr marL="731483" indent="-566900" defTabSz="1828709">
              <a:buFont typeface="Wingdings 2"/>
              <a:buChar char=""/>
              <a:defRPr/>
            </a:pPr>
            <a:endParaRPr lang="en-US" sz="3200" dirty="0">
              <a:solidFill>
                <a:prstClr val="black"/>
              </a:solidFill>
              <a:latin typeface="Century Gothic" panose="020B0502020202020204" pitchFamily="34" charset="0"/>
            </a:endParaRPr>
          </a:p>
          <a:p>
            <a:pPr marL="731483" indent="-566900" defTabSz="1828709">
              <a:buFont typeface="Wingdings 2"/>
              <a:buChar char=""/>
              <a:defRPr/>
            </a:pPr>
            <a:r>
              <a:rPr lang="en-GB" sz="3600" dirty="0" err="1">
                <a:solidFill>
                  <a:prstClr val="black"/>
                </a:solidFill>
                <a:latin typeface="Calibri" panose="020F0502020204030204"/>
              </a:rPr>
              <a:t>Finansierad</a:t>
            </a:r>
            <a:r>
              <a:rPr lang="en-GB" sz="3600" dirty="0">
                <a:solidFill>
                  <a:prstClr val="black"/>
                </a:solidFill>
                <a:latin typeface="Calibri" panose="020F0502020204030204"/>
              </a:rPr>
              <a:t> </a:t>
            </a:r>
            <a:r>
              <a:rPr lang="en-GB" sz="3600" dirty="0" err="1">
                <a:solidFill>
                  <a:prstClr val="black"/>
                </a:solidFill>
                <a:latin typeface="Calibri" panose="020F0502020204030204"/>
              </a:rPr>
              <a:t>av</a:t>
            </a:r>
            <a:r>
              <a:rPr lang="en-GB" sz="3600" dirty="0">
                <a:solidFill>
                  <a:prstClr val="black"/>
                </a:solidFill>
                <a:latin typeface="Calibri" panose="020F0502020204030204"/>
              </a:rPr>
              <a:t> </a:t>
            </a:r>
            <a:r>
              <a:rPr lang="en-GB" sz="3600" dirty="0">
                <a:solidFill>
                  <a:prstClr val="black"/>
                </a:solidFill>
                <a:latin typeface="Calibri" panose="020F0502020204030204"/>
                <a:hlinkClick r:id="rId4"/>
              </a:rPr>
              <a:t>Swedish International Development Cooperation Agency (Sida)</a:t>
            </a:r>
            <a:r>
              <a:rPr lang="en-GB" sz="3600" dirty="0">
                <a:solidFill>
                  <a:prstClr val="black"/>
                </a:solidFill>
                <a:latin typeface="Calibri" panose="020F0502020204030204"/>
              </a:rPr>
              <a:t> </a:t>
            </a:r>
            <a:r>
              <a:rPr lang="en-GB" sz="3600" dirty="0" err="1">
                <a:solidFill>
                  <a:prstClr val="black"/>
                </a:solidFill>
                <a:latin typeface="Calibri" panose="020F0502020204030204"/>
              </a:rPr>
              <a:t>och</a:t>
            </a:r>
            <a:r>
              <a:rPr lang="en-GB" sz="3600" dirty="0">
                <a:solidFill>
                  <a:prstClr val="black"/>
                </a:solidFill>
                <a:latin typeface="Calibri" panose="020F0502020204030204"/>
              </a:rPr>
              <a:t> </a:t>
            </a:r>
            <a:r>
              <a:rPr lang="en-GB" sz="3600" dirty="0">
                <a:solidFill>
                  <a:prstClr val="black"/>
                </a:solidFill>
                <a:latin typeface="Calibri" panose="020F0502020204030204"/>
                <a:hlinkClick r:id="rId5"/>
              </a:rPr>
              <a:t>Swedish Institute</a:t>
            </a:r>
            <a:endParaRPr lang="en-GB" sz="3600" dirty="0">
              <a:solidFill>
                <a:prstClr val="black"/>
              </a:solidFill>
              <a:latin typeface="Calibri" panose="020F0502020204030204"/>
            </a:endParaRPr>
          </a:p>
          <a:p>
            <a:pPr marL="731483" indent="-566900" defTabSz="1828709">
              <a:buFont typeface="Wingdings 2"/>
              <a:buChar char=""/>
              <a:defRPr/>
            </a:pPr>
            <a:endParaRPr lang="en-GB" sz="3200" dirty="0">
              <a:solidFill>
                <a:prstClr val="black"/>
              </a:solidFill>
              <a:latin typeface="Century Gothic" panose="020B0502020202020204" pitchFamily="34" charset="0"/>
            </a:endParaRPr>
          </a:p>
          <a:p>
            <a:pPr marL="731483" indent="-566900" defTabSz="1828709">
              <a:buFont typeface="Wingdings 2"/>
              <a:buChar char=""/>
              <a:defRPr/>
            </a:pPr>
            <a:r>
              <a:rPr lang="en-GB" sz="3200" dirty="0">
                <a:solidFill>
                  <a:prstClr val="black"/>
                </a:solidFill>
                <a:latin typeface="Century Gothic" panose="020B0502020202020204" pitchFamily="34" charset="0"/>
              </a:rPr>
              <a:t>FREE policy briefs </a:t>
            </a:r>
            <a:r>
              <a:rPr lang="en-GB" sz="3200" dirty="0" err="1">
                <a:solidFill>
                  <a:prstClr val="black"/>
                </a:solidFill>
                <a:latin typeface="Century Gothic" panose="020B0502020202020204" pitchFamily="34" charset="0"/>
              </a:rPr>
              <a:t>inom</a:t>
            </a:r>
            <a:r>
              <a:rPr lang="en-GB" sz="3200" dirty="0">
                <a:solidFill>
                  <a:prstClr val="black"/>
                </a:solidFill>
                <a:latin typeface="Century Gothic" panose="020B0502020202020204" pitchFamily="34" charset="0"/>
              </a:rPr>
              <a:t>:</a:t>
            </a:r>
            <a:endParaRPr lang="en-US" sz="3200" dirty="0">
              <a:solidFill>
                <a:prstClr val="black"/>
              </a:solidFill>
              <a:latin typeface="Century Gothic" panose="020B0502020202020204" pitchFamily="34" charset="0"/>
            </a:endParaRPr>
          </a:p>
          <a:p>
            <a:pPr marL="1650409" lvl="1" indent="-571471" defTabSz="1828709">
              <a:buFont typeface="Courier New" panose="02070309020205020404" pitchFamily="49" charset="0"/>
              <a:buChar char="o"/>
              <a:defRPr/>
            </a:pPr>
            <a:r>
              <a:rPr lang="en-GB" sz="3200" dirty="0">
                <a:solidFill>
                  <a:prstClr val="black"/>
                </a:solidFill>
                <a:latin typeface="Century Gothic" panose="020B0502020202020204" pitchFamily="34" charset="0"/>
              </a:rPr>
              <a:t>Gender-Economics</a:t>
            </a:r>
          </a:p>
          <a:p>
            <a:pPr marL="1650409" lvl="1" indent="-571471" defTabSz="1828709">
              <a:buFont typeface="Courier New" panose="02070309020205020404" pitchFamily="49" charset="0"/>
              <a:buChar char="o"/>
              <a:defRPr/>
            </a:pPr>
            <a:r>
              <a:rPr lang="en-GB" sz="3200" dirty="0">
                <a:solidFill>
                  <a:prstClr val="black"/>
                </a:solidFill>
                <a:latin typeface="Century Gothic" panose="020B0502020202020204" pitchFamily="34" charset="0"/>
              </a:rPr>
              <a:t>Environmental &amp; Energy economics</a:t>
            </a:r>
          </a:p>
          <a:p>
            <a:pPr marL="1650409" lvl="1" indent="-571471" defTabSz="1828709">
              <a:buFont typeface="Courier New" panose="02070309020205020404" pitchFamily="49" charset="0"/>
              <a:buChar char="o"/>
              <a:defRPr/>
            </a:pPr>
            <a:r>
              <a:rPr lang="en-GB" sz="3200" dirty="0">
                <a:solidFill>
                  <a:prstClr val="black"/>
                </a:solidFill>
                <a:latin typeface="Century Gothic" panose="020B0502020202020204" pitchFamily="34" charset="0"/>
              </a:rPr>
              <a:t>Labour economics</a:t>
            </a:r>
          </a:p>
          <a:p>
            <a:pPr marL="1650409" lvl="1" indent="-571471" defTabSz="1828709">
              <a:buFont typeface="Courier New" panose="02070309020205020404" pitchFamily="49" charset="0"/>
              <a:buChar char="o"/>
              <a:defRPr/>
            </a:pPr>
            <a:r>
              <a:rPr lang="en-GB" sz="3200" dirty="0">
                <a:solidFill>
                  <a:prstClr val="black"/>
                </a:solidFill>
                <a:latin typeface="Century Gothic" panose="020B0502020202020204" pitchFamily="34" charset="0"/>
              </a:rPr>
              <a:t>Political Economy</a:t>
            </a:r>
          </a:p>
        </p:txBody>
      </p:sp>
      <p:sp>
        <p:nvSpPr>
          <p:cNvPr id="11" name="TextBox 10">
            <a:extLst>
              <a:ext uri="{FF2B5EF4-FFF2-40B4-BE49-F238E27FC236}">
                <a16:creationId xmlns:a16="http://schemas.microsoft.com/office/drawing/2014/main" id="{72F6015E-F2FA-A113-1805-A3405BC60E84}"/>
              </a:ext>
            </a:extLst>
          </p:cNvPr>
          <p:cNvSpPr txBox="1"/>
          <p:nvPr/>
        </p:nvSpPr>
        <p:spPr>
          <a:xfrm>
            <a:off x="609263" y="2119523"/>
            <a:ext cx="8567244" cy="646331"/>
          </a:xfrm>
          <a:prstGeom prst="rect">
            <a:avLst/>
          </a:prstGeom>
          <a:noFill/>
        </p:spPr>
        <p:txBody>
          <a:bodyPr wrap="square" rtlCol="0">
            <a:spAutoFit/>
          </a:bodyPr>
          <a:lstStyle/>
          <a:p>
            <a:pPr defTabSz="1828709"/>
            <a:r>
              <a:rPr lang="en-US" sz="3600" b="1" dirty="0">
                <a:solidFill>
                  <a:prstClr val="black"/>
                </a:solidFill>
                <a:latin typeface="Century Gothic" panose="020B0502020202020204" pitchFamily="34" charset="0"/>
                <a:cs typeface="Futura Medium" panose="020B0602020204020303" pitchFamily="34" charset="-79"/>
              </a:rPr>
              <a:t>FREE Network</a:t>
            </a:r>
          </a:p>
        </p:txBody>
      </p:sp>
      <p:sp>
        <p:nvSpPr>
          <p:cNvPr id="13" name="TextBox 12">
            <a:extLst>
              <a:ext uri="{FF2B5EF4-FFF2-40B4-BE49-F238E27FC236}">
                <a16:creationId xmlns:a16="http://schemas.microsoft.com/office/drawing/2014/main" id="{E15C4EFA-14EF-DC9A-E55A-1A6CFF28076A}"/>
              </a:ext>
            </a:extLst>
          </p:cNvPr>
          <p:cNvSpPr txBox="1"/>
          <p:nvPr/>
        </p:nvSpPr>
        <p:spPr>
          <a:xfrm>
            <a:off x="296385" y="9246415"/>
            <a:ext cx="9068756" cy="1569660"/>
          </a:xfrm>
          <a:prstGeom prst="rect">
            <a:avLst/>
          </a:prstGeom>
          <a:noFill/>
        </p:spPr>
        <p:txBody>
          <a:bodyPr wrap="square" rtlCol="0">
            <a:spAutoFit/>
          </a:bodyPr>
          <a:lstStyle/>
          <a:p>
            <a:pPr marL="731483" indent="-566900" defTabSz="1828709">
              <a:buFont typeface="Wingdings 2"/>
              <a:buChar char=""/>
              <a:defRPr/>
            </a:pPr>
            <a:r>
              <a:rPr lang="en-US" sz="3200" b="1" dirty="0" err="1">
                <a:solidFill>
                  <a:prstClr val="black"/>
                </a:solidFill>
                <a:latin typeface="Century Gothic" panose="020B0502020202020204" pitchFamily="34" charset="0"/>
              </a:rPr>
              <a:t>Projekt</a:t>
            </a:r>
            <a:r>
              <a:rPr lang="en-US" sz="3200" b="1" dirty="0">
                <a:solidFill>
                  <a:prstClr val="black"/>
                </a:solidFill>
                <a:latin typeface="Century Gothic" panose="020B0502020202020204" pitchFamily="34" charset="0"/>
              </a:rPr>
              <a:t>: </a:t>
            </a:r>
            <a:r>
              <a:rPr lang="en-US" sz="3200" dirty="0">
                <a:solidFill>
                  <a:prstClr val="black"/>
                </a:solidFill>
                <a:latin typeface="Century Gothic" panose="020B0502020202020204" pitchFamily="34" charset="0"/>
              </a:rPr>
              <a:t>FROGEE, FREECE and FROMDEE</a:t>
            </a:r>
          </a:p>
          <a:p>
            <a:pPr marL="731483" indent="-566900" defTabSz="1828709">
              <a:buFont typeface="Wingdings 2"/>
              <a:buChar char=""/>
              <a:defRPr/>
            </a:pPr>
            <a:endParaRPr lang="en-US" sz="3200" dirty="0">
              <a:solidFill>
                <a:prstClr val="black"/>
              </a:solidFill>
              <a:latin typeface="Century Gothic" panose="020B0502020202020204" pitchFamily="34" charset="0"/>
            </a:endParaRPr>
          </a:p>
          <a:p>
            <a:pPr marL="731483" indent="-566900" defTabSz="1828709">
              <a:buFont typeface="Wingdings 2"/>
              <a:buChar char=""/>
              <a:defRPr/>
            </a:pPr>
            <a:r>
              <a:rPr lang="en-US" sz="3200" dirty="0" err="1">
                <a:solidFill>
                  <a:prstClr val="black"/>
                </a:solidFill>
                <a:latin typeface="Century Gothic" panose="020B0502020202020204" pitchFamily="34" charset="0"/>
              </a:rPr>
              <a:t>Besök</a:t>
            </a:r>
            <a:r>
              <a:rPr lang="en-US" sz="3200" dirty="0">
                <a:solidFill>
                  <a:prstClr val="black"/>
                </a:solidFill>
                <a:latin typeface="Century Gothic" panose="020B0502020202020204" pitchFamily="34" charset="0"/>
              </a:rPr>
              <a:t> FREE Network </a:t>
            </a:r>
            <a:r>
              <a:rPr lang="en-US" sz="3200" dirty="0" err="1">
                <a:solidFill>
                  <a:prstClr val="black"/>
                </a:solidFill>
                <a:latin typeface="Century Gothic" panose="020B0502020202020204" pitchFamily="34" charset="0"/>
              </a:rPr>
              <a:t>genom</a:t>
            </a:r>
            <a:r>
              <a:rPr lang="en-US" sz="3200" dirty="0">
                <a:solidFill>
                  <a:prstClr val="black"/>
                </a:solidFill>
                <a:latin typeface="Century Gothic" panose="020B0502020202020204" pitchFamily="34" charset="0"/>
              </a:rPr>
              <a:t> QR-CODE:</a:t>
            </a:r>
          </a:p>
        </p:txBody>
      </p:sp>
      <p:pic>
        <p:nvPicPr>
          <p:cNvPr id="15" name="Picture 14" descr="Shape&#10;&#10;Description automatically generated with low confidence">
            <a:extLst>
              <a:ext uri="{FF2B5EF4-FFF2-40B4-BE49-F238E27FC236}">
                <a16:creationId xmlns:a16="http://schemas.microsoft.com/office/drawing/2014/main" id="{C062E513-E66D-5EA9-8DA4-0EE0473B0B55}"/>
              </a:ext>
            </a:extLst>
          </p:cNvPr>
          <p:cNvPicPr>
            <a:picLocks noChangeAspect="1"/>
          </p:cNvPicPr>
          <p:nvPr/>
        </p:nvPicPr>
        <p:blipFill>
          <a:blip r:embed="rId6"/>
          <a:stretch>
            <a:fillRect/>
          </a:stretch>
        </p:blipFill>
        <p:spPr>
          <a:xfrm>
            <a:off x="9010435" y="10077356"/>
            <a:ext cx="2616310" cy="2616310"/>
          </a:xfrm>
          <a:prstGeom prst="rect">
            <a:avLst/>
          </a:prstGeom>
        </p:spPr>
      </p:pic>
      <p:pic>
        <p:nvPicPr>
          <p:cNvPr id="8" name="Picture 7" descr="A picture containing text, sign, clipart&#10;&#10;Description automatically generated">
            <a:extLst>
              <a:ext uri="{FF2B5EF4-FFF2-40B4-BE49-F238E27FC236}">
                <a16:creationId xmlns:a16="http://schemas.microsoft.com/office/drawing/2014/main" id="{C329161A-371A-0323-7097-F74D16D1E782}"/>
              </a:ext>
            </a:extLst>
          </p:cNvPr>
          <p:cNvPicPr>
            <a:picLocks noChangeAspect="1"/>
          </p:cNvPicPr>
          <p:nvPr/>
        </p:nvPicPr>
        <p:blipFill>
          <a:blip r:embed="rId7"/>
          <a:stretch>
            <a:fillRect/>
          </a:stretch>
        </p:blipFill>
        <p:spPr>
          <a:xfrm>
            <a:off x="19395217" y="11729228"/>
            <a:ext cx="4077703" cy="1094163"/>
          </a:xfrm>
          <a:prstGeom prst="rect">
            <a:avLst/>
          </a:prstGeom>
        </p:spPr>
      </p:pic>
    </p:spTree>
    <p:extLst>
      <p:ext uri="{BB962C8B-B14F-4D97-AF65-F5344CB8AC3E}">
        <p14:creationId xmlns:p14="http://schemas.microsoft.com/office/powerpoint/2010/main" val="2717888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393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E212CACC-93EC-C64D-BD08-2E4DF9D470E9}"/>
              </a:ext>
            </a:extLst>
          </p:cNvPr>
          <p:cNvSpPr/>
          <p:nvPr/>
        </p:nvSpPr>
        <p:spPr>
          <a:xfrm>
            <a:off x="4830765" y="179770"/>
            <a:ext cx="14720882" cy="1015663"/>
          </a:xfrm>
          <a:prstGeom prst="rect">
            <a:avLst/>
          </a:prstGeom>
        </p:spPr>
        <p:txBody>
          <a:bodyPr wrap="square">
            <a:spAutoFit/>
          </a:bodyPr>
          <a:lstStyle/>
          <a:p>
            <a:pPr algn="ctr" defTabSz="1828709"/>
            <a:r>
              <a:rPr lang="en-GB" sz="3600" dirty="0">
                <a:solidFill>
                  <a:prstClr val="white">
                    <a:lumMod val="95000"/>
                  </a:prstClr>
                </a:solidFill>
                <a:latin typeface="Century Gothic" panose="020B0502020202020204" pitchFamily="34" charset="0"/>
              </a:rPr>
              <a:t>Friends of KSE</a:t>
            </a:r>
            <a:br>
              <a:rPr lang="en-GB" sz="3600" dirty="0">
                <a:solidFill>
                  <a:prstClr val="white">
                    <a:lumMod val="95000"/>
                  </a:prstClr>
                </a:solidFill>
                <a:latin typeface="Century Gothic" panose="020B0502020202020204" pitchFamily="34" charset="0"/>
              </a:rPr>
            </a:br>
            <a:r>
              <a:rPr lang="en-GB" sz="2400" dirty="0">
                <a:solidFill>
                  <a:prstClr val="white">
                    <a:lumMod val="95000"/>
                  </a:prstClr>
                </a:solidFill>
                <a:latin typeface="Century Gothic" panose="020B0502020202020204" pitchFamily="34" charset="0"/>
              </a:rPr>
              <a:t>https://</a:t>
            </a:r>
            <a:r>
              <a:rPr lang="en-GB" sz="2400" dirty="0" err="1">
                <a:solidFill>
                  <a:prstClr val="white">
                    <a:lumMod val="95000"/>
                  </a:prstClr>
                </a:solidFill>
                <a:latin typeface="Century Gothic" panose="020B0502020202020204" pitchFamily="34" charset="0"/>
              </a:rPr>
              <a:t>www.friendsofkse.org</a:t>
            </a:r>
            <a:r>
              <a:rPr lang="en-GB" sz="2400" dirty="0">
                <a:solidFill>
                  <a:prstClr val="white">
                    <a:lumMod val="95000"/>
                  </a:prstClr>
                </a:solidFill>
                <a:latin typeface="Century Gothic" panose="020B0502020202020204" pitchFamily="34" charset="0"/>
              </a:rPr>
              <a:t>/</a:t>
            </a:r>
            <a:endParaRPr lang="en-US" sz="3600" dirty="0">
              <a:solidFill>
                <a:prstClr val="white">
                  <a:lumMod val="95000"/>
                </a:prstClr>
              </a:solidFill>
              <a:latin typeface="Century Gothic" panose="020B0502020202020204" pitchFamily="34" charset="0"/>
              <a:cs typeface="Futura Medium" panose="020B0602020204020303" pitchFamily="34" charset="-79"/>
            </a:endParaRPr>
          </a:p>
        </p:txBody>
      </p:sp>
      <p:pic>
        <p:nvPicPr>
          <p:cNvPr id="5" name="Picture 4" descr="Graphical user interface, website&#10;&#10;Description automatically generated">
            <a:extLst>
              <a:ext uri="{FF2B5EF4-FFF2-40B4-BE49-F238E27FC236}">
                <a16:creationId xmlns:a16="http://schemas.microsoft.com/office/drawing/2014/main" id="{D56BD666-F348-5E3F-B1A8-DAB6327B33B4}"/>
              </a:ext>
            </a:extLst>
          </p:cNvPr>
          <p:cNvPicPr>
            <a:picLocks noChangeAspect="1"/>
          </p:cNvPicPr>
          <p:nvPr/>
        </p:nvPicPr>
        <p:blipFill rotWithShape="1">
          <a:blip r:embed="rId3"/>
          <a:srcRect l="23838" r="23715"/>
          <a:stretch/>
        </p:blipFill>
        <p:spPr>
          <a:xfrm>
            <a:off x="845541" y="1647584"/>
            <a:ext cx="11237112" cy="11703132"/>
          </a:xfrm>
          <a:prstGeom prst="rect">
            <a:avLst/>
          </a:prstGeom>
        </p:spPr>
      </p:pic>
      <p:pic>
        <p:nvPicPr>
          <p:cNvPr id="22" name="Picture 21" descr="Qr code&#10;&#10;Description automatically generated">
            <a:extLst>
              <a:ext uri="{FF2B5EF4-FFF2-40B4-BE49-F238E27FC236}">
                <a16:creationId xmlns:a16="http://schemas.microsoft.com/office/drawing/2014/main" id="{A70100F9-81EB-6D1B-FF2A-95AE3D2E11D0}"/>
              </a:ext>
            </a:extLst>
          </p:cNvPr>
          <p:cNvPicPr>
            <a:picLocks noChangeAspect="1"/>
          </p:cNvPicPr>
          <p:nvPr/>
        </p:nvPicPr>
        <p:blipFill rotWithShape="1">
          <a:blip r:embed="rId4"/>
          <a:srcRect t="11956" b="5215"/>
          <a:stretch/>
        </p:blipFill>
        <p:spPr>
          <a:xfrm>
            <a:off x="12082653" y="3127757"/>
            <a:ext cx="11454218" cy="10587799"/>
          </a:xfrm>
          <a:prstGeom prst="rect">
            <a:avLst/>
          </a:prstGeom>
        </p:spPr>
      </p:pic>
    </p:spTree>
    <p:extLst>
      <p:ext uri="{BB962C8B-B14F-4D97-AF65-F5344CB8AC3E}">
        <p14:creationId xmlns:p14="http://schemas.microsoft.com/office/powerpoint/2010/main" val="3762113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36E5F-2FF6-E641-A5BB-01E8F2AF6C72}"/>
              </a:ext>
            </a:extLst>
          </p:cNvPr>
          <p:cNvSpPr/>
          <p:nvPr/>
        </p:nvSpPr>
        <p:spPr>
          <a:xfrm>
            <a:off x="-108552" y="-324427"/>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10" name="Platshållare för innehåll 9" descr="En bild som visar utomhus, mark, träd, jord&#10;&#10;Automatiskt genererad beskrivning">
            <a:extLst>
              <a:ext uri="{FF2B5EF4-FFF2-40B4-BE49-F238E27FC236}">
                <a16:creationId xmlns:a16="http://schemas.microsoft.com/office/drawing/2014/main" id="{B3D9E064-3F24-D132-04C4-63D869617EF5}"/>
              </a:ext>
            </a:extLst>
          </p:cNvPr>
          <p:cNvPicPr>
            <a:picLocks noGrp="1" noChangeAspect="1"/>
          </p:cNvPicPr>
          <p:nvPr>
            <p:ph sz="half" idx="1"/>
          </p:nvPr>
        </p:nvPicPr>
        <p:blipFill>
          <a:blip r:embed="rId3"/>
          <a:stretch>
            <a:fillRect/>
          </a:stretch>
        </p:blipFill>
        <p:spPr>
          <a:xfrm>
            <a:off x="235116" y="3055324"/>
            <a:ext cx="11102707" cy="8832273"/>
          </a:xfrm>
        </p:spPr>
      </p:pic>
      <p:pic>
        <p:nvPicPr>
          <p:cNvPr id="4" name="Platshållare för bild 3">
            <a:extLst>
              <a:ext uri="{FF2B5EF4-FFF2-40B4-BE49-F238E27FC236}">
                <a16:creationId xmlns:a16="http://schemas.microsoft.com/office/drawing/2014/main" id="{22D5DD05-4EB6-3023-098E-67D3C5161AD9}"/>
              </a:ext>
            </a:extLst>
          </p:cNvPr>
          <p:cNvPicPr>
            <a:picLocks noGrp="1" noChangeAspect="1"/>
          </p:cNvPicPr>
          <p:nvPr>
            <p:ph type="pic" sz="quarter" idx="13"/>
          </p:nvPr>
        </p:nvPicPr>
        <p:blipFill>
          <a:blip r:embed="rId4"/>
          <a:srcRect l="16898" r="16898"/>
          <a:stretch>
            <a:fillRect/>
          </a:stretch>
        </p:blipFill>
        <p:spPr>
          <a:xfrm>
            <a:off x="11572939" y="3055325"/>
            <a:ext cx="9333010" cy="8832275"/>
          </a:xfrm>
        </p:spPr>
      </p:pic>
      <p:pic>
        <p:nvPicPr>
          <p:cNvPr id="6" name="Picture 5">
            <a:extLst>
              <a:ext uri="{FF2B5EF4-FFF2-40B4-BE49-F238E27FC236}">
                <a16:creationId xmlns:a16="http://schemas.microsoft.com/office/drawing/2014/main" id="{0E57DDDC-2D09-364D-93E4-B8A3106D8E17}"/>
              </a:ext>
            </a:extLst>
          </p:cNvPr>
          <p:cNvPicPr>
            <a:picLocks noChangeAspect="1"/>
          </p:cNvPicPr>
          <p:nvPr/>
        </p:nvPicPr>
        <p:blipFill>
          <a:blip r:embed="rId5"/>
          <a:stretch>
            <a:fillRect/>
          </a:stretch>
        </p:blipFill>
        <p:spPr>
          <a:xfrm>
            <a:off x="20591449" y="10103440"/>
            <a:ext cx="3082303" cy="3110323"/>
          </a:xfrm>
          <a:prstGeom prst="rect">
            <a:avLst/>
          </a:prstGeom>
        </p:spPr>
      </p:pic>
      <p:sp>
        <p:nvSpPr>
          <p:cNvPr id="7" name="Rectangle 6">
            <a:extLst>
              <a:ext uri="{FF2B5EF4-FFF2-40B4-BE49-F238E27FC236}">
                <a16:creationId xmlns:a16="http://schemas.microsoft.com/office/drawing/2014/main" id="{101AD8D2-9CE7-F945-851F-D54900646FEA}"/>
              </a:ext>
            </a:extLst>
          </p:cNvPr>
          <p:cNvSpPr/>
          <p:nvPr/>
        </p:nvSpPr>
        <p:spPr>
          <a:xfrm>
            <a:off x="4098960" y="181415"/>
            <a:ext cx="14477723"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Situationen</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Ryssland</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Ett</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utmattningskrig</a:t>
            </a:r>
            <a:endParaRPr lang="en-US" sz="4800" dirty="0">
              <a:solidFill>
                <a:prstClr val="white"/>
              </a:solidFill>
              <a:latin typeface="Century Gothic" panose="020B0502020202020204" pitchFamily="34" charset="0"/>
              <a:cs typeface="Futura Medium" panose="020B0602020204020303" pitchFamily="34" charset="-79"/>
            </a:endParaRPr>
          </a:p>
        </p:txBody>
      </p:sp>
    </p:spTree>
    <p:extLst>
      <p:ext uri="{BB962C8B-B14F-4D97-AF65-F5344CB8AC3E}">
        <p14:creationId xmlns:p14="http://schemas.microsoft.com/office/powerpoint/2010/main" val="2421108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6015538" y="299621"/>
            <a:ext cx="12134230"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Vilka</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sanktioner</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infördes</a:t>
            </a:r>
            <a:r>
              <a:rPr lang="en-US" sz="4800" dirty="0">
                <a:solidFill>
                  <a:prstClr val="white"/>
                </a:solidFill>
                <a:latin typeface="Century Gothic" panose="020B0502020202020204" pitchFamily="34" charset="0"/>
                <a:cs typeface="Futura Medium" panose="020B0602020204020303" pitchFamily="34" charset="-79"/>
              </a:rPr>
              <a:t> mot </a:t>
            </a:r>
            <a:r>
              <a:rPr lang="en-US" sz="4800" dirty="0" err="1">
                <a:solidFill>
                  <a:prstClr val="white"/>
                </a:solidFill>
                <a:latin typeface="Century Gothic" panose="020B0502020202020204" pitchFamily="34" charset="0"/>
                <a:cs typeface="Futura Medium" panose="020B0602020204020303" pitchFamily="34" charset="-79"/>
              </a:rPr>
              <a:t>Ryssland</a:t>
            </a:r>
            <a:r>
              <a:rPr lang="en-US" sz="4800" dirty="0">
                <a:solidFill>
                  <a:prstClr val="white"/>
                </a:solidFill>
                <a:latin typeface="Century Gothic" panose="020B0502020202020204" pitchFamily="34" charset="0"/>
                <a:cs typeface="Futura Medium" panose="020B0602020204020303" pitchFamily="34" charset="-79"/>
              </a:rPr>
              <a:t>?</a:t>
            </a:r>
          </a:p>
        </p:txBody>
      </p:sp>
      <p:sp>
        <p:nvSpPr>
          <p:cNvPr id="5" name="TextBox 4">
            <a:extLst>
              <a:ext uri="{FF2B5EF4-FFF2-40B4-BE49-F238E27FC236}">
                <a16:creationId xmlns:a16="http://schemas.microsoft.com/office/drawing/2014/main" id="{774818EB-2258-5741-93DF-4F7C5D549FB5}"/>
              </a:ext>
            </a:extLst>
          </p:cNvPr>
          <p:cNvSpPr txBox="1"/>
          <p:nvPr/>
        </p:nvSpPr>
        <p:spPr>
          <a:xfrm>
            <a:off x="1242694" y="2701388"/>
            <a:ext cx="15280763" cy="11356955"/>
          </a:xfrm>
          <a:prstGeom prst="rect">
            <a:avLst/>
          </a:prstGeom>
          <a:noFill/>
        </p:spPr>
        <p:txBody>
          <a:bodyPr wrap="square" rtlCol="0">
            <a:spAutoFit/>
          </a:bodyPr>
          <a:lstStyle/>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Finansiella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transaktioner</a:t>
            </a:r>
            <a:r>
              <a:rPr lang="en-US" sz="4800" dirty="0">
                <a:solidFill>
                  <a:prstClr val="black"/>
                </a:solidFill>
                <a:latin typeface="Century Gothic" panose="020B0502020202020204" pitchFamily="34" charset="0"/>
              </a:rPr>
              <a:t> </a:t>
            </a: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Centralbanken</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Andra</a:t>
            </a:r>
            <a:r>
              <a:rPr lang="en-US" sz="4800" dirty="0">
                <a:solidFill>
                  <a:prstClr val="black"/>
                </a:solidFill>
                <a:latin typeface="Century Gothic" panose="020B0502020202020204" pitchFamily="34" charset="0"/>
              </a:rPr>
              <a:t> banker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SWIFT </a:t>
            </a:r>
            <a:r>
              <a:rPr lang="en-US" sz="4800" dirty="0" err="1">
                <a:solidFill>
                  <a:prstClr val="black"/>
                </a:solidFill>
                <a:latin typeface="Century Gothic" panose="020B0502020202020204" pitchFamily="34" charset="0"/>
              </a:rPr>
              <a:t>protokoll</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Andra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tillgångar</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a:solidFill>
                  <a:prstClr val="black"/>
                </a:solidFill>
                <a:latin typeface="Century Gothic" panose="020B0502020202020204" pitchFamily="34" charset="0"/>
              </a:rPr>
              <a:t>Handel</a:t>
            </a: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Teknologi</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Energi</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råvaror</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a:solidFill>
                  <a:prstClr val="black"/>
                </a:solidFill>
                <a:latin typeface="Century Gothic" panose="020B0502020202020204" pitchFamily="34" charset="0"/>
              </a:rPr>
              <a:t>“</a:t>
            </a:r>
            <a:r>
              <a:rPr lang="en-US" sz="4800" dirty="0" err="1">
                <a:solidFill>
                  <a:prstClr val="black"/>
                </a:solidFill>
                <a:latin typeface="Century Gothic" panose="020B0502020202020204" pitchFamily="34" charset="0"/>
              </a:rPr>
              <a:t>Besvär</a:t>
            </a:r>
            <a:r>
              <a:rPr lang="en-US" sz="4800" dirty="0">
                <a:solidFill>
                  <a:prstClr val="black"/>
                </a:solidFill>
                <a:latin typeface="Century Gothic" panose="020B0502020202020204" pitchFamily="34" charset="0"/>
              </a:rPr>
              <a:t>”</a:t>
            </a: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Flygtrafik</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Kultur och sport</a:t>
            </a: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Rörlighet och turism</a:t>
            </a:r>
          </a:p>
          <a:p>
            <a:pPr marL="914354" lvl="1" defTabSz="1828709"/>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03712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6015538" y="299621"/>
            <a:ext cx="12134230"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Vilka</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sanktioner</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infördes</a:t>
            </a:r>
            <a:r>
              <a:rPr lang="en-US" sz="4800" dirty="0">
                <a:solidFill>
                  <a:prstClr val="white"/>
                </a:solidFill>
                <a:latin typeface="Century Gothic" panose="020B0502020202020204" pitchFamily="34" charset="0"/>
                <a:cs typeface="Futura Medium" panose="020B0602020204020303" pitchFamily="34" charset="-79"/>
              </a:rPr>
              <a:t> mot Belarus?</a:t>
            </a:r>
          </a:p>
        </p:txBody>
      </p:sp>
      <p:sp>
        <p:nvSpPr>
          <p:cNvPr id="5" name="TextBox 4">
            <a:extLst>
              <a:ext uri="{FF2B5EF4-FFF2-40B4-BE49-F238E27FC236}">
                <a16:creationId xmlns:a16="http://schemas.microsoft.com/office/drawing/2014/main" id="{774818EB-2258-5741-93DF-4F7C5D549FB5}"/>
              </a:ext>
            </a:extLst>
          </p:cNvPr>
          <p:cNvSpPr txBox="1"/>
          <p:nvPr/>
        </p:nvSpPr>
        <p:spPr>
          <a:xfrm>
            <a:off x="1242694" y="2701388"/>
            <a:ext cx="15280763" cy="8402300"/>
          </a:xfrm>
          <a:prstGeom prst="rect">
            <a:avLst/>
          </a:prstGeom>
          <a:noFill/>
        </p:spPr>
        <p:txBody>
          <a:bodyPr wrap="square" rtlCol="0">
            <a:spAutoFit/>
          </a:bodyPr>
          <a:lstStyle/>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Finansiella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transaktioner</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a:solidFill>
                  <a:prstClr val="black"/>
                </a:solidFill>
                <a:latin typeface="Century Gothic" panose="020B0502020202020204" pitchFamily="34" charset="0"/>
              </a:rPr>
              <a:t>Med </a:t>
            </a:r>
            <a:r>
              <a:rPr lang="en-US" sz="4800" dirty="0" err="1">
                <a:solidFill>
                  <a:prstClr val="black"/>
                </a:solidFill>
                <a:latin typeface="Century Gothic" panose="020B0502020202020204" pitchFamily="34" charset="0"/>
              </a:rPr>
              <a:t>Centralbanken</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a:solidFill>
                  <a:prstClr val="black"/>
                </a:solidFill>
                <a:latin typeface="Century Gothic" panose="020B0502020202020204" pitchFamily="34" charset="0"/>
              </a:rPr>
              <a:t>3 </a:t>
            </a:r>
            <a:r>
              <a:rPr lang="en-US" sz="4800" dirty="0" err="1">
                <a:solidFill>
                  <a:prstClr val="black"/>
                </a:solidFill>
                <a:latin typeface="Century Gothic" panose="020B0502020202020204" pitchFamily="34" charset="0"/>
              </a:rPr>
              <a:t>andra</a:t>
            </a:r>
            <a:r>
              <a:rPr lang="en-US" sz="4800" dirty="0">
                <a:solidFill>
                  <a:prstClr val="black"/>
                </a:solidFill>
                <a:latin typeface="Century Gothic" panose="020B0502020202020204" pitchFamily="34" charset="0"/>
              </a:rPr>
              <a:t> banker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SWIFT </a:t>
            </a:r>
            <a:r>
              <a:rPr lang="en-US" sz="4800" dirty="0" err="1">
                <a:solidFill>
                  <a:prstClr val="black"/>
                </a:solidFill>
                <a:latin typeface="Century Gothic" panose="020B0502020202020204" pitchFamily="34" charset="0"/>
              </a:rPr>
              <a:t>protokoll</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Andra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finansflöde</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Individer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enheter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kopplade</a:t>
            </a:r>
            <a:r>
              <a:rPr lang="en-US" sz="4800" dirty="0">
                <a:solidFill>
                  <a:prstClr val="black"/>
                </a:solidFill>
                <a:latin typeface="Century Gothic" panose="020B0502020202020204" pitchFamily="34" charset="0"/>
              </a:rPr>
              <a:t> till repression</a:t>
            </a: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a:solidFill>
                  <a:prstClr val="black"/>
                </a:solidFill>
                <a:latin typeface="Century Gothic" panose="020B0502020202020204" pitchFamily="34" charset="0"/>
              </a:rPr>
              <a:t>Import av dual-use </a:t>
            </a:r>
            <a:r>
              <a:rPr lang="en-US" sz="4800" dirty="0" err="1">
                <a:solidFill>
                  <a:prstClr val="black"/>
                </a:solidFill>
                <a:latin typeface="Century Gothic" panose="020B0502020202020204" pitchFamily="34" charset="0"/>
              </a:rPr>
              <a:t>varor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teknologi</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a:solidFill>
                  <a:prstClr val="black"/>
                </a:solidFill>
                <a:latin typeface="Century Gothic" panose="020B0502020202020204" pitchFamily="34" charset="0"/>
              </a:rPr>
              <a:t>Export av </a:t>
            </a:r>
            <a:r>
              <a:rPr lang="en-US" sz="4800" dirty="0" err="1">
                <a:solidFill>
                  <a:prstClr val="black"/>
                </a:solidFill>
                <a:latin typeface="Century Gothic" panose="020B0502020202020204" pitchFamily="34" charset="0"/>
              </a:rPr>
              <a:t>alun</a:t>
            </a:r>
            <a:endParaRPr lang="en-US" sz="4800" dirty="0">
              <a:solidFill>
                <a:prstClr val="black"/>
              </a:solidFill>
              <a:latin typeface="Century Gothic" panose="020B0502020202020204" pitchFamily="34" charset="0"/>
            </a:endParaRPr>
          </a:p>
          <a:p>
            <a:pPr marL="914354" lvl="1" defTabSz="1828709"/>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60408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36E5F-2FF6-E641-A5BB-01E8F2AF6C72}"/>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94B80A8-1481-4C8C-9CE5-83183DFEA27B}"/>
              </a:ext>
            </a:extLst>
          </p:cNvPr>
          <p:cNvSpPr>
            <a:spLocks noGrp="1"/>
          </p:cNvSpPr>
          <p:nvPr>
            <p:ph sz="half" idx="1"/>
          </p:nvPr>
        </p:nvSpPr>
        <p:spPr>
          <a:xfrm>
            <a:off x="1002890" y="2997065"/>
            <a:ext cx="9034188" cy="8831425"/>
          </a:xfrm>
        </p:spPr>
        <p:txBody>
          <a:bodyPr>
            <a:normAutofit fontScale="92500"/>
          </a:bodyPr>
          <a:lstStyle/>
          <a:p>
            <a:pPr marL="0" indent="0">
              <a:buNone/>
            </a:pPr>
            <a:r>
              <a:rPr lang="en-US" dirty="0">
                <a:latin typeface="Century Gothic" panose="020B0502020202020204" pitchFamily="34" charset="0"/>
              </a:rPr>
              <a:t>(</a:t>
            </a:r>
            <a:r>
              <a:rPr lang="en-US" dirty="0" err="1">
                <a:latin typeface="Century Gothic" panose="020B0502020202020204" pitchFamily="34" charset="0"/>
              </a:rPr>
              <a:t>Uttryckta</a:t>
            </a:r>
            <a:r>
              <a:rPr lang="en-US" dirty="0">
                <a:latin typeface="Century Gothic" panose="020B0502020202020204" pitchFamily="34" charset="0"/>
              </a:rPr>
              <a:t>) </a:t>
            </a:r>
            <a:r>
              <a:rPr lang="en-US" dirty="0" err="1">
                <a:latin typeface="Century Gothic" panose="020B0502020202020204" pitchFamily="34" charset="0"/>
              </a:rPr>
              <a:t>strategiska</a:t>
            </a:r>
            <a:r>
              <a:rPr lang="en-US" dirty="0">
                <a:latin typeface="Century Gothic" panose="020B0502020202020204" pitchFamily="34" charset="0"/>
              </a:rPr>
              <a:t> </a:t>
            </a:r>
            <a:r>
              <a:rPr lang="en-US" dirty="0" err="1">
                <a:latin typeface="Century Gothic" panose="020B0502020202020204" pitchFamily="34" charset="0"/>
              </a:rPr>
              <a:t>mål</a:t>
            </a:r>
            <a:r>
              <a:rPr lang="en-US" dirty="0">
                <a:latin typeface="Century Gothic" panose="020B0502020202020204" pitchFamily="34" charset="0"/>
              </a:rPr>
              <a:t>:</a:t>
            </a:r>
          </a:p>
          <a:p>
            <a:pPr marL="0" indent="0">
              <a:buNone/>
            </a:pPr>
            <a:endParaRPr lang="en-US" dirty="0">
              <a:latin typeface="Century Gothic" panose="020B0502020202020204" pitchFamily="34" charset="0"/>
            </a:endParaRPr>
          </a:p>
          <a:p>
            <a:r>
              <a:rPr lang="en-US" dirty="0" err="1">
                <a:latin typeface="Century Gothic" panose="020B0502020202020204" pitchFamily="34" charset="0"/>
              </a:rPr>
              <a:t>Politisk</a:t>
            </a:r>
            <a:r>
              <a:rPr lang="en-US" dirty="0">
                <a:latin typeface="Century Gothic" panose="020B0502020202020204" pitchFamily="34" charset="0"/>
              </a:rPr>
              <a:t> </a:t>
            </a:r>
            <a:r>
              <a:rPr lang="en-US" dirty="0" err="1">
                <a:latin typeface="Century Gothic" panose="020B0502020202020204" pitchFamily="34" charset="0"/>
              </a:rPr>
              <a:t>förädnring</a:t>
            </a:r>
            <a:endParaRPr lang="en-US" dirty="0">
              <a:latin typeface="Century Gothic" panose="020B0502020202020204" pitchFamily="34" charset="0"/>
            </a:endParaRPr>
          </a:p>
          <a:p>
            <a:endParaRPr lang="en-US" dirty="0">
              <a:latin typeface="Century Gothic" panose="020B0502020202020204" pitchFamily="34" charset="0"/>
            </a:endParaRPr>
          </a:p>
          <a:p>
            <a:pPr lvl="1"/>
            <a:r>
              <a:rPr lang="en-US" dirty="0" err="1">
                <a:latin typeface="Century Gothic" panose="020B0502020202020204" pitchFamily="34" charset="0"/>
              </a:rPr>
              <a:t>Likviditets</a:t>
            </a:r>
            <a:r>
              <a:rPr lang="en-US" dirty="0">
                <a:latin typeface="Century Gothic" panose="020B0502020202020204" pitchFamily="34" charset="0"/>
              </a:rPr>
              <a:t>- </a:t>
            </a:r>
            <a:r>
              <a:rPr lang="en-US" dirty="0" err="1">
                <a:latin typeface="Century Gothic" panose="020B0502020202020204" pitchFamily="34" charset="0"/>
              </a:rPr>
              <a:t>och</a:t>
            </a:r>
            <a:r>
              <a:rPr lang="en-US" dirty="0">
                <a:latin typeface="Century Gothic" panose="020B0502020202020204" pitchFamily="34" charset="0"/>
              </a:rPr>
              <a:t> </a:t>
            </a:r>
            <a:r>
              <a:rPr lang="en-US" dirty="0" err="1">
                <a:latin typeface="Century Gothic" panose="020B0502020202020204" pitchFamily="34" charset="0"/>
              </a:rPr>
              <a:t>betalningsbalanskris</a:t>
            </a:r>
            <a:r>
              <a:rPr lang="en-US" dirty="0">
                <a:latin typeface="Century Gothic" panose="020B0502020202020204" pitchFamily="34" charset="0"/>
              </a:rPr>
              <a:t> -&gt; </a:t>
            </a:r>
            <a:r>
              <a:rPr lang="en-US" dirty="0" err="1">
                <a:latin typeface="Century Gothic" panose="020B0502020202020204" pitchFamily="34" charset="0"/>
              </a:rPr>
              <a:t>svårt</a:t>
            </a:r>
            <a:r>
              <a:rPr lang="en-US" dirty="0">
                <a:latin typeface="Century Gothic" panose="020B0502020202020204" pitchFamily="34" charset="0"/>
              </a:rPr>
              <a:t> </a:t>
            </a:r>
            <a:r>
              <a:rPr lang="en-US" dirty="0" err="1">
                <a:latin typeface="Century Gothic" panose="020B0502020202020204" pitchFamily="34" charset="0"/>
              </a:rPr>
              <a:t>att</a:t>
            </a:r>
            <a:r>
              <a:rPr lang="en-US" dirty="0">
                <a:latin typeface="Century Gothic" panose="020B0502020202020204" pitchFamily="34" charset="0"/>
              </a:rPr>
              <a:t> </a:t>
            </a:r>
            <a:r>
              <a:rPr lang="en-US" dirty="0" err="1">
                <a:latin typeface="Century Gothic" panose="020B0502020202020204" pitchFamily="34" charset="0"/>
              </a:rPr>
              <a:t>finansiera</a:t>
            </a:r>
            <a:r>
              <a:rPr lang="en-US" dirty="0">
                <a:latin typeface="Century Gothic" panose="020B0502020202020204" pitchFamily="34" charset="0"/>
              </a:rPr>
              <a:t> </a:t>
            </a:r>
            <a:r>
              <a:rPr lang="en-US" dirty="0" err="1">
                <a:latin typeface="Century Gothic" panose="020B0502020202020204" pitchFamily="34" charset="0"/>
              </a:rPr>
              <a:t>kriget</a:t>
            </a:r>
            <a:endParaRPr lang="en-US" dirty="0">
              <a:latin typeface="Century Gothic" panose="020B0502020202020204" pitchFamily="34" charset="0"/>
            </a:endParaRPr>
          </a:p>
          <a:p>
            <a:pPr lvl="1"/>
            <a:r>
              <a:rPr lang="en-US" dirty="0" err="1">
                <a:latin typeface="Century Gothic" panose="020B0502020202020204" pitchFamily="34" charset="0"/>
              </a:rPr>
              <a:t>Befolknings</a:t>
            </a:r>
            <a:r>
              <a:rPr lang="en-US" dirty="0">
                <a:latin typeface="Century Gothic" panose="020B0502020202020204" pitchFamily="34" charset="0"/>
              </a:rPr>
              <a:t> </a:t>
            </a:r>
            <a:r>
              <a:rPr lang="en-US" dirty="0" err="1">
                <a:latin typeface="Century Gothic" panose="020B0502020202020204" pitchFamily="34" charset="0"/>
              </a:rPr>
              <a:t>missnöje</a:t>
            </a:r>
            <a:endParaRPr lang="en-US" dirty="0">
              <a:latin typeface="Century Gothic" panose="020B0502020202020204" pitchFamily="34" charset="0"/>
            </a:endParaRPr>
          </a:p>
          <a:p>
            <a:pPr lvl="1"/>
            <a:endParaRPr lang="en-US" dirty="0">
              <a:latin typeface="Century Gothic" panose="020B0502020202020204" pitchFamily="34" charset="0"/>
            </a:endParaRPr>
          </a:p>
          <a:p>
            <a:r>
              <a:rPr lang="en-US" dirty="0" err="1">
                <a:latin typeface="Century Gothic" panose="020B0502020202020204" pitchFamily="34" charset="0"/>
              </a:rPr>
              <a:t>Långsiktigt</a:t>
            </a:r>
            <a:r>
              <a:rPr lang="en-US" dirty="0">
                <a:latin typeface="Century Gothic" panose="020B0502020202020204" pitchFamily="34" charset="0"/>
              </a:rPr>
              <a:t> </a:t>
            </a:r>
            <a:r>
              <a:rPr lang="en-US" dirty="0" err="1">
                <a:latin typeface="Century Gothic" panose="020B0502020202020204" pitchFamily="34" charset="0"/>
              </a:rPr>
              <a:t>förändring</a:t>
            </a:r>
            <a:r>
              <a:rPr lang="en-US" dirty="0">
                <a:latin typeface="Century Gothic" panose="020B0502020202020204" pitchFamily="34" charset="0"/>
              </a:rPr>
              <a:t> </a:t>
            </a:r>
            <a:r>
              <a:rPr lang="en-US" dirty="0" err="1">
                <a:latin typeface="Century Gothic" panose="020B0502020202020204" pitchFamily="34" charset="0"/>
              </a:rPr>
              <a:t>i</a:t>
            </a:r>
            <a:r>
              <a:rPr lang="en-US" dirty="0">
                <a:latin typeface="Century Gothic" panose="020B0502020202020204" pitchFamily="34" charset="0"/>
              </a:rPr>
              <a:t> </a:t>
            </a:r>
            <a:r>
              <a:rPr lang="sv-SE" dirty="0">
                <a:latin typeface="Century Gothic" panose="020B0502020202020204" pitchFamily="34" charset="0"/>
              </a:rPr>
              <a:t>ledarskiktet?</a:t>
            </a: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0E57DDDC-2D09-364D-93E4-B8A3106D8E17}"/>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7" name="Rectangle 6">
            <a:extLst>
              <a:ext uri="{FF2B5EF4-FFF2-40B4-BE49-F238E27FC236}">
                <a16:creationId xmlns:a16="http://schemas.microsoft.com/office/drawing/2014/main" id="{101AD8D2-9CE7-F945-851F-D54900646FEA}"/>
              </a:ext>
            </a:extLst>
          </p:cNvPr>
          <p:cNvSpPr/>
          <p:nvPr/>
        </p:nvSpPr>
        <p:spPr>
          <a:xfrm>
            <a:off x="5842668" y="299621"/>
            <a:ext cx="12479971"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Förväntade</a:t>
            </a:r>
            <a:r>
              <a:rPr lang="en-US" sz="4800" dirty="0">
                <a:solidFill>
                  <a:prstClr val="white"/>
                </a:solidFill>
                <a:latin typeface="Century Gothic" panose="020B0502020202020204" pitchFamily="34" charset="0"/>
                <a:cs typeface="Futura Medium" panose="020B0602020204020303" pitchFamily="34" charset="-79"/>
              </a:rPr>
              <a:t> effecter av </a:t>
            </a:r>
            <a:r>
              <a:rPr lang="en-US" sz="4800" dirty="0" err="1">
                <a:solidFill>
                  <a:prstClr val="white"/>
                </a:solidFill>
                <a:latin typeface="Century Gothic" panose="020B0502020202020204" pitchFamily="34" charset="0"/>
                <a:cs typeface="Futura Medium" panose="020B0602020204020303" pitchFamily="34" charset="-79"/>
              </a:rPr>
              <a:t>sanktioner</a:t>
            </a:r>
            <a:endParaRPr lang="en-US" sz="4800" dirty="0">
              <a:solidFill>
                <a:prstClr val="white"/>
              </a:solidFill>
              <a:latin typeface="Century Gothic" panose="020B0502020202020204" pitchFamily="34" charset="0"/>
              <a:cs typeface="Futura Medium" panose="020B0602020204020303" pitchFamily="34" charset="-79"/>
            </a:endParaRPr>
          </a:p>
        </p:txBody>
      </p:sp>
      <p:sp>
        <p:nvSpPr>
          <p:cNvPr id="2" name="Content Placeholder 2">
            <a:extLst>
              <a:ext uri="{FF2B5EF4-FFF2-40B4-BE49-F238E27FC236}">
                <a16:creationId xmlns:a16="http://schemas.microsoft.com/office/drawing/2014/main" id="{F8EF42C6-9CE8-71C0-F3BF-845767724DCF}"/>
              </a:ext>
            </a:extLst>
          </p:cNvPr>
          <p:cNvSpPr txBox="1">
            <a:spLocks/>
          </p:cNvSpPr>
          <p:nvPr/>
        </p:nvSpPr>
        <p:spPr>
          <a:xfrm>
            <a:off x="12538579" y="2997065"/>
            <a:ext cx="9034188" cy="8831425"/>
          </a:xfrm>
          <a:prstGeom prst="rect">
            <a:avLst/>
          </a:prstGeom>
        </p:spPr>
        <p:txBody>
          <a:bodyPr vert="horz" lIns="182868" tIns="91434" rIns="182868" bIns="91434"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709">
              <a:spcBef>
                <a:spcPts val="2000"/>
              </a:spcBef>
              <a:buNone/>
            </a:pPr>
            <a:r>
              <a:rPr lang="en-US" sz="6000" dirty="0" err="1">
                <a:solidFill>
                  <a:prstClr val="black"/>
                </a:solidFill>
                <a:latin typeface="Century Gothic" panose="020B0502020202020204" pitchFamily="34" charset="0"/>
              </a:rPr>
              <a:t>Andra</a:t>
            </a:r>
            <a:r>
              <a:rPr lang="en-US" sz="6000" dirty="0">
                <a:solidFill>
                  <a:prstClr val="black"/>
                </a:solidFill>
                <a:latin typeface="Century Gothic" panose="020B0502020202020204" pitchFamily="34" charset="0"/>
              </a:rPr>
              <a:t> </a:t>
            </a:r>
            <a:r>
              <a:rPr lang="en-US" sz="6000" dirty="0" err="1">
                <a:solidFill>
                  <a:prstClr val="black"/>
                </a:solidFill>
                <a:latin typeface="Century Gothic" panose="020B0502020202020204" pitchFamily="34" charset="0"/>
              </a:rPr>
              <a:t>effekter</a:t>
            </a:r>
            <a:r>
              <a:rPr lang="en-US" sz="6000" dirty="0">
                <a:solidFill>
                  <a:prstClr val="black"/>
                </a:solidFill>
                <a:latin typeface="Century Gothic" panose="020B0502020202020204" pitchFamily="34" charset="0"/>
              </a:rPr>
              <a:t>:</a:t>
            </a:r>
          </a:p>
          <a:p>
            <a:pPr marL="0" indent="0" defTabSz="1828709">
              <a:spcBef>
                <a:spcPts val="2000"/>
              </a:spcBef>
              <a:buNone/>
            </a:pPr>
            <a:endParaRPr lang="en-US" sz="5600" dirty="0">
              <a:solidFill>
                <a:prstClr val="black"/>
              </a:solidFill>
              <a:latin typeface="Century Gothic" panose="020B0502020202020204" pitchFamily="34" charset="0"/>
            </a:endParaRPr>
          </a:p>
          <a:p>
            <a:pPr marL="457177" indent="-457177" defTabSz="1828709">
              <a:spcBef>
                <a:spcPts val="2000"/>
              </a:spcBef>
            </a:pPr>
            <a:r>
              <a:rPr lang="en-US" sz="6000" dirty="0" err="1">
                <a:solidFill>
                  <a:prstClr val="black"/>
                </a:solidFill>
                <a:latin typeface="Century Gothic" panose="020B0502020202020204" pitchFamily="34" charset="0"/>
              </a:rPr>
              <a:t>Ekonomisk</a:t>
            </a:r>
            <a:r>
              <a:rPr lang="en-US" sz="6000" dirty="0">
                <a:solidFill>
                  <a:prstClr val="black"/>
                </a:solidFill>
                <a:latin typeface="Century Gothic" panose="020B0502020202020204" pitchFamily="34" charset="0"/>
              </a:rPr>
              <a:t> </a:t>
            </a:r>
            <a:r>
              <a:rPr lang="en-US" sz="6000" dirty="0" err="1">
                <a:solidFill>
                  <a:prstClr val="black"/>
                </a:solidFill>
                <a:latin typeface="Century Gothic" panose="020B0502020202020204" pitchFamily="34" charset="0"/>
              </a:rPr>
              <a:t>skada</a:t>
            </a:r>
            <a:endParaRPr lang="en-US" sz="6000" dirty="0">
              <a:solidFill>
                <a:prstClr val="black"/>
              </a:solidFill>
              <a:latin typeface="Century Gothic" panose="020B0502020202020204" pitchFamily="34" charset="0"/>
            </a:endParaRPr>
          </a:p>
          <a:p>
            <a:pPr marL="457177" indent="-457177" defTabSz="1828709">
              <a:spcBef>
                <a:spcPts val="2000"/>
              </a:spcBef>
            </a:pPr>
            <a:r>
              <a:rPr lang="en-US" sz="5600" dirty="0" err="1">
                <a:solidFill>
                  <a:prstClr val="black"/>
                </a:solidFill>
                <a:latin typeface="Century Gothic" panose="020B0502020202020204" pitchFamily="34" charset="0"/>
              </a:rPr>
              <a:t>Isolering</a:t>
            </a:r>
            <a:endParaRPr lang="en-US" sz="5600" dirty="0">
              <a:solidFill>
                <a:prstClr val="black"/>
              </a:solidFill>
              <a:latin typeface="Century Gothic" panose="020B0502020202020204" pitchFamily="34" charset="0"/>
            </a:endParaRPr>
          </a:p>
          <a:p>
            <a:pPr marL="457177" indent="-457177" defTabSz="1828709">
              <a:spcBef>
                <a:spcPts val="2000"/>
              </a:spcBef>
            </a:pPr>
            <a:endParaRPr lang="en-US" sz="5600" dirty="0">
              <a:solidFill>
                <a:prstClr val="black"/>
              </a:solidFill>
              <a:latin typeface="Century Gothic" panose="020B0502020202020204" pitchFamily="34" charset="0"/>
            </a:endParaRPr>
          </a:p>
          <a:p>
            <a:pPr marL="1371531" lvl="1" indent="-457177" defTabSz="1828709">
              <a:spcBef>
                <a:spcPts val="1000"/>
              </a:spcBef>
            </a:pPr>
            <a:r>
              <a:rPr lang="en-US" sz="5200" dirty="0" err="1">
                <a:solidFill>
                  <a:prstClr val="black"/>
                </a:solidFill>
                <a:latin typeface="Century Gothic" panose="020B0502020202020204" pitchFamily="34" charset="0"/>
              </a:rPr>
              <a:t>försämra</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Rysslands</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produktionskapacitet</a:t>
            </a:r>
            <a:r>
              <a:rPr lang="en-US" sz="5200" dirty="0">
                <a:solidFill>
                  <a:prstClr val="black"/>
                </a:solidFill>
                <a:latin typeface="Century Gothic" panose="020B0502020202020204" pitchFamily="34" charset="0"/>
              </a:rPr>
              <a:t> -&gt; </a:t>
            </a:r>
            <a:r>
              <a:rPr lang="en-US" sz="5200" dirty="0" err="1">
                <a:solidFill>
                  <a:prstClr val="black"/>
                </a:solidFill>
                <a:latin typeface="Century Gothic" panose="020B0502020202020204" pitchFamily="34" charset="0"/>
              </a:rPr>
              <a:t>färre</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resurser</a:t>
            </a:r>
            <a:r>
              <a:rPr lang="en-US" sz="5200" dirty="0">
                <a:solidFill>
                  <a:prstClr val="black"/>
                </a:solidFill>
                <a:latin typeface="Century Gothic" panose="020B0502020202020204" pitchFamily="34" charset="0"/>
              </a:rPr>
              <a:t> till hands för </a:t>
            </a:r>
            <a:r>
              <a:rPr lang="en-US" sz="5200" dirty="0" err="1">
                <a:solidFill>
                  <a:prstClr val="black"/>
                </a:solidFill>
                <a:latin typeface="Century Gothic" panose="020B0502020202020204" pitchFamily="34" charset="0"/>
              </a:rPr>
              <a:t>framtida</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invasionsplaner</a:t>
            </a:r>
            <a:endParaRPr lang="en-US" sz="5200" dirty="0">
              <a:solidFill>
                <a:prstClr val="black"/>
              </a:solidFill>
              <a:latin typeface="Century Gothic" panose="020B0502020202020204" pitchFamily="34" charset="0"/>
            </a:endParaRPr>
          </a:p>
          <a:p>
            <a:pPr marL="1371531" lvl="1" indent="-457177" defTabSz="1828709">
              <a:spcBef>
                <a:spcPts val="1000"/>
              </a:spcBef>
            </a:pPr>
            <a:r>
              <a:rPr lang="en-US" sz="5200" dirty="0" err="1">
                <a:solidFill>
                  <a:prstClr val="black"/>
                </a:solidFill>
                <a:latin typeface="Century Gothic" panose="020B0502020202020204" pitchFamily="34" charset="0"/>
              </a:rPr>
              <a:t>avskräcka</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andra</a:t>
            </a:r>
            <a:endParaRPr lang="en-US" sz="5200" dirty="0">
              <a:solidFill>
                <a:prstClr val="black"/>
              </a:solidFill>
              <a:latin typeface="Century Gothic" panose="020B0502020202020204" pitchFamily="34" charset="0"/>
            </a:endParaRPr>
          </a:p>
          <a:p>
            <a:pPr marL="1371531" lvl="1" indent="-457177" defTabSz="1828709">
              <a:spcBef>
                <a:spcPts val="1000"/>
              </a:spcBef>
            </a:pPr>
            <a:r>
              <a:rPr lang="en-US" sz="5200" dirty="0" err="1">
                <a:solidFill>
                  <a:prstClr val="black"/>
                </a:solidFill>
                <a:latin typeface="Century Gothic" panose="020B0502020202020204" pitchFamily="34" charset="0"/>
              </a:rPr>
              <a:t>tillfredsställa</a:t>
            </a:r>
            <a:r>
              <a:rPr lang="en-US" sz="5200" dirty="0">
                <a:solidFill>
                  <a:prstClr val="black"/>
                </a:solidFill>
                <a:latin typeface="Century Gothic" panose="020B0502020202020204" pitchFamily="34" charset="0"/>
              </a:rPr>
              <a:t> </a:t>
            </a:r>
            <a:r>
              <a:rPr lang="en-US" sz="5200" dirty="0" err="1">
                <a:solidFill>
                  <a:prstClr val="black"/>
                </a:solidFill>
                <a:latin typeface="Century Gothic" panose="020B0502020202020204" pitchFamily="34" charset="0"/>
              </a:rPr>
              <a:t>opinionen</a:t>
            </a:r>
            <a:endParaRPr lang="en-US" sz="5200" dirty="0">
              <a:solidFill>
                <a:prstClr val="black"/>
              </a:solidFill>
              <a:latin typeface="Century Gothic" panose="020B0502020202020204" pitchFamily="34" charset="0"/>
            </a:endParaRPr>
          </a:p>
          <a:p>
            <a:pPr marL="457177" indent="-457177" defTabSz="1828709">
              <a:spcBef>
                <a:spcPts val="2000"/>
              </a:spcBef>
            </a:pPr>
            <a:endParaRPr lang="en-US" sz="5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6403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3F04E40-2B4E-BC70-C1E6-B230355E6497}"/>
              </a:ext>
            </a:extLst>
          </p:cNvPr>
          <p:cNvSpPr/>
          <p:nvPr/>
        </p:nvSpPr>
        <p:spPr>
          <a:xfrm>
            <a:off x="19083130" y="10137913"/>
            <a:ext cx="4075044"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274849" y="2452034"/>
            <a:ext cx="14315891" cy="8811932"/>
          </a:xfrm>
        </p:spPr>
        <p:txBody>
          <a:bodyPr>
            <a:noAutofit/>
          </a:bodyPr>
          <a:lstStyle/>
          <a:p>
            <a:pPr>
              <a:spcBef>
                <a:spcPts val="1200"/>
              </a:spcBef>
              <a:spcAft>
                <a:spcPts val="1200"/>
              </a:spcAft>
            </a:pPr>
            <a:r>
              <a:rPr lang="en-GB" sz="4000" dirty="0" err="1">
                <a:latin typeface="Helvetica Neue" panose="02000503000000020004" pitchFamily="2" charset="0"/>
                <a:ea typeface="Helvetica Neue" panose="02000503000000020004" pitchFamily="2" charset="0"/>
                <a:cs typeface="Helvetica Neue" panose="02000503000000020004" pitchFamily="2" charset="0"/>
              </a:rPr>
              <a:t>Mötets</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öppnande</a:t>
            </a:r>
            <a:br>
              <a:rPr lang="en-GB" sz="4000" dirty="0">
                <a:latin typeface="Helvetica Neue" panose="02000503000000020004" pitchFamily="2" charset="0"/>
                <a:ea typeface="Helvetica Neue" panose="02000503000000020004" pitchFamily="2" charset="0"/>
                <a:cs typeface="Helvetica Neue" panose="02000503000000020004" pitchFamily="2" charset="0"/>
              </a:rPr>
            </a:br>
            <a:br>
              <a:rPr lang="en-GB" sz="4000" dirty="0">
                <a:latin typeface="Helvetica Neue" panose="02000503000000020004" pitchFamily="2" charset="0"/>
                <a:ea typeface="Helvetica Neue" panose="02000503000000020004" pitchFamily="2" charset="0"/>
                <a:cs typeface="Helvetica Neue" panose="02000503000000020004" pitchFamily="2" charset="0"/>
              </a:rPr>
            </a:br>
            <a:r>
              <a:rPr lang="en-GB" sz="4000" dirty="0" err="1">
                <a:latin typeface="Helvetica Neue" panose="02000503000000020004" pitchFamily="2" charset="0"/>
                <a:ea typeface="Helvetica Neue" panose="02000503000000020004" pitchFamily="2" charset="0"/>
                <a:cs typeface="Helvetica Neue" panose="02000503000000020004" pitchFamily="2" charset="0"/>
              </a:rPr>
              <a:t>Uppdatering</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från</a:t>
            </a:r>
            <a:r>
              <a:rPr lang="en-GB" sz="4000" dirty="0">
                <a:latin typeface="Helvetica Neue" panose="02000503000000020004" pitchFamily="2" charset="0"/>
                <a:ea typeface="Helvetica Neue" panose="02000503000000020004" pitchFamily="2" charset="0"/>
                <a:cs typeface="Helvetica Neue" panose="02000503000000020004" pitchFamily="2" charset="0"/>
              </a:rPr>
              <a:t> ICC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internationellt</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br>
              <a:rPr lang="en-GB" sz="4000" dirty="0">
                <a:latin typeface="Gotham Light" pitchFamily="2" charset="0"/>
              </a:rPr>
            </a:br>
            <a:r>
              <a:rPr lang="en-GB" sz="4000" dirty="0">
                <a:latin typeface="Helvetica Neue Thin" panose="020B0403020202020204" pitchFamily="34" charset="0"/>
                <a:ea typeface="Helvetica Neue Thin" panose="020B0403020202020204" pitchFamily="34" charset="0"/>
              </a:rPr>
              <a:t>Alfred Ram, </a:t>
            </a:r>
            <a:r>
              <a:rPr lang="en-GB" sz="4000" dirty="0" err="1">
                <a:latin typeface="Helvetica Neue Thin" panose="020B0403020202020204" pitchFamily="34" charset="0"/>
                <a:ea typeface="Helvetica Neue Thin" panose="020B0403020202020204" pitchFamily="34" charset="0"/>
              </a:rPr>
              <a:t>Policykoordinator</a:t>
            </a:r>
            <a:r>
              <a:rPr lang="en-GB" sz="4000" dirty="0">
                <a:latin typeface="Helvetica Neue Thin" panose="020B0403020202020204" pitchFamily="34" charset="0"/>
                <a:ea typeface="Helvetica Neue Thin" panose="020B0403020202020204" pitchFamily="34" charset="0"/>
              </a:rPr>
              <a:t>, </a:t>
            </a:r>
            <a:br>
              <a:rPr lang="en-GB" sz="4000" dirty="0">
                <a:latin typeface="Helvetica Neue Thin" panose="020B0403020202020204" pitchFamily="34" charset="0"/>
                <a:ea typeface="Helvetica Neue Thin" panose="020B0403020202020204" pitchFamily="34" charset="0"/>
              </a:rPr>
            </a:br>
            <a:r>
              <a:rPr lang="en-GB" sz="4000" dirty="0">
                <a:latin typeface="Helvetica Neue Thin" panose="020B0403020202020204" pitchFamily="34" charset="0"/>
                <a:ea typeface="Helvetica Neue Thin" panose="020B0403020202020204" pitchFamily="34" charset="0"/>
              </a:rPr>
              <a:t>ICC Sverige</a:t>
            </a:r>
            <a:br>
              <a:rPr lang="en-GB" sz="4000" dirty="0">
                <a:latin typeface="Gotham Light" pitchFamily="2" charset="0"/>
              </a:rPr>
            </a:br>
            <a:br>
              <a:rPr lang="en-GB" sz="4000" dirty="0">
                <a:latin typeface="Gotham Light" pitchFamily="2" charset="0"/>
              </a:rPr>
            </a:br>
            <a:r>
              <a:rPr lang="en-GB" sz="4000" dirty="0" err="1">
                <a:latin typeface="Helvetica Neue" panose="02000503000000020004" pitchFamily="2" charset="0"/>
                <a:ea typeface="Helvetica Neue" panose="02000503000000020004" pitchFamily="2" charset="0"/>
                <a:cs typeface="Helvetica Neue" panose="02000503000000020004" pitchFamily="2" charset="0"/>
              </a:rPr>
              <a:t>Uppdatering</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och</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beredning</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inför</a:t>
            </a:r>
            <a:r>
              <a:rPr lang="en-GB" sz="4000" dirty="0">
                <a:latin typeface="Helvetica Neue" panose="02000503000000020004" pitchFamily="2" charset="0"/>
                <a:ea typeface="Helvetica Neue" panose="02000503000000020004" pitchFamily="2" charset="0"/>
                <a:cs typeface="Helvetica Neue" panose="02000503000000020004" pitchFamily="2" charset="0"/>
              </a:rPr>
              <a:t> CLP-</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möte</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br>
              <a:rPr lang="en-GB" sz="4000" dirty="0">
                <a:latin typeface="Gotham Light" pitchFamily="2" charset="0"/>
              </a:rPr>
            </a:br>
            <a:r>
              <a:rPr lang="en-GB" sz="4000" dirty="0" err="1">
                <a:latin typeface="Helvetica Neue Thin" panose="020B0403020202020204" pitchFamily="34" charset="0"/>
                <a:ea typeface="Helvetica Neue Thin" panose="020B0403020202020204" pitchFamily="34" charset="0"/>
              </a:rPr>
              <a:t>Ordförande</a:t>
            </a:r>
            <a:r>
              <a:rPr lang="en-GB" sz="4000" dirty="0">
                <a:latin typeface="Helvetica Neue Thin" panose="020B0403020202020204" pitchFamily="34" charset="0"/>
                <a:ea typeface="Helvetica Neue Thin" panose="020B0403020202020204" pitchFamily="34" charset="0"/>
              </a:rPr>
              <a:t> Oscar </a:t>
            </a:r>
            <a:r>
              <a:rPr lang="en-GB" sz="4000" dirty="0" err="1">
                <a:latin typeface="Helvetica Neue Thin" panose="020B0403020202020204" pitchFamily="34" charset="0"/>
                <a:ea typeface="Helvetica Neue Thin" panose="020B0403020202020204" pitchFamily="34" charset="0"/>
              </a:rPr>
              <a:t>Tiberg</a:t>
            </a:r>
            <a:r>
              <a:rPr lang="en-GB" sz="4000" dirty="0">
                <a:latin typeface="Helvetica Neue Thin" panose="020B0403020202020204" pitchFamily="34" charset="0"/>
                <a:ea typeface="Helvetica Neue Thin" panose="020B0403020202020204" pitchFamily="34" charset="0"/>
              </a:rPr>
              <a:t>, </a:t>
            </a:r>
            <a:r>
              <a:rPr lang="en-GB" sz="4000" dirty="0" err="1">
                <a:latin typeface="Helvetica Neue Thin" panose="020B0403020202020204" pitchFamily="34" charset="0"/>
                <a:ea typeface="Helvetica Neue Thin" panose="020B0403020202020204" pitchFamily="34" charset="0"/>
              </a:rPr>
              <a:t>Advokat</a:t>
            </a:r>
            <a:r>
              <a:rPr lang="en-GB" sz="4000" dirty="0">
                <a:latin typeface="Helvetica Neue Thin" panose="020B0403020202020204" pitchFamily="34" charset="0"/>
                <a:ea typeface="Helvetica Neue Thin" panose="020B0403020202020204" pitchFamily="34" charset="0"/>
              </a:rPr>
              <a:t>, Chouette </a:t>
            </a:r>
            <a:br>
              <a:rPr lang="en-GB" sz="4000" dirty="0">
                <a:latin typeface="Helvetica Neue Thin" panose="020B0403020202020204" pitchFamily="34" charset="0"/>
                <a:ea typeface="Helvetica Neue Thin" panose="020B0403020202020204" pitchFamily="34" charset="0"/>
              </a:rPr>
            </a:br>
            <a:br>
              <a:rPr lang="en-GB" sz="4000" dirty="0">
                <a:latin typeface="Gotham Light" pitchFamily="2" charset="0"/>
              </a:rPr>
            </a:br>
            <a:r>
              <a:rPr lang="en-GB" sz="4000" dirty="0">
                <a:latin typeface="Helvetica Neue" panose="02000503000000020004" pitchFamily="2" charset="0"/>
                <a:ea typeface="Helvetica Neue" panose="02000503000000020004" pitchFamily="2" charset="0"/>
                <a:cs typeface="Helvetica Neue" panose="02000503000000020004" pitchFamily="2" charset="0"/>
              </a:rPr>
              <a:t>ICC Guide to Incoterms 2020</a:t>
            </a:r>
            <a:br>
              <a:rPr lang="en-GB" sz="4000" dirty="0">
                <a:latin typeface="Gotham Light" pitchFamily="2" charset="0"/>
              </a:rPr>
            </a:br>
            <a:r>
              <a:rPr lang="en-GB" sz="4000" dirty="0" err="1">
                <a:latin typeface="Helvetica Neue Thin" panose="020B0403020202020204" pitchFamily="34" charset="0"/>
                <a:ea typeface="Helvetica Neue Thin" panose="020B0403020202020204" pitchFamily="34" charset="0"/>
              </a:rPr>
              <a:t>Ordförande</a:t>
            </a:r>
            <a:r>
              <a:rPr lang="en-GB" sz="4000" dirty="0">
                <a:latin typeface="Helvetica Neue Thin" panose="020B0403020202020204" pitchFamily="34" charset="0"/>
                <a:ea typeface="Helvetica Neue Thin" panose="020B0403020202020204" pitchFamily="34" charset="0"/>
              </a:rPr>
              <a:t> Oscar </a:t>
            </a:r>
            <a:r>
              <a:rPr lang="en-GB" sz="4000" dirty="0" err="1">
                <a:latin typeface="Helvetica Neue Thin" panose="020B0403020202020204" pitchFamily="34" charset="0"/>
                <a:ea typeface="Helvetica Neue Thin" panose="020B0403020202020204" pitchFamily="34" charset="0"/>
              </a:rPr>
              <a:t>Tiberg</a:t>
            </a:r>
            <a:r>
              <a:rPr lang="en-GB" sz="4000" dirty="0">
                <a:latin typeface="Helvetica Neue Thin" panose="020B0403020202020204" pitchFamily="34" charset="0"/>
                <a:ea typeface="Helvetica Neue Thin" panose="020B0403020202020204" pitchFamily="34" charset="0"/>
              </a:rPr>
              <a:t>, </a:t>
            </a:r>
            <a:r>
              <a:rPr lang="en-GB" sz="4000" dirty="0" err="1">
                <a:latin typeface="Helvetica Neue Thin" panose="020B0403020202020204" pitchFamily="34" charset="0"/>
                <a:ea typeface="Helvetica Neue Thin" panose="020B0403020202020204" pitchFamily="34" charset="0"/>
              </a:rPr>
              <a:t>Advokat</a:t>
            </a:r>
            <a:r>
              <a:rPr lang="en-GB" sz="4000" dirty="0">
                <a:latin typeface="Helvetica Neue Thin" panose="020B0403020202020204" pitchFamily="34" charset="0"/>
                <a:ea typeface="Helvetica Neue Thin" panose="020B0403020202020204" pitchFamily="34" charset="0"/>
              </a:rPr>
              <a:t>, Chouette</a:t>
            </a:r>
            <a:br>
              <a:rPr lang="en-GB" sz="4000" dirty="0">
                <a:latin typeface="Helvetica Neue Thin" panose="020B0403020202020204" pitchFamily="34" charset="0"/>
                <a:ea typeface="Helvetica Neue Thin" panose="020B0403020202020204" pitchFamily="34" charset="0"/>
              </a:rPr>
            </a:br>
            <a:br>
              <a:rPr lang="en-GB" sz="4000" dirty="0">
                <a:latin typeface="Helvetica Neue Thin" panose="020B0403020202020204" pitchFamily="34" charset="0"/>
                <a:ea typeface="Helvetica Neue Thin" panose="020B0403020202020204" pitchFamily="34" charset="0"/>
              </a:rPr>
            </a:br>
            <a:r>
              <a:rPr lang="en-GB" sz="4000" dirty="0" err="1">
                <a:latin typeface="Helvetica Neue" panose="02000503000000020004" pitchFamily="2" charset="0"/>
                <a:ea typeface="Helvetica Neue" panose="02000503000000020004" pitchFamily="2" charset="0"/>
                <a:cs typeface="Helvetica Neue" panose="02000503000000020004" pitchFamily="2" charset="0"/>
              </a:rPr>
              <a:t>Sanktionerna</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och</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Ryssland</a:t>
            </a:r>
            <a:r>
              <a:rPr lang="en-GB" sz="4000" dirty="0">
                <a:latin typeface="Helvetica Neue" panose="02000503000000020004" pitchFamily="2" charset="0"/>
                <a:ea typeface="Helvetica Neue" panose="02000503000000020004" pitchFamily="2" charset="0"/>
                <a:cs typeface="Helvetica Neue" panose="02000503000000020004" pitchFamily="2" charset="0"/>
              </a:rPr>
              <a:t> – det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ekonomiska</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perspektivet</a:t>
            </a:r>
            <a:br>
              <a:rPr lang="en-GB" sz="4000" dirty="0">
                <a:latin typeface="Gotham Light" pitchFamily="2" charset="0"/>
              </a:rPr>
            </a:br>
            <a:r>
              <a:rPr lang="en-GB" sz="4000" dirty="0">
                <a:latin typeface="Helvetica Neue Thin" panose="020B0403020202020204" pitchFamily="34" charset="0"/>
                <a:ea typeface="Helvetica Neue Thin" panose="020B0403020202020204" pitchFamily="34" charset="0"/>
              </a:rPr>
              <a:t>Maria Perrotta Berlin, </a:t>
            </a:r>
            <a:r>
              <a:rPr lang="en-GB" sz="4000" dirty="0" err="1">
                <a:latin typeface="Helvetica Neue Thin" panose="020B0403020202020204" pitchFamily="34" charset="0"/>
                <a:ea typeface="Helvetica Neue Thin" panose="020B0403020202020204" pitchFamily="34" charset="0"/>
              </a:rPr>
              <a:t>Forskare</a:t>
            </a:r>
            <a:r>
              <a:rPr lang="en-GB" sz="4000" dirty="0">
                <a:latin typeface="Helvetica Neue Thin" panose="020B0403020202020204" pitchFamily="34" charset="0"/>
                <a:ea typeface="Helvetica Neue Thin" panose="020B0403020202020204" pitchFamily="34" charset="0"/>
              </a:rPr>
              <a:t>, Stockholm Institute of Transition </a:t>
            </a:r>
            <a:br>
              <a:rPr lang="en-GB" sz="4000" dirty="0">
                <a:latin typeface="Gotham Light" pitchFamily="2" charset="0"/>
              </a:rPr>
            </a:br>
            <a:br>
              <a:rPr lang="en-GB" sz="4000" dirty="0">
                <a:latin typeface="Helvetica Neue" panose="02000503000000020004" pitchFamily="2" charset="0"/>
                <a:ea typeface="Helvetica Neue" panose="02000503000000020004" pitchFamily="2" charset="0"/>
                <a:cs typeface="Helvetica Neue" panose="02000503000000020004" pitchFamily="2" charset="0"/>
              </a:rPr>
            </a:br>
            <a:r>
              <a:rPr lang="en-GB" sz="4000" dirty="0" err="1">
                <a:latin typeface="Helvetica Neue" panose="02000503000000020004" pitchFamily="2" charset="0"/>
                <a:ea typeface="Helvetica Neue" panose="02000503000000020004" pitchFamily="2" charset="0"/>
                <a:cs typeface="Helvetica Neue" panose="02000503000000020004" pitchFamily="2" charset="0"/>
              </a:rPr>
              <a:t>Nästa</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möte</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och</a:t>
            </a:r>
            <a:r>
              <a:rPr lang="en-GB" sz="4000" dirty="0">
                <a:latin typeface="Helvetica Neue" panose="02000503000000020004" pitchFamily="2" charset="0"/>
                <a:ea typeface="Helvetica Neue" panose="02000503000000020004" pitchFamily="2" charset="0"/>
                <a:cs typeface="Helvetica Neue" panose="02000503000000020004" pitchFamily="2" charset="0"/>
              </a:rPr>
              <a:t> </a:t>
            </a:r>
            <a:r>
              <a:rPr lang="en-GB" sz="4000" dirty="0" err="1">
                <a:latin typeface="Helvetica Neue" panose="02000503000000020004" pitchFamily="2" charset="0"/>
                <a:ea typeface="Helvetica Neue" panose="02000503000000020004" pitchFamily="2" charset="0"/>
                <a:cs typeface="Helvetica Neue" panose="02000503000000020004" pitchFamily="2" charset="0"/>
              </a:rPr>
              <a:t>avslut</a:t>
            </a:r>
            <a:endParaRPr lang="en-GB" sz="4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 name="textruta 1">
            <a:extLst>
              <a:ext uri="{FF2B5EF4-FFF2-40B4-BE49-F238E27FC236}">
                <a16:creationId xmlns:a16="http://schemas.microsoft.com/office/drawing/2014/main" id="{6B26398E-200E-0E12-FB0D-33A8814C0679}"/>
              </a:ext>
            </a:extLst>
          </p:cNvPr>
          <p:cNvSpPr txBox="1"/>
          <p:nvPr/>
        </p:nvSpPr>
        <p:spPr>
          <a:xfrm>
            <a:off x="10419907" y="765544"/>
            <a:ext cx="0" cy="0"/>
          </a:xfrm>
          <a:prstGeom prst="rect">
            <a:avLst/>
          </a:prstGeom>
        </p:spPr>
        <p:txBody>
          <a:bodyPr wrap="none" rtlCol="0">
            <a:normAutofit fontScale="25000" lnSpcReduction="20000"/>
          </a:bodyPr>
          <a:lstStyle/>
          <a:p>
            <a:pPr algn="l">
              <a:lnSpc>
                <a:spcPct val="100000"/>
              </a:lnSpc>
            </a:pPr>
            <a:endParaRPr lang="sv-SE">
              <a:latin typeface="Gotham Medium" pitchFamily="2" charset="0"/>
            </a:endParaRPr>
          </a:p>
        </p:txBody>
      </p:sp>
      <p:sp>
        <p:nvSpPr>
          <p:cNvPr id="6" name="textruta 5">
            <a:extLst>
              <a:ext uri="{FF2B5EF4-FFF2-40B4-BE49-F238E27FC236}">
                <a16:creationId xmlns:a16="http://schemas.microsoft.com/office/drawing/2014/main" id="{F780A253-2ACE-ACDA-8934-16927C15D740}"/>
              </a:ext>
            </a:extLst>
          </p:cNvPr>
          <p:cNvSpPr txBox="1"/>
          <p:nvPr/>
        </p:nvSpPr>
        <p:spPr>
          <a:xfrm>
            <a:off x="21834088" y="691376"/>
            <a:ext cx="0" cy="0"/>
          </a:xfrm>
          <a:prstGeom prst="rect">
            <a:avLst/>
          </a:prstGeom>
        </p:spPr>
        <p:txBody>
          <a:bodyPr wrap="none" rtlCol="0">
            <a:normAutofit fontScale="25000" lnSpcReduction="20000"/>
          </a:bodyPr>
          <a:lstStyle/>
          <a:p>
            <a:pPr algn="l">
              <a:lnSpc>
                <a:spcPct val="100000"/>
              </a:lnSpc>
            </a:pPr>
            <a:endParaRPr lang="sv-SE">
              <a:latin typeface="Gotham Medium" pitchFamily="2" charset="0"/>
            </a:endParaRPr>
          </a:p>
        </p:txBody>
      </p:sp>
    </p:spTree>
    <p:extLst>
      <p:ext uri="{BB962C8B-B14F-4D97-AF65-F5344CB8AC3E}">
        <p14:creationId xmlns:p14="http://schemas.microsoft.com/office/powerpoint/2010/main" val="2578066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7711354" y="299621"/>
            <a:ext cx="8742599"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vet vi </a:t>
            </a:r>
            <a:r>
              <a:rPr lang="en-US" sz="4800" dirty="0" err="1">
                <a:solidFill>
                  <a:prstClr val="white"/>
                </a:solidFill>
                <a:latin typeface="Century Gothic" panose="020B0502020202020204" pitchFamily="34" charset="0"/>
                <a:cs typeface="Futura Medium" panose="020B0602020204020303" pitchFamily="34" charset="-79"/>
              </a:rPr>
              <a:t>från</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tidigare</a:t>
            </a:r>
            <a:r>
              <a:rPr lang="en-US" sz="4800" dirty="0">
                <a:solidFill>
                  <a:prstClr val="white"/>
                </a:solidFill>
                <a:latin typeface="Century Gothic" panose="020B0502020202020204" pitchFamily="34" charset="0"/>
                <a:cs typeface="Futura Medium" panose="020B0602020204020303" pitchFamily="34" charset="-79"/>
              </a:rPr>
              <a:t> fall?</a:t>
            </a:r>
          </a:p>
        </p:txBody>
      </p:sp>
      <p:sp>
        <p:nvSpPr>
          <p:cNvPr id="5" name="TextBox 4">
            <a:extLst>
              <a:ext uri="{FF2B5EF4-FFF2-40B4-BE49-F238E27FC236}">
                <a16:creationId xmlns:a16="http://schemas.microsoft.com/office/drawing/2014/main" id="{774818EB-2258-5741-93DF-4F7C5D549FB5}"/>
              </a:ext>
            </a:extLst>
          </p:cNvPr>
          <p:cNvSpPr txBox="1"/>
          <p:nvPr/>
        </p:nvSpPr>
        <p:spPr>
          <a:xfrm>
            <a:off x="776558" y="3705367"/>
            <a:ext cx="15280763" cy="1754326"/>
          </a:xfrm>
          <a:prstGeom prst="rect">
            <a:avLst/>
          </a:prstGeom>
          <a:noFill/>
        </p:spPr>
        <p:txBody>
          <a:bodyPr wrap="square" rtlCol="0">
            <a:spAutoFit/>
          </a:bodyPr>
          <a:lstStyle/>
          <a:p>
            <a:pPr marL="914354" lvl="1" defTabSz="1828709"/>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pic>
        <p:nvPicPr>
          <p:cNvPr id="1026" name="Picture 2">
            <a:extLst>
              <a:ext uri="{FF2B5EF4-FFF2-40B4-BE49-F238E27FC236}">
                <a16:creationId xmlns:a16="http://schemas.microsoft.com/office/drawing/2014/main" id="{F3577F44-7CDD-F636-2105-F0F94660A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69543"/>
            <a:ext cx="11287129" cy="8248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DDE0576-91A8-1F85-A3B1-9318350F4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56"/>
          <a:stretch/>
        </p:blipFill>
        <p:spPr bwMode="auto">
          <a:xfrm>
            <a:off x="12403815" y="2397443"/>
            <a:ext cx="10639473" cy="7340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8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7711354" y="299621"/>
            <a:ext cx="8742599"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vet vi </a:t>
            </a:r>
            <a:r>
              <a:rPr lang="en-US" sz="4800" dirty="0" err="1">
                <a:solidFill>
                  <a:prstClr val="white"/>
                </a:solidFill>
                <a:latin typeface="Century Gothic" panose="020B0502020202020204" pitchFamily="34" charset="0"/>
                <a:cs typeface="Futura Medium" panose="020B0602020204020303" pitchFamily="34" charset="-79"/>
              </a:rPr>
              <a:t>från</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tidigare</a:t>
            </a:r>
            <a:r>
              <a:rPr lang="en-US" sz="4800" dirty="0">
                <a:solidFill>
                  <a:prstClr val="white"/>
                </a:solidFill>
                <a:latin typeface="Century Gothic" panose="020B0502020202020204" pitchFamily="34" charset="0"/>
                <a:cs typeface="Futura Medium" panose="020B0602020204020303" pitchFamily="34" charset="-79"/>
              </a:rPr>
              <a:t> fall?</a:t>
            </a:r>
          </a:p>
        </p:txBody>
      </p:sp>
      <p:sp>
        <p:nvSpPr>
          <p:cNvPr id="5" name="TextBox 4">
            <a:extLst>
              <a:ext uri="{FF2B5EF4-FFF2-40B4-BE49-F238E27FC236}">
                <a16:creationId xmlns:a16="http://schemas.microsoft.com/office/drawing/2014/main" id="{774818EB-2258-5741-93DF-4F7C5D549FB5}"/>
              </a:ext>
            </a:extLst>
          </p:cNvPr>
          <p:cNvSpPr txBox="1"/>
          <p:nvPr/>
        </p:nvSpPr>
        <p:spPr>
          <a:xfrm>
            <a:off x="776557" y="3705368"/>
            <a:ext cx="15677395" cy="6740307"/>
          </a:xfrm>
          <a:prstGeom prst="rect">
            <a:avLst/>
          </a:prstGeom>
          <a:noFill/>
        </p:spPr>
        <p:txBody>
          <a:bodyPr wrap="square" rtlCol="0">
            <a:spAutoFit/>
          </a:bodyPr>
          <a:lstStyle/>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Sanktioner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ses</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som</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verkningslösa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varför</a:t>
            </a:r>
            <a:r>
              <a:rPr lang="en-US" sz="4800" dirty="0">
                <a:solidFill>
                  <a:prstClr val="black"/>
                </a:solidFill>
                <a:latin typeface="Century Gothic" panose="020B0502020202020204" pitchFamily="34" charset="0"/>
              </a:rPr>
              <a:t>?</a:t>
            </a: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Sanktioner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som</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införs</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har</a:t>
            </a:r>
            <a:r>
              <a:rPr lang="en-US" sz="4800" dirty="0">
                <a:solidFill>
                  <a:prstClr val="black"/>
                </a:solidFill>
                <a:latin typeface="Century Gothic" panose="020B0502020202020204" pitchFamily="34" charset="0"/>
              </a:rPr>
              <a:t> redan </a:t>
            </a:r>
            <a:r>
              <a:rPr lang="en-US" sz="4800" dirty="0" err="1">
                <a:solidFill>
                  <a:prstClr val="black"/>
                </a:solidFill>
                <a:latin typeface="Century Gothic" panose="020B0502020202020204" pitchFamily="34" charset="0"/>
              </a:rPr>
              <a:t>mysslickats</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Svårt</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att</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studera</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Trubbig</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verktyg</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Funkar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bäst</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i</a:t>
            </a:r>
            <a:r>
              <a:rPr lang="en-US" sz="4800" dirty="0">
                <a:solidFill>
                  <a:prstClr val="black"/>
                </a:solidFill>
                <a:latin typeface="Century Gothic" panose="020B0502020202020204" pitchFamily="34" charset="0"/>
              </a:rPr>
              <a:t> combination med </a:t>
            </a:r>
            <a:r>
              <a:rPr lang="en-US" sz="4800" dirty="0" err="1">
                <a:solidFill>
                  <a:prstClr val="black"/>
                </a:solidFill>
                <a:latin typeface="Century Gothic" panose="020B0502020202020204" pitchFamily="34" charset="0"/>
              </a:rPr>
              <a:t>annat</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5890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7711354" y="299621"/>
            <a:ext cx="8742599"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vet vi </a:t>
            </a:r>
            <a:r>
              <a:rPr lang="en-US" sz="4800" dirty="0" err="1">
                <a:solidFill>
                  <a:prstClr val="white"/>
                </a:solidFill>
                <a:latin typeface="Century Gothic" panose="020B0502020202020204" pitchFamily="34" charset="0"/>
                <a:cs typeface="Futura Medium" panose="020B0602020204020303" pitchFamily="34" charset="-79"/>
              </a:rPr>
              <a:t>från</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tidigare</a:t>
            </a:r>
            <a:r>
              <a:rPr lang="en-US" sz="4800" dirty="0">
                <a:solidFill>
                  <a:prstClr val="white"/>
                </a:solidFill>
                <a:latin typeface="Century Gothic" panose="020B0502020202020204" pitchFamily="34" charset="0"/>
                <a:cs typeface="Futura Medium" panose="020B0602020204020303" pitchFamily="34" charset="-79"/>
              </a:rPr>
              <a:t> fall?</a:t>
            </a:r>
          </a:p>
        </p:txBody>
      </p:sp>
      <p:sp>
        <p:nvSpPr>
          <p:cNvPr id="5" name="TextBox 4">
            <a:extLst>
              <a:ext uri="{FF2B5EF4-FFF2-40B4-BE49-F238E27FC236}">
                <a16:creationId xmlns:a16="http://schemas.microsoft.com/office/drawing/2014/main" id="{774818EB-2258-5741-93DF-4F7C5D549FB5}"/>
              </a:ext>
            </a:extLst>
          </p:cNvPr>
          <p:cNvSpPr txBox="1"/>
          <p:nvPr/>
        </p:nvSpPr>
        <p:spPr>
          <a:xfrm>
            <a:off x="776558" y="3705368"/>
            <a:ext cx="19814892" cy="7478970"/>
          </a:xfrm>
          <a:prstGeom prst="rect">
            <a:avLst/>
          </a:prstGeom>
          <a:noFill/>
        </p:spPr>
        <p:txBody>
          <a:bodyPr wrap="square" rtlCol="0">
            <a:spAutoFit/>
          </a:bodyPr>
          <a:lstStyle/>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Ekonomisk</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och</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humanitär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skada</a:t>
            </a:r>
            <a:endParaRPr lang="en-US"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en-US" sz="4800" dirty="0" err="1">
                <a:solidFill>
                  <a:prstClr val="black"/>
                </a:solidFill>
                <a:latin typeface="Century Gothic" panose="020B0502020202020204" pitchFamily="34" charset="0"/>
              </a:rPr>
              <a:t>Effekter</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på</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folkhälsan</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som</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liknar</a:t>
            </a:r>
            <a:r>
              <a:rPr lang="en-US" sz="4800" dirty="0">
                <a:solidFill>
                  <a:prstClr val="black"/>
                </a:solidFill>
                <a:latin typeface="Century Gothic" panose="020B0502020202020204" pitchFamily="34" charset="0"/>
              </a:rPr>
              <a:t> de med </a:t>
            </a:r>
            <a:r>
              <a:rPr lang="en-US" sz="4800" dirty="0" err="1">
                <a:solidFill>
                  <a:prstClr val="black"/>
                </a:solidFill>
                <a:latin typeface="Century Gothic" panose="020B0502020202020204" pitchFamily="34" charset="0"/>
              </a:rPr>
              <a:t>militära</a:t>
            </a:r>
            <a:r>
              <a:rPr lang="en-US" sz="4800" dirty="0">
                <a:solidFill>
                  <a:prstClr val="black"/>
                </a:solidFill>
                <a:latin typeface="Century Gothic" panose="020B0502020202020204" pitchFamily="34" charset="0"/>
              </a:rPr>
              <a:t> </a:t>
            </a:r>
            <a:r>
              <a:rPr lang="en-US" sz="4800" dirty="0" err="1">
                <a:solidFill>
                  <a:prstClr val="black"/>
                </a:solidFill>
                <a:latin typeface="Century Gothic" panose="020B0502020202020204" pitchFamily="34" charset="0"/>
              </a:rPr>
              <a:t>konflikter</a:t>
            </a:r>
            <a:endParaRPr lang="en-US"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2-4% lägre tillväxt i 10 år, eller upp till 3 år efter upphävande</a:t>
            </a: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Andra ekonomiska utfall </a:t>
            </a: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Skillnader beroende på typ an sanktion och struktur på ekonomin</a:t>
            </a:r>
          </a:p>
          <a:p>
            <a:pPr marL="1485826" lvl="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57956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36E5F-2FF6-E641-A5BB-01E8F2AF6C72}"/>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94B80A8-1481-4C8C-9CE5-83183DFEA27B}"/>
              </a:ext>
            </a:extLst>
          </p:cNvPr>
          <p:cNvSpPr>
            <a:spLocks noGrp="1"/>
          </p:cNvSpPr>
          <p:nvPr>
            <p:ph sz="half" idx="1"/>
          </p:nvPr>
        </p:nvSpPr>
        <p:spPr>
          <a:xfrm>
            <a:off x="1038748" y="3017348"/>
            <a:ext cx="9034188" cy="8831425"/>
          </a:xfrm>
        </p:spPr>
        <p:txBody>
          <a:bodyPr>
            <a:normAutofit/>
          </a:bodyPr>
          <a:lstStyle/>
          <a:p>
            <a:r>
              <a:rPr lang="en-US" sz="4800" dirty="0" err="1">
                <a:latin typeface="Century Gothic" panose="020B0502020202020204" pitchFamily="34" charset="0"/>
              </a:rPr>
              <a:t>Svår</a:t>
            </a:r>
            <a:r>
              <a:rPr lang="en-US" sz="4800" dirty="0">
                <a:latin typeface="Century Gothic" panose="020B0502020202020204" pitchFamily="34" charset="0"/>
              </a:rPr>
              <a:t> </a:t>
            </a:r>
            <a:r>
              <a:rPr lang="en-US" sz="4800" dirty="0" err="1">
                <a:latin typeface="Century Gothic" panose="020B0502020202020204" pitchFamily="34" charset="0"/>
              </a:rPr>
              <a:t>jämförelse</a:t>
            </a:r>
            <a:endParaRPr lang="en-US" sz="4800" dirty="0">
              <a:latin typeface="Century Gothic" panose="020B0502020202020204" pitchFamily="34" charset="0"/>
            </a:endParaRPr>
          </a:p>
          <a:p>
            <a:endParaRPr lang="en-US" sz="4800" dirty="0">
              <a:latin typeface="Century Gothic" panose="020B0502020202020204" pitchFamily="34" charset="0"/>
            </a:endParaRPr>
          </a:p>
        </p:txBody>
      </p:sp>
      <p:pic>
        <p:nvPicPr>
          <p:cNvPr id="6" name="Picture 5">
            <a:extLst>
              <a:ext uri="{FF2B5EF4-FFF2-40B4-BE49-F238E27FC236}">
                <a16:creationId xmlns:a16="http://schemas.microsoft.com/office/drawing/2014/main" id="{0E57DDDC-2D09-364D-93E4-B8A3106D8E17}"/>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7" name="Rectangle 6">
            <a:extLst>
              <a:ext uri="{FF2B5EF4-FFF2-40B4-BE49-F238E27FC236}">
                <a16:creationId xmlns:a16="http://schemas.microsoft.com/office/drawing/2014/main" id="{101AD8D2-9CE7-F945-851F-D54900646FEA}"/>
              </a:ext>
            </a:extLst>
          </p:cNvPr>
          <p:cNvSpPr/>
          <p:nvPr/>
        </p:nvSpPr>
        <p:spPr>
          <a:xfrm>
            <a:off x="7911757" y="299621"/>
            <a:ext cx="8341793"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gäller</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Rysslands</a:t>
            </a:r>
            <a:r>
              <a:rPr lang="en-US" sz="4800" dirty="0">
                <a:solidFill>
                  <a:prstClr val="white"/>
                </a:solidFill>
                <a:latin typeface="Century Gothic" panose="020B0502020202020204" pitchFamily="34" charset="0"/>
                <a:cs typeface="Futura Medium" panose="020B0602020204020303" pitchFamily="34" charset="-79"/>
              </a:rPr>
              <a:t> fall?</a:t>
            </a:r>
          </a:p>
        </p:txBody>
      </p:sp>
      <p:sp>
        <p:nvSpPr>
          <p:cNvPr id="5" name="Platshållare för bild 4">
            <a:extLst>
              <a:ext uri="{FF2B5EF4-FFF2-40B4-BE49-F238E27FC236}">
                <a16:creationId xmlns:a16="http://schemas.microsoft.com/office/drawing/2014/main" id="{241B2546-83EC-11B3-7BD3-F224356B8FF3}"/>
              </a:ext>
            </a:extLst>
          </p:cNvPr>
          <p:cNvSpPr>
            <a:spLocks noGrp="1"/>
          </p:cNvSpPr>
          <p:nvPr>
            <p:ph type="pic" sz="quarter" idx="13"/>
          </p:nvPr>
        </p:nvSpPr>
        <p:spPr/>
      </p:sp>
      <p:pic>
        <p:nvPicPr>
          <p:cNvPr id="9" name="Picture 3">
            <a:extLst>
              <a:ext uri="{FF2B5EF4-FFF2-40B4-BE49-F238E27FC236}">
                <a16:creationId xmlns:a16="http://schemas.microsoft.com/office/drawing/2014/main" id="{000D9D6B-924C-2869-8319-B9BDF1D02619}"/>
              </a:ext>
            </a:extLst>
          </p:cNvPr>
          <p:cNvPicPr>
            <a:picLocks noChangeAspect="1"/>
          </p:cNvPicPr>
          <p:nvPr/>
        </p:nvPicPr>
        <p:blipFill>
          <a:blip r:embed="rId4"/>
          <a:stretch>
            <a:fillRect/>
          </a:stretch>
        </p:blipFill>
        <p:spPr>
          <a:xfrm>
            <a:off x="10883130" y="3017349"/>
            <a:ext cx="13499283" cy="6441283"/>
          </a:xfrm>
          <a:prstGeom prst="rect">
            <a:avLst/>
          </a:prstGeom>
        </p:spPr>
      </p:pic>
      <p:graphicFrame>
        <p:nvGraphicFramePr>
          <p:cNvPr id="11" name="Diagram 10">
            <a:extLst>
              <a:ext uri="{FF2B5EF4-FFF2-40B4-BE49-F238E27FC236}">
                <a16:creationId xmlns:a16="http://schemas.microsoft.com/office/drawing/2014/main" id="{5201F652-B359-A775-717D-76EDD07A3A94}"/>
              </a:ext>
            </a:extLst>
          </p:cNvPr>
          <p:cNvGraphicFramePr/>
          <p:nvPr/>
        </p:nvGraphicFramePr>
        <p:xfrm>
          <a:off x="708660" y="4123942"/>
          <a:ext cx="10000649" cy="85697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3528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36E5F-2FF6-E641-A5BB-01E8F2AF6C72}"/>
              </a:ext>
            </a:extLst>
          </p:cNvPr>
          <p:cNvSpPr/>
          <p:nvPr/>
        </p:nvSpPr>
        <p:spPr>
          <a:xfrm>
            <a:off x="-217103" y="-65406"/>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94B80A8-1481-4C8C-9CE5-83183DFEA27B}"/>
              </a:ext>
            </a:extLst>
          </p:cNvPr>
          <p:cNvSpPr>
            <a:spLocks noGrp="1"/>
          </p:cNvSpPr>
          <p:nvPr>
            <p:ph sz="half" idx="1"/>
          </p:nvPr>
        </p:nvSpPr>
        <p:spPr>
          <a:xfrm>
            <a:off x="1038748" y="3017348"/>
            <a:ext cx="9034188" cy="8831425"/>
          </a:xfrm>
        </p:spPr>
        <p:txBody>
          <a:bodyPr>
            <a:normAutofit/>
          </a:bodyPr>
          <a:lstStyle/>
          <a:p>
            <a:pPr marL="0" indent="0">
              <a:buNone/>
            </a:pPr>
            <a:endParaRPr lang="en-US" sz="4800" dirty="0">
              <a:latin typeface="Century Gothic" panose="020B0502020202020204" pitchFamily="34" charset="0"/>
            </a:endParaRPr>
          </a:p>
          <a:p>
            <a:r>
              <a:rPr lang="en-US" sz="4800" dirty="0" err="1">
                <a:latin typeface="Century Gothic" panose="020B0502020202020204" pitchFamily="34" charset="0"/>
              </a:rPr>
              <a:t>Dystra</a:t>
            </a:r>
            <a:r>
              <a:rPr lang="en-US" sz="4800" dirty="0">
                <a:latin typeface="Century Gothic" panose="020B0502020202020204" pitchFamily="34" charset="0"/>
              </a:rPr>
              <a:t> </a:t>
            </a:r>
            <a:r>
              <a:rPr lang="en-US" sz="4800" dirty="0" err="1">
                <a:latin typeface="Century Gothic" panose="020B0502020202020204" pitchFamily="34" charset="0"/>
              </a:rPr>
              <a:t>prognos</a:t>
            </a:r>
            <a:r>
              <a:rPr lang="en-US" sz="4800" dirty="0">
                <a:latin typeface="Century Gothic" panose="020B0502020202020204" pitchFamily="34" charset="0"/>
              </a:rPr>
              <a:t>…</a:t>
            </a:r>
          </a:p>
          <a:p>
            <a:r>
              <a:rPr lang="en-US" sz="4800" dirty="0">
                <a:latin typeface="Century Gothic" panose="020B0502020202020204" pitchFamily="34" charset="0"/>
              </a:rPr>
              <a:t>…</a:t>
            </a:r>
            <a:r>
              <a:rPr lang="en-US" sz="4800" dirty="0" err="1">
                <a:latin typeface="Century Gothic" panose="020B0502020202020204" pitchFamily="34" charset="0"/>
              </a:rPr>
              <a:t>som</a:t>
            </a:r>
            <a:r>
              <a:rPr lang="en-US" sz="4800" dirty="0">
                <a:latin typeface="Century Gothic" panose="020B0502020202020204" pitchFamily="34" charset="0"/>
              </a:rPr>
              <a:t> </a:t>
            </a:r>
            <a:r>
              <a:rPr lang="en-US" sz="4800" dirty="0" err="1">
                <a:latin typeface="Century Gothic" panose="020B0502020202020204" pitchFamily="34" charset="0"/>
              </a:rPr>
              <a:t>har</a:t>
            </a:r>
            <a:r>
              <a:rPr lang="en-US" sz="4800" dirty="0">
                <a:latin typeface="Century Gothic" panose="020B0502020202020204" pitchFamily="34" charset="0"/>
              </a:rPr>
              <a:t> </a:t>
            </a:r>
            <a:r>
              <a:rPr lang="en-US" sz="4800" dirty="0" err="1">
                <a:latin typeface="Century Gothic" panose="020B0502020202020204" pitchFamily="34" charset="0"/>
              </a:rPr>
              <a:t>delvis</a:t>
            </a:r>
            <a:r>
              <a:rPr lang="en-US" sz="4800" dirty="0">
                <a:latin typeface="Century Gothic" panose="020B0502020202020204" pitchFamily="34" charset="0"/>
              </a:rPr>
              <a:t> </a:t>
            </a:r>
            <a:r>
              <a:rPr lang="en-US" sz="4800" dirty="0" err="1">
                <a:latin typeface="Century Gothic" panose="020B0502020202020204" pitchFamily="34" charset="0"/>
              </a:rPr>
              <a:t>reviderats</a:t>
            </a:r>
            <a:r>
              <a:rPr lang="en-US" sz="4800" dirty="0">
                <a:latin typeface="Century Gothic" panose="020B0502020202020204" pitchFamily="34" charset="0"/>
              </a:rPr>
              <a:t> </a:t>
            </a:r>
            <a:r>
              <a:rPr lang="en-US" sz="4800" dirty="0" err="1">
                <a:latin typeface="Century Gothic" panose="020B0502020202020204" pitchFamily="34" charset="0"/>
              </a:rPr>
              <a:t>uppåt</a:t>
            </a:r>
            <a:endParaRPr lang="en-US" sz="4800" dirty="0">
              <a:latin typeface="Century Gothic" panose="020B0502020202020204" pitchFamily="34" charset="0"/>
            </a:endParaRPr>
          </a:p>
          <a:p>
            <a:endParaRPr lang="en-US" sz="4800" dirty="0">
              <a:latin typeface="Century Gothic" panose="020B0502020202020204" pitchFamily="34" charset="0"/>
            </a:endParaRPr>
          </a:p>
          <a:p>
            <a:r>
              <a:rPr lang="en-US" sz="4800" dirty="0">
                <a:latin typeface="Century Gothic" panose="020B0502020202020204" pitchFamily="34" charset="0"/>
              </a:rPr>
              <a:t>Ingen knock-out slag</a:t>
            </a:r>
          </a:p>
          <a:p>
            <a:pPr lvl="1"/>
            <a:r>
              <a:rPr lang="en-US" dirty="0" err="1">
                <a:latin typeface="Century Gothic" panose="020B0502020202020204" pitchFamily="34" charset="0"/>
              </a:rPr>
              <a:t>Fördröjda</a:t>
            </a:r>
            <a:r>
              <a:rPr lang="en-US" dirty="0">
                <a:latin typeface="Century Gothic" panose="020B0502020202020204" pitchFamily="34" charset="0"/>
              </a:rPr>
              <a:t> </a:t>
            </a:r>
            <a:r>
              <a:rPr lang="en-US" dirty="0" err="1">
                <a:latin typeface="Century Gothic" panose="020B0502020202020204" pitchFamily="34" charset="0"/>
              </a:rPr>
              <a:t>effekter</a:t>
            </a:r>
            <a:endParaRPr lang="en-US" dirty="0">
              <a:latin typeface="Century Gothic" panose="020B0502020202020204" pitchFamily="34" charset="0"/>
            </a:endParaRPr>
          </a:p>
          <a:p>
            <a:pPr lvl="1"/>
            <a:r>
              <a:rPr lang="en-US" dirty="0" err="1">
                <a:latin typeface="Century Gothic" panose="020B0502020202020204" pitchFamily="34" charset="0"/>
              </a:rPr>
              <a:t>Energiintäkter</a:t>
            </a:r>
            <a:endParaRPr lang="en-US" dirty="0">
              <a:latin typeface="Century Gothic" panose="020B0502020202020204" pitchFamily="34" charset="0"/>
            </a:endParaRPr>
          </a:p>
          <a:p>
            <a:pPr lvl="1"/>
            <a:r>
              <a:rPr lang="en-US" dirty="0" err="1">
                <a:latin typeface="Century Gothic" panose="020B0502020202020204" pitchFamily="34" charset="0"/>
              </a:rPr>
              <a:t>Globalekonomins</a:t>
            </a:r>
            <a:r>
              <a:rPr lang="en-US" dirty="0">
                <a:latin typeface="Century Gothic" panose="020B0502020202020204" pitchFamily="34" charset="0"/>
              </a:rPr>
              <a:t> </a:t>
            </a:r>
            <a:r>
              <a:rPr lang="en-US" dirty="0" err="1">
                <a:latin typeface="Century Gothic" panose="020B0502020202020204" pitchFamily="34" charset="0"/>
              </a:rPr>
              <a:t>anpassningsförmåga</a:t>
            </a: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0E57DDDC-2D09-364D-93E4-B8A3106D8E17}"/>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7" name="Rectangle 6">
            <a:extLst>
              <a:ext uri="{FF2B5EF4-FFF2-40B4-BE49-F238E27FC236}">
                <a16:creationId xmlns:a16="http://schemas.microsoft.com/office/drawing/2014/main" id="{101AD8D2-9CE7-F945-851F-D54900646FEA}"/>
              </a:ext>
            </a:extLst>
          </p:cNvPr>
          <p:cNvSpPr/>
          <p:nvPr/>
        </p:nvSpPr>
        <p:spPr>
          <a:xfrm>
            <a:off x="7911757" y="299621"/>
            <a:ext cx="8341793"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gäller</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Rysslands</a:t>
            </a:r>
            <a:r>
              <a:rPr lang="en-US" sz="4800" dirty="0">
                <a:solidFill>
                  <a:prstClr val="white"/>
                </a:solidFill>
                <a:latin typeface="Century Gothic" panose="020B0502020202020204" pitchFamily="34" charset="0"/>
                <a:cs typeface="Futura Medium" panose="020B0602020204020303" pitchFamily="34" charset="-79"/>
              </a:rPr>
              <a:t> fall?</a:t>
            </a:r>
          </a:p>
        </p:txBody>
      </p:sp>
      <p:graphicFrame>
        <p:nvGraphicFramePr>
          <p:cNvPr id="2" name="Platshållare för bild 1">
            <a:extLst>
              <a:ext uri="{FF2B5EF4-FFF2-40B4-BE49-F238E27FC236}">
                <a16:creationId xmlns:a16="http://schemas.microsoft.com/office/drawing/2014/main" id="{C66A4795-F17E-8D9D-8F89-A554CB63A3C8}"/>
              </a:ext>
            </a:extLst>
          </p:cNvPr>
          <p:cNvGraphicFramePr>
            <a:graphicFrameLocks noGrp="1"/>
          </p:cNvGraphicFramePr>
          <p:nvPr>
            <p:ph type="pic" sz="quarter" idx="13"/>
          </p:nvPr>
        </p:nvGraphicFramePr>
        <p:xfrm>
          <a:off x="11886427" y="3022305"/>
          <a:ext cx="9032286" cy="88322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2261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336E5F-2FF6-E641-A5BB-01E8F2AF6C72}"/>
              </a:ext>
            </a:extLst>
          </p:cNvPr>
          <p:cNvSpPr/>
          <p:nvPr/>
        </p:nvSpPr>
        <p:spPr>
          <a:xfrm>
            <a:off x="-108552" y="-65410"/>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6" name="Picture 5">
            <a:extLst>
              <a:ext uri="{FF2B5EF4-FFF2-40B4-BE49-F238E27FC236}">
                <a16:creationId xmlns:a16="http://schemas.microsoft.com/office/drawing/2014/main" id="{0E57DDDC-2D09-364D-93E4-B8A3106D8E17}"/>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7" name="Rectangle 6">
            <a:extLst>
              <a:ext uri="{FF2B5EF4-FFF2-40B4-BE49-F238E27FC236}">
                <a16:creationId xmlns:a16="http://schemas.microsoft.com/office/drawing/2014/main" id="{101AD8D2-9CE7-F945-851F-D54900646FEA}"/>
              </a:ext>
            </a:extLst>
          </p:cNvPr>
          <p:cNvSpPr/>
          <p:nvPr/>
        </p:nvSpPr>
        <p:spPr>
          <a:xfrm>
            <a:off x="4989689" y="299621"/>
            <a:ext cx="13767352"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gäller</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i</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Rysslands</a:t>
            </a:r>
            <a:r>
              <a:rPr lang="en-US" sz="4800" dirty="0">
                <a:solidFill>
                  <a:prstClr val="white"/>
                </a:solidFill>
                <a:latin typeface="Century Gothic" panose="020B0502020202020204" pitchFamily="34" charset="0"/>
                <a:cs typeface="Futura Medium" panose="020B0602020204020303" pitchFamily="34" charset="-79"/>
              </a:rPr>
              <a:t> fall?</a:t>
            </a:r>
          </a:p>
        </p:txBody>
      </p:sp>
      <p:pic>
        <p:nvPicPr>
          <p:cNvPr id="9" name="Picture 3">
            <a:extLst>
              <a:ext uri="{FF2B5EF4-FFF2-40B4-BE49-F238E27FC236}">
                <a16:creationId xmlns:a16="http://schemas.microsoft.com/office/drawing/2014/main" id="{FDFAF858-FC8D-FCBA-A411-3C2DE29D2011}"/>
              </a:ext>
            </a:extLst>
          </p:cNvPr>
          <p:cNvPicPr>
            <a:picLocks noGrp="1" noChangeAspect="1"/>
          </p:cNvPicPr>
          <p:nvPr>
            <p:ph sz="half" idx="1"/>
          </p:nvPr>
        </p:nvPicPr>
        <p:blipFill>
          <a:blip r:embed="rId4"/>
          <a:stretch>
            <a:fillRect/>
          </a:stretch>
        </p:blipFill>
        <p:spPr>
          <a:xfrm>
            <a:off x="296975" y="4766517"/>
            <a:ext cx="9035462" cy="5336923"/>
          </a:xfrm>
          <a:prstGeom prst="rect">
            <a:avLst/>
          </a:prstGeom>
        </p:spPr>
      </p:pic>
      <p:graphicFrame>
        <p:nvGraphicFramePr>
          <p:cNvPr id="10" name="Диаграмма 4">
            <a:extLst>
              <a:ext uri="{FF2B5EF4-FFF2-40B4-BE49-F238E27FC236}">
                <a16:creationId xmlns:a16="http://schemas.microsoft.com/office/drawing/2014/main" id="{7BCA584C-6530-A64B-99D2-4342F0E14D1C}"/>
              </a:ext>
            </a:extLst>
          </p:cNvPr>
          <p:cNvGraphicFramePr>
            <a:graphicFrameLocks noGrp="1"/>
          </p:cNvGraphicFramePr>
          <p:nvPr>
            <p:ph type="pic" sz="quarter" idx="13"/>
          </p:nvPr>
        </p:nvGraphicFramePr>
        <p:xfrm>
          <a:off x="9525017" y="2220989"/>
          <a:ext cx="12314660" cy="94376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70555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F32F1EB-727A-DB4A-A937-34E3BF4C596F}"/>
              </a:ext>
            </a:extLst>
          </p:cNvPr>
          <p:cNvSpPr/>
          <p:nvPr/>
        </p:nvSpPr>
        <p:spPr>
          <a:xfrm>
            <a:off x="-108554" y="-65410"/>
            <a:ext cx="24599516" cy="1653330"/>
          </a:xfrm>
          <a:prstGeom prst="rect">
            <a:avLst/>
          </a:prstGeom>
          <a:solidFill>
            <a:srgbClr val="6C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latin typeface="Calibri" panose="020F0502020204030204"/>
            </a:endParaRPr>
          </a:p>
        </p:txBody>
      </p:sp>
      <p:pic>
        <p:nvPicPr>
          <p:cNvPr id="7" name="Picture 6">
            <a:extLst>
              <a:ext uri="{FF2B5EF4-FFF2-40B4-BE49-F238E27FC236}">
                <a16:creationId xmlns:a16="http://schemas.microsoft.com/office/drawing/2014/main" id="{0C4E7AC2-A8C5-1A43-960E-3F53E15864FC}"/>
              </a:ext>
            </a:extLst>
          </p:cNvPr>
          <p:cNvPicPr>
            <a:picLocks noChangeAspect="1"/>
          </p:cNvPicPr>
          <p:nvPr/>
        </p:nvPicPr>
        <p:blipFill>
          <a:blip r:embed="rId3"/>
          <a:stretch>
            <a:fillRect/>
          </a:stretch>
        </p:blipFill>
        <p:spPr>
          <a:xfrm>
            <a:off x="20591449" y="10103440"/>
            <a:ext cx="3082303" cy="3110323"/>
          </a:xfrm>
          <a:prstGeom prst="rect">
            <a:avLst/>
          </a:prstGeom>
        </p:spPr>
      </p:pic>
      <p:sp>
        <p:nvSpPr>
          <p:cNvPr id="3" name="Rectangle 2">
            <a:extLst>
              <a:ext uri="{FF2B5EF4-FFF2-40B4-BE49-F238E27FC236}">
                <a16:creationId xmlns:a16="http://schemas.microsoft.com/office/drawing/2014/main" id="{E212CACC-93EC-C64D-BD08-2E4DF9D470E9}"/>
              </a:ext>
            </a:extLst>
          </p:cNvPr>
          <p:cNvSpPr/>
          <p:nvPr/>
        </p:nvSpPr>
        <p:spPr>
          <a:xfrm>
            <a:off x="7228274" y="299621"/>
            <a:ext cx="9925864" cy="830997"/>
          </a:xfrm>
          <a:prstGeom prst="rect">
            <a:avLst/>
          </a:prstGeom>
        </p:spPr>
        <p:txBody>
          <a:bodyPr wrap="square">
            <a:spAutoFit/>
          </a:bodyPr>
          <a:lstStyle/>
          <a:p>
            <a:pPr algn="ctr" defTabSz="1828709"/>
            <a:r>
              <a:rPr lang="en-US" sz="4800" dirty="0" err="1">
                <a:solidFill>
                  <a:prstClr val="white"/>
                </a:solidFill>
                <a:latin typeface="Century Gothic" panose="020B0502020202020204" pitchFamily="34" charset="0"/>
                <a:cs typeface="Futura Medium" panose="020B0602020204020303" pitchFamily="34" charset="-79"/>
              </a:rPr>
              <a:t>Vad</a:t>
            </a:r>
            <a:r>
              <a:rPr lang="en-US" sz="4800" dirty="0">
                <a:solidFill>
                  <a:prstClr val="white"/>
                </a:solidFill>
                <a:latin typeface="Century Gothic" panose="020B0502020202020204" pitchFamily="34" charset="0"/>
                <a:cs typeface="Futura Medium" panose="020B0602020204020303" pitchFamily="34" charset="-79"/>
              </a:rPr>
              <a:t> </a:t>
            </a:r>
            <a:r>
              <a:rPr lang="en-US" sz="4800" dirty="0" err="1">
                <a:solidFill>
                  <a:prstClr val="white"/>
                </a:solidFill>
                <a:latin typeface="Century Gothic" panose="020B0502020202020204" pitchFamily="34" charset="0"/>
                <a:cs typeface="Futura Medium" panose="020B0602020204020303" pitchFamily="34" charset="-79"/>
              </a:rPr>
              <a:t>kan</a:t>
            </a:r>
            <a:r>
              <a:rPr lang="en-US" sz="4800" dirty="0">
                <a:solidFill>
                  <a:prstClr val="white"/>
                </a:solidFill>
                <a:latin typeface="Century Gothic" panose="020B0502020202020204" pitchFamily="34" charset="0"/>
                <a:cs typeface="Futura Medium" panose="020B0602020204020303" pitchFamily="34" charset="-79"/>
              </a:rPr>
              <a:t> vi </a:t>
            </a:r>
            <a:r>
              <a:rPr lang="en-US" sz="4800" dirty="0" err="1">
                <a:solidFill>
                  <a:prstClr val="white"/>
                </a:solidFill>
                <a:latin typeface="Century Gothic" panose="020B0502020202020204" pitchFamily="34" charset="0"/>
                <a:cs typeface="Futura Medium" panose="020B0602020204020303" pitchFamily="34" charset="-79"/>
              </a:rPr>
              <a:t>säga</a:t>
            </a:r>
            <a:r>
              <a:rPr lang="en-US" sz="4800" dirty="0">
                <a:solidFill>
                  <a:prstClr val="white"/>
                </a:solidFill>
                <a:latin typeface="Century Gothic" panose="020B0502020202020204" pitchFamily="34" charset="0"/>
                <a:cs typeface="Futura Medium" panose="020B0602020204020303" pitchFamily="34" charset="-79"/>
              </a:rPr>
              <a:t> om </a:t>
            </a:r>
            <a:r>
              <a:rPr lang="en-US" sz="4800" dirty="0" err="1">
                <a:solidFill>
                  <a:prstClr val="white"/>
                </a:solidFill>
                <a:latin typeface="Century Gothic" panose="020B0502020202020204" pitchFamily="34" charset="0"/>
                <a:cs typeface="Futura Medium" panose="020B0602020204020303" pitchFamily="34" charset="-79"/>
              </a:rPr>
              <a:t>framtiden</a:t>
            </a:r>
            <a:r>
              <a:rPr lang="en-US" sz="4800" dirty="0">
                <a:solidFill>
                  <a:prstClr val="white"/>
                </a:solidFill>
                <a:latin typeface="Century Gothic" panose="020B0502020202020204" pitchFamily="34" charset="0"/>
                <a:cs typeface="Futura Medium" panose="020B0602020204020303" pitchFamily="34" charset="-79"/>
              </a:rPr>
              <a:t>?</a:t>
            </a:r>
          </a:p>
        </p:txBody>
      </p:sp>
      <p:sp>
        <p:nvSpPr>
          <p:cNvPr id="5" name="TextBox 4">
            <a:extLst>
              <a:ext uri="{FF2B5EF4-FFF2-40B4-BE49-F238E27FC236}">
                <a16:creationId xmlns:a16="http://schemas.microsoft.com/office/drawing/2014/main" id="{774818EB-2258-5741-93DF-4F7C5D549FB5}"/>
              </a:ext>
            </a:extLst>
          </p:cNvPr>
          <p:cNvSpPr txBox="1"/>
          <p:nvPr/>
        </p:nvSpPr>
        <p:spPr>
          <a:xfrm>
            <a:off x="776558" y="3705368"/>
            <a:ext cx="19814892" cy="8402300"/>
          </a:xfrm>
          <a:prstGeom prst="rect">
            <a:avLst/>
          </a:prstGeom>
          <a:noFill/>
        </p:spPr>
        <p:txBody>
          <a:bodyPr wrap="square" rtlCol="0">
            <a:spAutoFit/>
          </a:bodyPr>
          <a:lstStyle/>
          <a:p>
            <a:pPr marL="1485826" lvl="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sv-SE" sz="4800" dirty="0">
                <a:solidFill>
                  <a:prstClr val="black"/>
                </a:solidFill>
                <a:latin typeface="Century Gothic" panose="020B0502020202020204" pitchFamily="34" charset="0"/>
              </a:rPr>
              <a:t>Effekten på Ryssland stor och bestående, men…</a:t>
            </a:r>
          </a:p>
          <a:p>
            <a:pPr marL="571471" indent="-571471" defTabSz="1828709">
              <a:buFont typeface="Arial" panose="020B0604020202020204" pitchFamily="34" charset="0"/>
              <a:buChar char="•"/>
            </a:pPr>
            <a:endParaRPr lang="sv-SE"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r>
              <a:rPr lang="sv-SE" sz="4800" dirty="0">
                <a:solidFill>
                  <a:prstClr val="black"/>
                </a:solidFill>
                <a:latin typeface="Century Gothic" panose="020B0502020202020204" pitchFamily="34" charset="0"/>
              </a:rPr>
              <a:t>Fördröjning innebär:</a:t>
            </a:r>
          </a:p>
          <a:p>
            <a:pPr marL="571471" indent="-571471" defTabSz="1828709">
              <a:buFont typeface="Arial" panose="020B0604020202020204" pitchFamily="34" charset="0"/>
              <a:buChar char="•"/>
            </a:pPr>
            <a:endParaRPr lang="sv-SE"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Lite hopp om att avskräcka (t.ex.) Kina med bara ekonomiska medel</a:t>
            </a:r>
          </a:p>
          <a:p>
            <a:pPr marL="571471" indent="-571471" defTabSz="1828709">
              <a:buFont typeface="Arial" panose="020B0604020202020204" pitchFamily="34" charset="0"/>
              <a:buChar char="•"/>
            </a:pPr>
            <a:endParaRPr lang="sv-SE" sz="4800" dirty="0">
              <a:solidFill>
                <a:prstClr val="black"/>
              </a:solidFill>
              <a:latin typeface="Century Gothic" panose="020B0502020202020204" pitchFamily="34" charset="0"/>
            </a:endParaRPr>
          </a:p>
          <a:p>
            <a:pPr marL="1485826" lvl="1" indent="-571471" defTabSz="1828709">
              <a:buFont typeface="Arial" panose="020B0604020202020204" pitchFamily="34" charset="0"/>
              <a:buChar char="•"/>
            </a:pPr>
            <a:r>
              <a:rPr lang="sv-SE" sz="4800" dirty="0">
                <a:solidFill>
                  <a:prstClr val="black"/>
                </a:solidFill>
                <a:latin typeface="Century Gothic" panose="020B0502020202020204" pitchFamily="34" charset="0"/>
              </a:rPr>
              <a:t>”Hard </a:t>
            </a:r>
            <a:r>
              <a:rPr lang="sv-SE" sz="4800" dirty="0" err="1">
                <a:solidFill>
                  <a:prstClr val="black"/>
                </a:solidFill>
                <a:latin typeface="Century Gothic" panose="020B0502020202020204" pitchFamily="34" charset="0"/>
              </a:rPr>
              <a:t>power</a:t>
            </a:r>
            <a:r>
              <a:rPr lang="sv-SE" sz="4800" dirty="0">
                <a:solidFill>
                  <a:prstClr val="black"/>
                </a:solidFill>
                <a:latin typeface="Century Gothic" panose="020B0502020202020204" pitchFamily="34" charset="0"/>
              </a:rPr>
              <a:t>” väsentlig komplement</a:t>
            </a:r>
          </a:p>
          <a:p>
            <a:pPr marL="571471" indent="-571471" defTabSz="1828709">
              <a:buFont typeface="Arial" panose="020B0604020202020204" pitchFamily="34" charset="0"/>
              <a:buChar char="•"/>
            </a:pPr>
            <a:endParaRPr lang="sv-SE" sz="4800" dirty="0">
              <a:solidFill>
                <a:prstClr val="black"/>
              </a:solidFill>
              <a:latin typeface="Century Gothic" panose="020B0502020202020204" pitchFamily="34" charset="0"/>
            </a:endParaRPr>
          </a:p>
          <a:p>
            <a:pPr marL="571471" indent="-571471" defTabSz="1828709">
              <a:buFont typeface="Arial" panose="020B0604020202020204" pitchFamily="34" charset="0"/>
              <a:buChar char="•"/>
            </a:pPr>
            <a:endParaRPr lang="en-US" sz="36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02955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57DE5D-0CDA-DF42-AF31-D4A3673191F8}"/>
              </a:ext>
            </a:extLst>
          </p:cNvPr>
          <p:cNvSpPr/>
          <p:nvPr/>
        </p:nvSpPr>
        <p:spPr>
          <a:xfrm>
            <a:off x="-242154" y="-193694"/>
            <a:ext cx="24624567" cy="14103388"/>
          </a:xfrm>
          <a:prstGeom prst="rect">
            <a:avLst/>
          </a:prstGeom>
          <a:solidFill>
            <a:srgbClr val="393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09"/>
            <a:endParaRPr lang="en-US" sz="3600" dirty="0">
              <a:solidFill>
                <a:prstClr val="white"/>
              </a:solidFill>
              <a:highlight>
                <a:srgbClr val="687E91"/>
              </a:highlight>
              <a:latin typeface="Calibri" panose="020F0502020204030204"/>
            </a:endParaRPr>
          </a:p>
        </p:txBody>
      </p:sp>
      <p:pic>
        <p:nvPicPr>
          <p:cNvPr id="12" name="Picture 11" descr="Background pattern&#10;&#10;Description automatically generated">
            <a:extLst>
              <a:ext uri="{FF2B5EF4-FFF2-40B4-BE49-F238E27FC236}">
                <a16:creationId xmlns:a16="http://schemas.microsoft.com/office/drawing/2014/main" id="{BDFD43CC-EA7C-B576-AD74-4FB72023D5D6}"/>
              </a:ext>
            </a:extLst>
          </p:cNvPr>
          <p:cNvPicPr>
            <a:picLocks noChangeAspect="1"/>
          </p:cNvPicPr>
          <p:nvPr/>
        </p:nvPicPr>
        <p:blipFill>
          <a:blip r:embed="rId2">
            <a:alphaModFix amt="15000"/>
          </a:blip>
          <a:stretch>
            <a:fillRect/>
          </a:stretch>
        </p:blipFill>
        <p:spPr>
          <a:xfrm>
            <a:off x="-1252250" y="6315600"/>
            <a:ext cx="26886911" cy="18244690"/>
          </a:xfrm>
          <a:prstGeom prst="rect">
            <a:avLst/>
          </a:prstGeom>
          <a:effectLst>
            <a:reflection endPos="0" dir="5400000" sy="-100000" algn="bl" rotWithShape="0"/>
          </a:effectLst>
        </p:spPr>
      </p:pic>
      <p:pic>
        <p:nvPicPr>
          <p:cNvPr id="7" name="Picture 6" descr="Logo&#10;&#10;Description automatically generated">
            <a:extLst>
              <a:ext uri="{FF2B5EF4-FFF2-40B4-BE49-F238E27FC236}">
                <a16:creationId xmlns:a16="http://schemas.microsoft.com/office/drawing/2014/main" id="{627407C0-60A9-EF41-A65E-1A8B11D278E5}"/>
              </a:ext>
            </a:extLst>
          </p:cNvPr>
          <p:cNvPicPr>
            <a:picLocks noChangeAspect="1"/>
          </p:cNvPicPr>
          <p:nvPr/>
        </p:nvPicPr>
        <p:blipFill>
          <a:blip r:embed="rId3"/>
          <a:stretch>
            <a:fillRect/>
          </a:stretch>
        </p:blipFill>
        <p:spPr>
          <a:xfrm>
            <a:off x="2652195" y="3612915"/>
            <a:ext cx="3928828" cy="4171348"/>
          </a:xfrm>
          <a:prstGeom prst="rect">
            <a:avLst/>
          </a:prstGeom>
        </p:spPr>
      </p:pic>
      <p:sp>
        <p:nvSpPr>
          <p:cNvPr id="13" name="Title 7">
            <a:extLst>
              <a:ext uri="{FF2B5EF4-FFF2-40B4-BE49-F238E27FC236}">
                <a16:creationId xmlns:a16="http://schemas.microsoft.com/office/drawing/2014/main" id="{9A9E96EE-526C-A04F-407E-B7A4C0D0BDFE}"/>
              </a:ext>
            </a:extLst>
          </p:cNvPr>
          <p:cNvSpPr txBox="1">
            <a:spLocks/>
          </p:cNvSpPr>
          <p:nvPr/>
        </p:nvSpPr>
        <p:spPr>
          <a:xfrm>
            <a:off x="1532249" y="789066"/>
            <a:ext cx="21075758" cy="1514591"/>
          </a:xfrm>
          <a:prstGeom prst="rect">
            <a:avLst/>
          </a:prstGeom>
        </p:spPr>
        <p:txBody>
          <a:bodyPr vert="horz" lIns="182868" tIns="91434" rIns="182868" bIns="91434"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828709"/>
            <a:r>
              <a:rPr lang="en-GB" altLang="sv-SE" sz="8000" dirty="0">
                <a:solidFill>
                  <a:prstClr val="white"/>
                </a:solidFill>
                <a:latin typeface="Century Gothic" panose="020B0502020202020204" pitchFamily="34" charset="0"/>
                <a:cs typeface="Futura Medium" panose="020B0602020204020303" pitchFamily="34" charset="-79"/>
              </a:rPr>
              <a:t>Thank you!</a:t>
            </a:r>
          </a:p>
        </p:txBody>
      </p:sp>
      <p:grpSp>
        <p:nvGrpSpPr>
          <p:cNvPr id="15" name="Group 14">
            <a:extLst>
              <a:ext uri="{FF2B5EF4-FFF2-40B4-BE49-F238E27FC236}">
                <a16:creationId xmlns:a16="http://schemas.microsoft.com/office/drawing/2014/main" id="{48F9B4D9-6284-75AF-680B-AA251D364A8D}"/>
              </a:ext>
            </a:extLst>
          </p:cNvPr>
          <p:cNvGrpSpPr/>
          <p:nvPr/>
        </p:nvGrpSpPr>
        <p:grpSpPr>
          <a:xfrm>
            <a:off x="14914089" y="3953868"/>
            <a:ext cx="8238172" cy="3983947"/>
            <a:chOff x="7619453" y="635917"/>
            <a:chExt cx="4119354" cy="1992103"/>
          </a:xfrm>
        </p:grpSpPr>
        <p:pic>
          <p:nvPicPr>
            <p:cNvPr id="10" name="Picture 9" descr="A picture containing text, clipart&#10;&#10;Description automatically generated">
              <a:extLst>
                <a:ext uri="{FF2B5EF4-FFF2-40B4-BE49-F238E27FC236}">
                  <a16:creationId xmlns:a16="http://schemas.microsoft.com/office/drawing/2014/main" id="{31C7147B-827A-705A-D2B7-3D4C89E4EB24}"/>
                </a:ext>
              </a:extLst>
            </p:cNvPr>
            <p:cNvPicPr>
              <a:picLocks noChangeAspect="1"/>
            </p:cNvPicPr>
            <p:nvPr/>
          </p:nvPicPr>
          <p:blipFill>
            <a:blip r:embed="rId4"/>
            <a:stretch>
              <a:fillRect/>
            </a:stretch>
          </p:blipFill>
          <p:spPr>
            <a:xfrm>
              <a:off x="7619453" y="635917"/>
              <a:ext cx="4119354" cy="1105340"/>
            </a:xfrm>
            <a:prstGeom prst="rect">
              <a:avLst/>
            </a:prstGeom>
          </p:spPr>
        </p:pic>
        <p:sp>
          <p:nvSpPr>
            <p:cNvPr id="14" name="TextBox 13">
              <a:extLst>
                <a:ext uri="{FF2B5EF4-FFF2-40B4-BE49-F238E27FC236}">
                  <a16:creationId xmlns:a16="http://schemas.microsoft.com/office/drawing/2014/main" id="{6877B2CF-0BFC-AB7F-D4D4-78932F46019C}"/>
                </a:ext>
              </a:extLst>
            </p:cNvPr>
            <p:cNvSpPr txBox="1"/>
            <p:nvPr/>
          </p:nvSpPr>
          <p:spPr>
            <a:xfrm>
              <a:off x="8880529" y="1750800"/>
              <a:ext cx="2625802" cy="877220"/>
            </a:xfrm>
            <a:prstGeom prst="rect">
              <a:avLst/>
            </a:prstGeom>
            <a:noFill/>
          </p:spPr>
          <p:txBody>
            <a:bodyPr wrap="square" rtlCol="0">
              <a:spAutoFit/>
            </a:bodyPr>
            <a:lstStyle/>
            <a:p>
              <a:pPr defTabSz="1828709"/>
              <a:r>
                <a:rPr lang="en-GB" sz="3600" dirty="0">
                  <a:solidFill>
                    <a:prstClr val="white">
                      <a:lumMod val="95000"/>
                    </a:prstClr>
                  </a:solidFill>
                  <a:latin typeface="Helvetica Neue" panose="02000503000000020004" pitchFamily="2" charset="0"/>
                  <a:ea typeface="Helvetica Neue" panose="02000503000000020004" pitchFamily="2" charset="0"/>
                  <a:cs typeface="Helvetica Neue" panose="02000503000000020004" pitchFamily="2" charset="0"/>
                </a:rPr>
                <a:t>Forum for research on Eastern Europe and Emerging Economies</a:t>
              </a:r>
            </a:p>
          </p:txBody>
        </p:sp>
      </p:grpSp>
      <p:pic>
        <p:nvPicPr>
          <p:cNvPr id="6" name="Picture 5" descr="Qr code&#10;&#10;Description automatically generated">
            <a:extLst>
              <a:ext uri="{FF2B5EF4-FFF2-40B4-BE49-F238E27FC236}">
                <a16:creationId xmlns:a16="http://schemas.microsoft.com/office/drawing/2014/main" id="{D0C4E72C-119F-56CB-62D0-8B32D7E616EF}"/>
              </a:ext>
            </a:extLst>
          </p:cNvPr>
          <p:cNvPicPr>
            <a:picLocks noChangeAspect="1"/>
          </p:cNvPicPr>
          <p:nvPr/>
        </p:nvPicPr>
        <p:blipFill>
          <a:blip r:embed="rId5"/>
          <a:stretch>
            <a:fillRect/>
          </a:stretch>
        </p:blipFill>
        <p:spPr>
          <a:xfrm>
            <a:off x="3199686" y="9070024"/>
            <a:ext cx="2833847" cy="2833847"/>
          </a:xfrm>
          <a:prstGeom prst="rect">
            <a:avLst/>
          </a:prstGeom>
        </p:spPr>
      </p:pic>
      <p:pic>
        <p:nvPicPr>
          <p:cNvPr id="9" name="Picture 8" descr="Qr code&#10;&#10;Description automatically generated">
            <a:extLst>
              <a:ext uri="{FF2B5EF4-FFF2-40B4-BE49-F238E27FC236}">
                <a16:creationId xmlns:a16="http://schemas.microsoft.com/office/drawing/2014/main" id="{2A277D9E-7735-F533-1D91-775485BD0493}"/>
              </a:ext>
            </a:extLst>
          </p:cNvPr>
          <p:cNvPicPr>
            <a:picLocks noChangeAspect="1"/>
          </p:cNvPicPr>
          <p:nvPr/>
        </p:nvPicPr>
        <p:blipFill>
          <a:blip r:embed="rId6"/>
          <a:stretch>
            <a:fillRect/>
          </a:stretch>
        </p:blipFill>
        <p:spPr>
          <a:xfrm>
            <a:off x="18384701" y="9070024"/>
            <a:ext cx="2833847" cy="2833847"/>
          </a:xfrm>
          <a:prstGeom prst="rect">
            <a:avLst/>
          </a:prstGeom>
        </p:spPr>
      </p:pic>
      <p:sp>
        <p:nvSpPr>
          <p:cNvPr id="11" name="TextBox 10">
            <a:extLst>
              <a:ext uri="{FF2B5EF4-FFF2-40B4-BE49-F238E27FC236}">
                <a16:creationId xmlns:a16="http://schemas.microsoft.com/office/drawing/2014/main" id="{E5CDB598-69FF-CA48-0BCD-4B74799A97C2}"/>
              </a:ext>
            </a:extLst>
          </p:cNvPr>
          <p:cNvSpPr txBox="1"/>
          <p:nvPr/>
        </p:nvSpPr>
        <p:spPr>
          <a:xfrm>
            <a:off x="10225348" y="6164403"/>
            <a:ext cx="3689556" cy="1754326"/>
          </a:xfrm>
          <a:prstGeom prst="rect">
            <a:avLst/>
          </a:prstGeom>
          <a:noFill/>
        </p:spPr>
        <p:txBody>
          <a:bodyPr wrap="square" rtlCol="0">
            <a:spAutoFit/>
          </a:bodyPr>
          <a:lstStyle/>
          <a:p>
            <a:pPr algn="ctr" defTabSz="1828709"/>
            <a:r>
              <a:rPr lang="en-US" sz="3600" dirty="0">
                <a:solidFill>
                  <a:prstClr val="white">
                    <a:lumMod val="95000"/>
                  </a:prstClr>
                </a:solidFill>
                <a:latin typeface="Century Gothic" panose="020B0502020202020204" pitchFamily="34" charset="0"/>
              </a:rPr>
              <a:t>Learn more by scanning the QR-codes</a:t>
            </a:r>
          </a:p>
        </p:txBody>
      </p:sp>
    </p:spTree>
    <p:extLst>
      <p:ext uri="{BB962C8B-B14F-4D97-AF65-F5344CB8AC3E}">
        <p14:creationId xmlns:p14="http://schemas.microsoft.com/office/powerpoint/2010/main" val="86733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627165" y="6341166"/>
            <a:ext cx="14193079" cy="1033669"/>
          </a:xfrm>
        </p:spPr>
        <p:txBody>
          <a:bodyPr>
            <a:noAutofit/>
          </a:bodyPr>
          <a:lstStyle/>
          <a:p>
            <a:r>
              <a:rPr lang="sv-SE" sz="6000">
                <a:latin typeface="Helvetica Neue" panose="02000503000000020004" pitchFamily="2" charset="0"/>
                <a:ea typeface="Helvetica Neue" panose="02000503000000020004" pitchFamily="2" charset="0"/>
                <a:cs typeface="Helvetica Neue" panose="02000503000000020004" pitchFamily="2" charset="0"/>
              </a:rPr>
              <a:t>Nästa möte och avslut</a:t>
            </a:r>
          </a:p>
        </p:txBody>
      </p:sp>
    </p:spTree>
    <p:extLst>
      <p:ext uri="{BB962C8B-B14F-4D97-AF65-F5344CB8AC3E}">
        <p14:creationId xmlns:p14="http://schemas.microsoft.com/office/powerpoint/2010/main" val="2793495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268151" y="5984109"/>
            <a:ext cx="13928036" cy="1747781"/>
          </a:xfrm>
        </p:spPr>
        <p:txBody>
          <a:bodyPr>
            <a:noAutofit/>
          </a:bodyPr>
          <a:lstStyle/>
          <a:p>
            <a:r>
              <a:rPr lang="sv-SE" sz="6000" dirty="0">
                <a:latin typeface="Helvetica Neue" panose="02000503000000020004" pitchFamily="2" charset="0"/>
                <a:ea typeface="Helvetica Neue" panose="02000503000000020004" pitchFamily="2" charset="0"/>
                <a:cs typeface="Helvetica Neue" panose="02000503000000020004" pitchFamily="2" charset="0"/>
              </a:rPr>
              <a:t>Uppdatering från ICC internationellt </a:t>
            </a:r>
            <a:br>
              <a:rPr lang="sv-SE" dirty="0">
                <a:latin typeface="Gotham Book" pitchFamily="2" charset="0"/>
              </a:rPr>
            </a:br>
            <a:br>
              <a:rPr lang="sv-SE" sz="1600" dirty="0">
                <a:latin typeface="Gotham Book" pitchFamily="2" charset="0"/>
              </a:rPr>
            </a:br>
            <a:r>
              <a:rPr lang="sv-SE" sz="4000" dirty="0">
                <a:latin typeface="Helvetica Neue Thin" panose="020B0403020202020204" pitchFamily="34" charset="0"/>
                <a:ea typeface="Helvetica Neue Thin" panose="020B0403020202020204" pitchFamily="34" charset="0"/>
              </a:rPr>
              <a:t>Alfred Ram, Policykoordinator, ICC Sverige</a:t>
            </a:r>
          </a:p>
        </p:txBody>
      </p:sp>
    </p:spTree>
    <p:extLst>
      <p:ext uri="{BB962C8B-B14F-4D97-AF65-F5344CB8AC3E}">
        <p14:creationId xmlns:p14="http://schemas.microsoft.com/office/powerpoint/2010/main" val="3368408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481016" y="9595645"/>
            <a:ext cx="13928036" cy="1747781"/>
          </a:xfrm>
        </p:spPr>
        <p:txBody>
          <a:bodyPr>
            <a:noAutofit/>
          </a:bodyPr>
          <a:lstStyle/>
          <a:p>
            <a:pPr>
              <a:lnSpc>
                <a:spcPct val="150000"/>
              </a:lnSpc>
            </a:pPr>
            <a:br>
              <a:rPr lang="sv-SE" dirty="0">
                <a:latin typeface="Gotham Book" pitchFamily="2" charset="0"/>
              </a:rPr>
            </a:br>
            <a:br>
              <a:rPr lang="sv-SE" sz="1600" dirty="0">
                <a:latin typeface="Gotham Book" pitchFamily="2" charset="0"/>
              </a:rPr>
            </a:br>
            <a:r>
              <a:rPr lang="sv-SE" sz="4000" dirty="0">
                <a:latin typeface="Helvetica Neue Thin" panose="020B0403020202020204" pitchFamily="34" charset="0"/>
                <a:ea typeface="Helvetica Neue Thin" panose="020B0403020202020204" pitchFamily="34" charset="0"/>
              </a:rPr>
              <a:t>- UN </a:t>
            </a:r>
            <a:r>
              <a:rPr lang="sv-SE" sz="4000" dirty="0" err="1">
                <a:latin typeface="Helvetica Neue Thin" panose="020B0403020202020204" pitchFamily="34" charset="0"/>
                <a:ea typeface="Helvetica Neue Thin" panose="020B0403020202020204" pitchFamily="34" charset="0"/>
              </a:rPr>
              <a:t>Crisis</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Response</a:t>
            </a:r>
            <a:r>
              <a:rPr lang="sv-SE" sz="4000" dirty="0">
                <a:latin typeface="Helvetica Neue Thin" panose="020B0403020202020204" pitchFamily="34" charset="0"/>
                <a:ea typeface="Helvetica Neue Thin" panose="020B0403020202020204" pitchFamily="34" charset="0"/>
              </a:rPr>
              <a:t> Group</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and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Finance</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- 4:e upplagan av Incoterms®2020-applikationen</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Modellkontrakten</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ICC:s ordförandenätverk</a:t>
            </a:r>
            <a:br>
              <a:rPr lang="sv-SE" sz="4000" dirty="0">
                <a:latin typeface="Helvetica Neue Thin" panose="020B0403020202020204" pitchFamily="34" charset="0"/>
                <a:ea typeface="Helvetica Neue Thin" panose="020B0403020202020204" pitchFamily="34" charset="0"/>
              </a:rPr>
            </a:br>
            <a:br>
              <a:rPr lang="sv-SE" sz="4000" dirty="0">
                <a:latin typeface="Helvetica Neue Thin" panose="020B0403020202020204" pitchFamily="34" charset="0"/>
                <a:ea typeface="Helvetica Neue Thin" panose="020B0403020202020204" pitchFamily="34" charset="0"/>
              </a:rPr>
            </a:br>
            <a:endParaRPr lang="sv-SE" sz="4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03656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340340" y="7555831"/>
            <a:ext cx="13928036" cy="1747781"/>
          </a:xfrm>
        </p:spPr>
        <p:txBody>
          <a:bodyPr>
            <a:noAutofit/>
          </a:bodyPr>
          <a:lstStyle/>
          <a:p>
            <a:pPr>
              <a:lnSpc>
                <a:spcPct val="150000"/>
              </a:lnSpc>
            </a:pPr>
            <a:br>
              <a:rPr lang="sv-SE" dirty="0">
                <a:latin typeface="Gotham Book" pitchFamily="2" charset="0"/>
              </a:rPr>
            </a:br>
            <a:br>
              <a:rPr lang="sv-SE" sz="1600" dirty="0">
                <a:latin typeface="Gotham Book" pitchFamily="2" charset="0"/>
              </a:rPr>
            </a:br>
            <a:r>
              <a:rPr lang="sv-SE" sz="4000" dirty="0">
                <a:latin typeface="Helvetica Neue Thin" panose="020B0403020202020204" pitchFamily="34" charset="0"/>
                <a:ea typeface="Helvetica Neue Thin" panose="020B0403020202020204" pitchFamily="34" charset="0"/>
              </a:rPr>
              <a:t>- UN </a:t>
            </a:r>
            <a:r>
              <a:rPr lang="sv-SE" sz="4000" dirty="0" err="1">
                <a:latin typeface="Helvetica Neue Thin" panose="020B0403020202020204" pitchFamily="34" charset="0"/>
                <a:ea typeface="Helvetica Neue Thin" panose="020B0403020202020204" pitchFamily="34" charset="0"/>
              </a:rPr>
              <a:t>Crisis</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Response</a:t>
            </a:r>
            <a:r>
              <a:rPr lang="sv-SE" sz="4000" dirty="0">
                <a:latin typeface="Helvetica Neue Thin" panose="020B0403020202020204" pitchFamily="34" charset="0"/>
                <a:ea typeface="Helvetica Neue Thin" panose="020B0403020202020204" pitchFamily="34" charset="0"/>
              </a:rPr>
              <a:t> Group</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and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Finance</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- 4:e upplagan av Incoterms®2020-applikationen</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Kommittéundersökningen </a:t>
            </a:r>
            <a:br>
              <a:rPr lang="sv-SE" sz="4000" dirty="0">
                <a:latin typeface="Helvetica Neue Thin" panose="020B0403020202020204" pitchFamily="34" charset="0"/>
                <a:ea typeface="Helvetica Neue Thin" panose="020B0403020202020204" pitchFamily="34" charset="0"/>
              </a:rPr>
            </a:br>
            <a:endParaRPr lang="sv-SE" sz="4000" dirty="0">
              <a:latin typeface="Helvetica Neue Thin" panose="020B0403020202020204" pitchFamily="34" charset="0"/>
              <a:ea typeface="Helvetica Neue Thin" panose="020B0403020202020204" pitchFamily="34" charset="0"/>
            </a:endParaRPr>
          </a:p>
        </p:txBody>
      </p:sp>
      <p:pic>
        <p:nvPicPr>
          <p:cNvPr id="3" name="Bildobjekt 2">
            <a:extLst>
              <a:ext uri="{FF2B5EF4-FFF2-40B4-BE49-F238E27FC236}">
                <a16:creationId xmlns:a16="http://schemas.microsoft.com/office/drawing/2014/main" id="{DA71C34B-6D91-9099-C136-7546B0D7610E}"/>
              </a:ext>
            </a:extLst>
          </p:cNvPr>
          <p:cNvPicPr>
            <a:picLocks noChangeAspect="1"/>
          </p:cNvPicPr>
          <p:nvPr/>
        </p:nvPicPr>
        <p:blipFill>
          <a:blip r:embed="rId2"/>
          <a:stretch>
            <a:fillRect/>
          </a:stretch>
        </p:blipFill>
        <p:spPr>
          <a:xfrm>
            <a:off x="-1" y="0"/>
            <a:ext cx="24384001" cy="13716000"/>
          </a:xfrm>
          <a:prstGeom prst="rect">
            <a:avLst/>
          </a:prstGeom>
        </p:spPr>
      </p:pic>
    </p:spTree>
    <p:extLst>
      <p:ext uri="{BB962C8B-B14F-4D97-AF65-F5344CB8AC3E}">
        <p14:creationId xmlns:p14="http://schemas.microsoft.com/office/powerpoint/2010/main" val="1987149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340340" y="7555831"/>
            <a:ext cx="13928036" cy="1747781"/>
          </a:xfrm>
        </p:spPr>
        <p:txBody>
          <a:bodyPr>
            <a:noAutofit/>
          </a:bodyPr>
          <a:lstStyle/>
          <a:p>
            <a:pPr>
              <a:lnSpc>
                <a:spcPct val="150000"/>
              </a:lnSpc>
            </a:pPr>
            <a:br>
              <a:rPr lang="sv-SE" dirty="0">
                <a:latin typeface="Gotham Book" pitchFamily="2" charset="0"/>
              </a:rPr>
            </a:br>
            <a:br>
              <a:rPr lang="sv-SE" sz="1600" dirty="0">
                <a:latin typeface="Gotham Book" pitchFamily="2" charset="0"/>
              </a:rPr>
            </a:br>
            <a:r>
              <a:rPr lang="sv-SE" sz="4000" dirty="0">
                <a:latin typeface="Helvetica Neue Thin" panose="020B0403020202020204" pitchFamily="34" charset="0"/>
                <a:ea typeface="Helvetica Neue Thin" panose="020B0403020202020204" pitchFamily="34" charset="0"/>
              </a:rPr>
              <a:t>- UN </a:t>
            </a:r>
            <a:r>
              <a:rPr lang="sv-SE" sz="4000" dirty="0" err="1">
                <a:latin typeface="Helvetica Neue Thin" panose="020B0403020202020204" pitchFamily="34" charset="0"/>
                <a:ea typeface="Helvetica Neue Thin" panose="020B0403020202020204" pitchFamily="34" charset="0"/>
              </a:rPr>
              <a:t>Crisis</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Response</a:t>
            </a:r>
            <a:r>
              <a:rPr lang="sv-SE" sz="4000" dirty="0">
                <a:latin typeface="Helvetica Neue Thin" panose="020B0403020202020204" pitchFamily="34" charset="0"/>
                <a:ea typeface="Helvetica Neue Thin" panose="020B0403020202020204" pitchFamily="34" charset="0"/>
              </a:rPr>
              <a:t> Group</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and </a:t>
            </a:r>
            <a:r>
              <a:rPr lang="sv-SE" sz="4000" dirty="0" err="1">
                <a:latin typeface="Helvetica Neue Thin" panose="020B0403020202020204" pitchFamily="34" charset="0"/>
                <a:ea typeface="Helvetica Neue Thin" panose="020B0403020202020204" pitchFamily="34" charset="0"/>
              </a:rPr>
              <a:t>Sustainable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Trade</a:t>
            </a:r>
            <a:r>
              <a:rPr lang="sv-SE" sz="4000" dirty="0">
                <a:latin typeface="Helvetica Neue Thin" panose="020B0403020202020204" pitchFamily="34" charset="0"/>
                <a:ea typeface="Helvetica Neue Thin" panose="020B0403020202020204" pitchFamily="34" charset="0"/>
              </a:rPr>
              <a:t> </a:t>
            </a:r>
            <a:r>
              <a:rPr lang="sv-SE" sz="4000" dirty="0" err="1">
                <a:latin typeface="Helvetica Neue Thin" panose="020B0403020202020204" pitchFamily="34" charset="0"/>
                <a:ea typeface="Helvetica Neue Thin" panose="020B0403020202020204" pitchFamily="34" charset="0"/>
              </a:rPr>
              <a:t>Finance</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- 4:e upplagan av Incoterms®2020-applikationen</a:t>
            </a:r>
            <a:br>
              <a:rPr lang="sv-SE" sz="4000" dirty="0">
                <a:latin typeface="Helvetica Neue Thin" panose="020B0403020202020204" pitchFamily="34" charset="0"/>
                <a:ea typeface="Helvetica Neue Thin" panose="020B0403020202020204" pitchFamily="34" charset="0"/>
              </a:rPr>
            </a:br>
            <a:r>
              <a:rPr lang="sv-SE" sz="4000" dirty="0">
                <a:latin typeface="Helvetica Neue Thin" panose="020B0403020202020204" pitchFamily="34" charset="0"/>
                <a:ea typeface="Helvetica Neue Thin" panose="020B0403020202020204" pitchFamily="34" charset="0"/>
              </a:rPr>
              <a:t>- Kommittéundersökningen </a:t>
            </a:r>
            <a:br>
              <a:rPr lang="sv-SE" sz="4000" dirty="0">
                <a:latin typeface="Helvetica Neue Thin" panose="020B0403020202020204" pitchFamily="34" charset="0"/>
                <a:ea typeface="Helvetica Neue Thin" panose="020B0403020202020204" pitchFamily="34" charset="0"/>
              </a:rPr>
            </a:br>
            <a:endParaRPr lang="sv-SE" sz="4000" dirty="0">
              <a:latin typeface="Helvetica Neue Thin" panose="020B0403020202020204" pitchFamily="34" charset="0"/>
              <a:ea typeface="Helvetica Neue Thin" panose="020B0403020202020204" pitchFamily="34" charset="0"/>
            </a:endParaRPr>
          </a:p>
        </p:txBody>
      </p:sp>
      <p:pic>
        <p:nvPicPr>
          <p:cNvPr id="3" name="Bildobjekt 2">
            <a:extLst>
              <a:ext uri="{FF2B5EF4-FFF2-40B4-BE49-F238E27FC236}">
                <a16:creationId xmlns:a16="http://schemas.microsoft.com/office/drawing/2014/main" id="{551D3A71-C4A9-1963-E795-08D0D3B0C2D7}"/>
              </a:ext>
            </a:extLst>
          </p:cNvPr>
          <p:cNvPicPr>
            <a:picLocks noChangeAspect="1"/>
          </p:cNvPicPr>
          <p:nvPr/>
        </p:nvPicPr>
        <p:blipFill>
          <a:blip r:embed="rId2"/>
          <a:stretch>
            <a:fillRect/>
          </a:stretch>
        </p:blipFill>
        <p:spPr>
          <a:xfrm>
            <a:off x="0" y="0"/>
            <a:ext cx="24384001" cy="13716000"/>
          </a:xfrm>
          <a:prstGeom prst="rect">
            <a:avLst/>
          </a:prstGeom>
        </p:spPr>
      </p:pic>
    </p:spTree>
    <p:extLst>
      <p:ext uri="{BB962C8B-B14F-4D97-AF65-F5344CB8AC3E}">
        <p14:creationId xmlns:p14="http://schemas.microsoft.com/office/powerpoint/2010/main" val="359616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244056" y="5642753"/>
            <a:ext cx="13928036" cy="2430494"/>
          </a:xfrm>
        </p:spPr>
        <p:txBody>
          <a:bodyPr>
            <a:noAutofit/>
          </a:bodyPr>
          <a:lstStyle/>
          <a:p>
            <a:r>
              <a:rPr lang="sv-SE" sz="6000" dirty="0">
                <a:latin typeface="Helvetica Neue" panose="02000503000000020004" pitchFamily="2" charset="0"/>
                <a:ea typeface="Helvetica Neue" panose="02000503000000020004" pitchFamily="2" charset="0"/>
                <a:cs typeface="Helvetica Neue" panose="02000503000000020004" pitchFamily="2" charset="0"/>
              </a:rPr>
              <a:t>Uppdatering och beredning inför CLP-mötet</a:t>
            </a:r>
            <a:br>
              <a:rPr lang="sv-SE" sz="6000" dirty="0">
                <a:latin typeface="Helvetica Neue" panose="02000503000000020004" pitchFamily="2" charset="0"/>
                <a:ea typeface="Helvetica Neue" panose="02000503000000020004" pitchFamily="2" charset="0"/>
                <a:cs typeface="Helvetica Neue" panose="02000503000000020004" pitchFamily="2" charset="0"/>
              </a:rPr>
            </a:br>
            <a:br>
              <a:rPr lang="sv-SE" sz="1800" dirty="0">
                <a:latin typeface="Gotham Book" pitchFamily="2" charset="0"/>
              </a:rPr>
            </a:br>
            <a:r>
              <a:rPr lang="sv-SE" sz="4000" dirty="0">
                <a:latin typeface="Helvetica Neue Thin" panose="020B0403020202020204" pitchFamily="34" charset="0"/>
                <a:ea typeface="Helvetica Neue Thin" panose="020B0403020202020204" pitchFamily="34" charset="0"/>
              </a:rPr>
              <a:t>Ordförande Oscar </a:t>
            </a:r>
            <a:r>
              <a:rPr lang="sv-SE" sz="4000" dirty="0" err="1">
                <a:latin typeface="Helvetica Neue Thin" panose="020B0403020202020204" pitchFamily="34" charset="0"/>
                <a:ea typeface="Helvetica Neue Thin" panose="020B0403020202020204" pitchFamily="34" charset="0"/>
              </a:rPr>
              <a:t>Tiberg</a:t>
            </a:r>
            <a:r>
              <a:rPr lang="sv-SE" sz="4000" dirty="0">
                <a:latin typeface="Helvetica Neue Thin" panose="020B0403020202020204" pitchFamily="34" charset="0"/>
                <a:ea typeface="Helvetica Neue Thin" panose="020B0403020202020204" pitchFamily="34" charset="0"/>
              </a:rPr>
              <a:t>, Advokat, </a:t>
            </a:r>
            <a:r>
              <a:rPr lang="sv-SE" sz="4000" dirty="0" err="1">
                <a:latin typeface="Helvetica Neue Thin" panose="020B0403020202020204" pitchFamily="34" charset="0"/>
                <a:ea typeface="Helvetica Neue Thin" panose="020B0403020202020204" pitchFamily="34" charset="0"/>
              </a:rPr>
              <a:t>Chouette</a:t>
            </a:r>
            <a:endParaRPr lang="sv-SE" sz="4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070312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284416" y="6062870"/>
            <a:ext cx="14193079" cy="1590260"/>
          </a:xfrm>
        </p:spPr>
        <p:txBody>
          <a:bodyPr>
            <a:noAutofit/>
          </a:bodyPr>
          <a:lstStyle/>
          <a:p>
            <a:r>
              <a:rPr lang="sv-SE" sz="6000" dirty="0">
                <a:latin typeface="Helvetica Neue" panose="02000503000000020004" pitchFamily="2" charset="0"/>
                <a:ea typeface="Helvetica Neue" panose="02000503000000020004" pitchFamily="2" charset="0"/>
                <a:cs typeface="Helvetica Neue" panose="02000503000000020004" pitchFamily="2" charset="0"/>
              </a:rPr>
              <a:t>ICC Guide to </a:t>
            </a:r>
            <a:r>
              <a:rPr lang="sv-SE" sz="6000" dirty="0" err="1">
                <a:latin typeface="Helvetica Neue" panose="02000503000000020004" pitchFamily="2" charset="0"/>
                <a:ea typeface="Helvetica Neue" panose="02000503000000020004" pitchFamily="2" charset="0"/>
                <a:cs typeface="Helvetica Neue" panose="02000503000000020004" pitchFamily="2" charset="0"/>
              </a:rPr>
              <a:t>Incoterms</a:t>
            </a:r>
            <a:r>
              <a:rPr lang="sv-SE" sz="6000" dirty="0">
                <a:latin typeface="Helvetica Neue" panose="02000503000000020004" pitchFamily="2" charset="0"/>
                <a:ea typeface="Helvetica Neue" panose="02000503000000020004" pitchFamily="2" charset="0"/>
                <a:cs typeface="Helvetica Neue" panose="02000503000000020004" pitchFamily="2" charset="0"/>
              </a:rPr>
              <a:t> 2020</a:t>
            </a:r>
            <a:br>
              <a:rPr lang="sv-SE" sz="6000" dirty="0">
                <a:latin typeface="Helvetica Neue" panose="02000503000000020004" pitchFamily="2" charset="0"/>
                <a:ea typeface="Helvetica Neue" panose="02000503000000020004" pitchFamily="2" charset="0"/>
                <a:cs typeface="Helvetica Neue" panose="02000503000000020004" pitchFamily="2" charset="0"/>
              </a:rPr>
            </a:br>
            <a:br>
              <a:rPr lang="sv-SE" sz="1800" dirty="0">
                <a:latin typeface="Gotham Book" pitchFamily="2" charset="0"/>
              </a:rPr>
            </a:br>
            <a:r>
              <a:rPr lang="sv-SE" sz="4000" dirty="0" err="1">
                <a:latin typeface="Helvetica Neue Thin" panose="020B0403020202020204" pitchFamily="34" charset="0"/>
                <a:ea typeface="Helvetica Neue Thin" panose="020B0403020202020204" pitchFamily="34" charset="0"/>
              </a:rPr>
              <a:t>Orförande</a:t>
            </a:r>
            <a:r>
              <a:rPr lang="sv-SE" sz="4000" dirty="0">
                <a:latin typeface="Helvetica Neue Thin" panose="020B0403020202020204" pitchFamily="34" charset="0"/>
                <a:ea typeface="Helvetica Neue Thin" panose="020B0403020202020204" pitchFamily="34" charset="0"/>
              </a:rPr>
              <a:t> Oscar </a:t>
            </a:r>
            <a:r>
              <a:rPr lang="sv-SE" sz="4000" dirty="0" err="1">
                <a:latin typeface="Helvetica Neue Thin" panose="020B0403020202020204" pitchFamily="34" charset="0"/>
                <a:ea typeface="Helvetica Neue Thin" panose="020B0403020202020204" pitchFamily="34" charset="0"/>
              </a:rPr>
              <a:t>Tiberg</a:t>
            </a:r>
            <a:r>
              <a:rPr lang="sv-SE" sz="4000" dirty="0">
                <a:latin typeface="Helvetica Neue Thin" panose="020B0403020202020204" pitchFamily="34" charset="0"/>
                <a:ea typeface="Helvetica Neue Thin" panose="020B0403020202020204" pitchFamily="34" charset="0"/>
              </a:rPr>
              <a:t>, Advokat, </a:t>
            </a:r>
            <a:r>
              <a:rPr lang="sv-SE" sz="4000" dirty="0" err="1">
                <a:latin typeface="Helvetica Neue Thin" panose="020B0403020202020204" pitchFamily="34" charset="0"/>
                <a:ea typeface="Helvetica Neue Thin" panose="020B0403020202020204" pitchFamily="34" charset="0"/>
              </a:rPr>
              <a:t>Chouette</a:t>
            </a:r>
            <a:endParaRPr lang="sv-SE" sz="4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42394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D08A668-854E-791E-0751-33B887533651}"/>
              </a:ext>
            </a:extLst>
          </p:cNvPr>
          <p:cNvSpPr>
            <a:spLocks noGrp="1"/>
          </p:cNvSpPr>
          <p:nvPr>
            <p:ph type="title"/>
          </p:nvPr>
        </p:nvSpPr>
        <p:spPr>
          <a:xfrm>
            <a:off x="8284416" y="5345144"/>
            <a:ext cx="14193079" cy="3025712"/>
          </a:xfrm>
        </p:spPr>
        <p:txBody>
          <a:bodyPr>
            <a:noAutofit/>
          </a:bodyPr>
          <a:lstStyle/>
          <a:p>
            <a:r>
              <a:rPr lang="sv-SE" sz="6000" dirty="0">
                <a:latin typeface="Helvetica Neue" panose="02000503000000020004" pitchFamily="2" charset="0"/>
                <a:ea typeface="Helvetica Neue" panose="02000503000000020004" pitchFamily="2" charset="0"/>
                <a:cs typeface="Helvetica Neue" panose="02000503000000020004" pitchFamily="2" charset="0"/>
              </a:rPr>
              <a:t>Sanktionerna och Ryssland – det ekonomiska perspektivet</a:t>
            </a:r>
            <a:br>
              <a:rPr lang="sv-SE" sz="6000" dirty="0">
                <a:latin typeface="Helvetica Neue" panose="02000503000000020004" pitchFamily="2" charset="0"/>
                <a:ea typeface="Helvetica Neue" panose="02000503000000020004" pitchFamily="2" charset="0"/>
                <a:cs typeface="Helvetica Neue" panose="02000503000000020004" pitchFamily="2" charset="0"/>
              </a:rPr>
            </a:br>
            <a:br>
              <a:rPr lang="sv-SE" sz="1800" dirty="0">
                <a:latin typeface="Gotham Book" pitchFamily="2" charset="0"/>
              </a:rPr>
            </a:br>
            <a:r>
              <a:rPr lang="sv-SE" sz="4000" dirty="0">
                <a:latin typeface="Helvetica Neue Thin" panose="020B0403020202020204" pitchFamily="34" charset="0"/>
                <a:ea typeface="Helvetica Neue Thin" panose="020B0403020202020204" pitchFamily="34" charset="0"/>
              </a:rPr>
              <a:t>Maria </a:t>
            </a:r>
            <a:r>
              <a:rPr lang="sv-SE" sz="4000" dirty="0" err="1">
                <a:latin typeface="Helvetica Neue Thin" panose="020B0403020202020204" pitchFamily="34" charset="0"/>
                <a:ea typeface="Helvetica Neue Thin" panose="020B0403020202020204" pitchFamily="34" charset="0"/>
              </a:rPr>
              <a:t>Perrotta</a:t>
            </a:r>
            <a:r>
              <a:rPr lang="sv-SE" sz="4000" dirty="0">
                <a:latin typeface="Helvetica Neue Thin" panose="020B0403020202020204" pitchFamily="34" charset="0"/>
                <a:ea typeface="Helvetica Neue Thin" panose="020B0403020202020204" pitchFamily="34" charset="0"/>
              </a:rPr>
              <a:t> Berlin, Forskare, Östekonomiska Institutet vid Handelshögskolan </a:t>
            </a:r>
            <a:r>
              <a:rPr lang="sv-SE" sz="4000">
                <a:latin typeface="Helvetica Neue Thin" panose="020B0403020202020204" pitchFamily="34" charset="0"/>
                <a:ea typeface="Helvetica Neue Thin" panose="020B0403020202020204" pitchFamily="34" charset="0"/>
              </a:rPr>
              <a:t>i Stockholm</a:t>
            </a:r>
            <a:endParaRPr lang="sv-SE" sz="4000" dirty="0">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1093016201"/>
      </p:ext>
    </p:extLst>
  </p:cSld>
  <p:clrMapOvr>
    <a:masterClrMapping/>
  </p:clrMapOvr>
</p:sld>
</file>

<file path=ppt/theme/theme1.xml><?xml version="1.0" encoding="utf-8"?>
<a:theme xmlns:a="http://schemas.openxmlformats.org/drawingml/2006/main" name="master 1">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normAutofit/>
      </a:bodyPr>
      <a:lstStyle>
        <a:defPPr algn="l">
          <a:lnSpc>
            <a:spcPct val="100000"/>
          </a:lnSpc>
          <a:defRPr sz="4400" dirty="0" err="1" smtClean="0">
            <a:solidFill>
              <a:schemeClr val="bg2"/>
            </a:solidFill>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3">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lnSpc>
            <a:spcPct val="100000"/>
          </a:lnSpc>
          <a:defRPr dirty="0" smtClean="0">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6">
  <a:themeElements>
    <a:clrScheme name="ICC_SOCMED">
      <a:dk1>
        <a:srgbClr val="007DFE"/>
      </a:dk1>
      <a:lt1>
        <a:srgbClr val="000000"/>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7DFE"/>
      </a:hlink>
      <a:folHlink>
        <a:srgbClr val="000000"/>
      </a:folHlink>
    </a:clrScheme>
    <a:fontScheme name="HELVETICA">
      <a:majorFont>
        <a:latin typeface="Helvetica regular"/>
        <a:ea typeface=""/>
        <a:cs typeface=""/>
      </a:majorFont>
      <a:minorFont>
        <a:latin typeface="Helvetica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ormAutofit/>
      </a:bodyPr>
      <a:lstStyle>
        <a:defPPr algn="l">
          <a:lnSpc>
            <a:spcPct val="100000"/>
          </a:lnSpc>
          <a:defRPr dirty="0" smtClean="0">
            <a:latin typeface="Gotham Medium"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0901_SITE presentation_CLC" id="{2C92A429-4B31-F448-83B9-98317F7DE6B8}" vid="{9F6271E0-1CE3-B044-A879-E7A346618BA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cf3299-9573-4a58-beeb-36e55a0a02b7" xsi:nil="true"/>
    <lcf76f155ced4ddcb4097134ff3c332f xmlns="b46b9808-7eec-4557-8a10-cd7b08f26e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3CD8AE9B02F834195A39A8818C62C25" ma:contentTypeVersion="14" ma:contentTypeDescription="Skapa ett nytt dokument." ma:contentTypeScope="" ma:versionID="bcf44bd2004762a9489ce0e46ab11605">
  <xsd:schema xmlns:xsd="http://www.w3.org/2001/XMLSchema" xmlns:xs="http://www.w3.org/2001/XMLSchema" xmlns:p="http://schemas.microsoft.com/office/2006/metadata/properties" xmlns:ns2="b46b9808-7eec-4557-8a10-cd7b08f26e01" xmlns:ns3="accf3299-9573-4a58-beeb-36e55a0a02b7" targetNamespace="http://schemas.microsoft.com/office/2006/metadata/properties" ma:root="true" ma:fieldsID="6867e810036b9e8e153587add2d39fbe" ns2:_="" ns3:_="">
    <xsd:import namespace="b46b9808-7eec-4557-8a10-cd7b08f26e01"/>
    <xsd:import namespace="accf3299-9573-4a58-beeb-36e55a0a02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b9808-7eec-4557-8a10-cd7b08f26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Bildmarkeringar" ma:readOnly="false" ma:fieldId="{5cf76f15-5ced-4ddc-b409-7134ff3c332f}" ma:taxonomyMulti="true" ma:sspId="05e4c55e-88cb-4eed-b3cd-b87cde6875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ccf3299-9573-4a58-beeb-36e55a0a02b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c39796-daf0-44f0-9bdc-1b952d1d5c8a}" ma:internalName="TaxCatchAll" ma:showField="CatchAllData" ma:web="accf3299-9573-4a58-beeb-36e55a0a02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4842EC-4962-4C09-A3A1-6959F179F684}">
  <ds:schemaRefs>
    <ds:schemaRef ds:uri="http://schemas.microsoft.com/office/2006/metadata/properties"/>
    <ds:schemaRef ds:uri="http://schemas.microsoft.com/office/2006/documentManagement/types"/>
    <ds:schemaRef ds:uri="accf3299-9573-4a58-beeb-36e55a0a02b7"/>
    <ds:schemaRef ds:uri="http://schemas.openxmlformats.org/package/2006/metadata/core-properties"/>
    <ds:schemaRef ds:uri="http://purl.org/dc/dcmitype/"/>
    <ds:schemaRef ds:uri="http://purl.org/dc/terms/"/>
    <ds:schemaRef ds:uri="http://purl.org/dc/elements/1.1/"/>
    <ds:schemaRef ds:uri="http://www.w3.org/XML/1998/namespace"/>
    <ds:schemaRef ds:uri="http://schemas.microsoft.com/office/infopath/2007/PartnerControls"/>
    <ds:schemaRef ds:uri="b46b9808-7eec-4557-8a10-cd7b08f26e01"/>
  </ds:schemaRefs>
</ds:datastoreItem>
</file>

<file path=customXml/itemProps2.xml><?xml version="1.0" encoding="utf-8"?>
<ds:datastoreItem xmlns:ds="http://schemas.openxmlformats.org/officeDocument/2006/customXml" ds:itemID="{F33026BA-BA17-49E2-9D92-5860BB2C4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6b9808-7eec-4557-8a10-cd7b08f26e01"/>
    <ds:schemaRef ds:uri="accf3299-9573-4a58-beeb-36e55a0a02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CE9D483-5B3C-49AF-9B59-B96C015975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378</TotalTime>
  <Words>2851</Words>
  <Application>Microsoft Macintosh PowerPoint</Application>
  <PresentationFormat>Anpassad</PresentationFormat>
  <Paragraphs>225</Paragraphs>
  <Slides>28</Slides>
  <Notes>15</Notes>
  <HiddenSlides>0</HiddenSlides>
  <MMClips>0</MMClips>
  <ScaleCrop>false</ScaleCrop>
  <HeadingPairs>
    <vt:vector size="6" baseType="variant">
      <vt:variant>
        <vt:lpstr>Använt teckensnitt</vt:lpstr>
      </vt:variant>
      <vt:variant>
        <vt:i4>14</vt:i4>
      </vt:variant>
      <vt:variant>
        <vt:lpstr>Tema</vt:lpstr>
      </vt:variant>
      <vt:variant>
        <vt:i4>4</vt:i4>
      </vt:variant>
      <vt:variant>
        <vt:lpstr>Bildrubriker</vt:lpstr>
      </vt:variant>
      <vt:variant>
        <vt:i4>28</vt:i4>
      </vt:variant>
    </vt:vector>
  </HeadingPairs>
  <TitlesOfParts>
    <vt:vector size="46" baseType="lpstr">
      <vt:lpstr>Arial</vt:lpstr>
      <vt:lpstr>Calibri</vt:lpstr>
      <vt:lpstr>Calibri Light</vt:lpstr>
      <vt:lpstr>Cambria</vt:lpstr>
      <vt:lpstr>Century Gothic</vt:lpstr>
      <vt:lpstr>Courier New</vt:lpstr>
      <vt:lpstr>Gotham Book</vt:lpstr>
      <vt:lpstr>Gotham Light</vt:lpstr>
      <vt:lpstr>Gotham Medium</vt:lpstr>
      <vt:lpstr>GTED</vt:lpstr>
      <vt:lpstr>Helvetica Neue</vt:lpstr>
      <vt:lpstr>Helvetica Neue Thin</vt:lpstr>
      <vt:lpstr>Helvetica regular</vt:lpstr>
      <vt:lpstr>Wingdings 2</vt:lpstr>
      <vt:lpstr>master 1</vt:lpstr>
      <vt:lpstr>master 3</vt:lpstr>
      <vt:lpstr>master 6</vt:lpstr>
      <vt:lpstr>Office Theme</vt:lpstr>
      <vt:lpstr>Handelsrättskommittén 12 oktober 2022 </vt:lpstr>
      <vt:lpstr>Mötets öppnande  Uppdatering från ICC internationellt  Alfred Ram, Policykoordinator,  ICC Sverige  Uppdatering och beredning inför CLP-möte  Ordförande Oscar Tiberg, Advokat, Chouette   ICC Guide to Incoterms 2020 Ordförande Oscar Tiberg, Advokat, Chouette  Sanktionerna och Ryssland – det ekonomiska perspektivet Maria Perrotta Berlin, Forskare, Stockholm Institute of Transition   Nästa möte och avslut</vt:lpstr>
      <vt:lpstr>Uppdatering från ICC internationellt   Alfred Ram, Policykoordinator, ICC Sverige</vt:lpstr>
      <vt:lpstr>  - UN Crisis Response Group - Sustainable Trade and Sustainable Trade Finance - 4:e upplagan av Incoterms®2020-applikationen - Modellkontrakten - ICC:s ordförandenätverk  </vt:lpstr>
      <vt:lpstr>  - UN Crisis Response Group - Sustainable Trade and Sustainable Trade Finance - 4:e upplagan av Incoterms®2020-applikationen - Kommittéundersökningen  </vt:lpstr>
      <vt:lpstr>  - UN Crisis Response Group - Sustainable Trade and Sustainable Trade Finance - 4:e upplagan av Incoterms®2020-applikationen - Kommittéundersökningen  </vt:lpstr>
      <vt:lpstr>Uppdatering och beredning inför CLP-mötet  Ordförande Oscar Tiberg, Advokat, Chouette</vt:lpstr>
      <vt:lpstr>ICC Guide to Incoterms 2020  Orförande Oscar Tiberg, Advokat, Chouette</vt:lpstr>
      <vt:lpstr>Sanktionerna och Ryssland – det ekonomiska perspektivet  Maria Perrotta Berlin, Forskare, Östekonomiska Institutet vid Handelshögskolan i Stockholm</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Nästa möte och avslut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DOMBROWSKI Jeff</dc:creator>
  <cp:lastModifiedBy>Alfred Ram</cp:lastModifiedBy>
  <cp:revision>2</cp:revision>
  <cp:lastPrinted>2022-09-20T15:01:47Z</cp:lastPrinted>
  <dcterms:created xsi:type="dcterms:W3CDTF">2021-07-28T08:29:29Z</dcterms:created>
  <dcterms:modified xsi:type="dcterms:W3CDTF">2022-10-12T13:24:01Z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0x010100A3CD8AE9B02F834195A39A8818C62C25</vt:lpwstr>
  </property>
  <property fmtid="{D5CDD505-2E9C-101B-9397-08002B2CF9AE}" pid="3" name="_dlc_policyId">
    <vt:lpwstr>0x01010040BB9D21FF7C414DBAE17BB9C7DADD2E|-1315905429</vt:lpwstr>
  </property>
  <property fmtid="{D5CDD505-2E9C-101B-9397-08002B2CF9AE}" pid="4" name="ItemRetentionFormula">
    <vt:lpwstr>&lt;formula id="Microsoft.Office.RecordsManagement.PolicyFeatures.Expiration.Formula.BuiltIn"&gt;&lt;number&gt;6&lt;/number&gt;&lt;property&gt;Modified&lt;/property&gt;&lt;propertyId&gt;28cf69c5-fa48-462a-b5cd-27b6f9d2bd5f&lt;/propertyId&gt;&lt;period&gt;months&lt;/period&gt;&lt;/formula&gt;</vt:lpwstr>
  </property>
  <property fmtid="{D5CDD505-2E9C-101B-9397-08002B2CF9AE}" pid="5" name="_dlc_DocIdItemGuid">
    <vt:lpwstr>0cb43639-3733-44d8-83f3-8228541ddae5</vt:lpwstr>
  </property>
  <property fmtid="{D5CDD505-2E9C-101B-9397-08002B2CF9AE}" pid="6" name="MediaServiceImageTags">
    <vt:lpwstr/>
  </property>
</Properties>
</file>