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  <p:sldMasterId id="2147483685" r:id="rId6"/>
    <p:sldMasterId id="2147483700" r:id="rId7"/>
  </p:sldMasterIdLst>
  <p:notesMasterIdLst>
    <p:notesMasterId r:id="rId22"/>
  </p:notesMasterIdLst>
  <p:sldIdLst>
    <p:sldId id="256" r:id="rId8"/>
    <p:sldId id="416" r:id="rId9"/>
    <p:sldId id="401" r:id="rId10"/>
    <p:sldId id="417" r:id="rId11"/>
    <p:sldId id="396" r:id="rId12"/>
    <p:sldId id="419" r:id="rId13"/>
    <p:sldId id="408" r:id="rId14"/>
    <p:sldId id="409" r:id="rId15"/>
    <p:sldId id="412" r:id="rId16"/>
    <p:sldId id="413" r:id="rId17"/>
    <p:sldId id="414" r:id="rId18"/>
    <p:sldId id="418" r:id="rId19"/>
    <p:sldId id="411" r:id="rId20"/>
    <p:sldId id="407" r:id="rId21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YMERIT Lise" initials="EL" lastIdx="1" clrIdx="0">
    <p:extLst>
      <p:ext uri="{19B8F6BF-5375-455C-9EA6-DF929625EA0E}">
        <p15:presenceInfo xmlns:p15="http://schemas.microsoft.com/office/powerpoint/2012/main" userId="S::let@icchq.org::c041634c-1dd0-43ea-ae35-e981fc17376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424B"/>
    <a:srgbClr val="FFFFFF"/>
    <a:srgbClr val="000000"/>
    <a:srgbClr val="00BCE6"/>
    <a:srgbClr val="00A790"/>
    <a:srgbClr val="00C1DD"/>
    <a:srgbClr val="005191"/>
    <a:srgbClr val="BF3B25"/>
    <a:srgbClr val="F5D037"/>
    <a:srgbClr val="FD72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95"/>
    <p:restoredTop sz="87974" autoAdjust="0"/>
  </p:normalViewPr>
  <p:slideViewPr>
    <p:cSldViewPr snapToGrid="0" snapToObjects="1">
      <p:cViewPr varScale="1">
        <p:scale>
          <a:sx n="82" d="100"/>
          <a:sy n="82" d="100"/>
        </p:scale>
        <p:origin x="642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commentAuthors" Target="commentAuthors.xml"/><Relationship Id="rId28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ORDON Charly" userId="ad5d3453-5610-4b8b-bd57-eabb9c2d2d6b" providerId="ADAL" clId="{E3FF6159-FEFE-47B6-914F-981DFF800207}"/>
    <pc:docChg chg="undo redo custSel addSld delSld modSld sldOrd">
      <pc:chgData name="GORDON Charly" userId="ad5d3453-5610-4b8b-bd57-eabb9c2d2d6b" providerId="ADAL" clId="{E3FF6159-FEFE-47B6-914F-981DFF800207}" dt="2021-01-20T09:18:42.414" v="6795" actId="207"/>
      <pc:docMkLst>
        <pc:docMk/>
      </pc:docMkLst>
      <pc:sldChg chg="modSp mod">
        <pc:chgData name="GORDON Charly" userId="ad5d3453-5610-4b8b-bd57-eabb9c2d2d6b" providerId="ADAL" clId="{E3FF6159-FEFE-47B6-914F-981DFF800207}" dt="2021-01-20T08:38:30.169" v="6009" actId="1076"/>
        <pc:sldMkLst>
          <pc:docMk/>
          <pc:sldMk cId="4137285650" sldId="256"/>
        </pc:sldMkLst>
        <pc:spChg chg="mod">
          <ac:chgData name="GORDON Charly" userId="ad5d3453-5610-4b8b-bd57-eabb9c2d2d6b" providerId="ADAL" clId="{E3FF6159-FEFE-47B6-914F-981DFF800207}" dt="2021-01-20T08:38:30.169" v="6009" actId="1076"/>
          <ac:spMkLst>
            <pc:docMk/>
            <pc:sldMk cId="4137285650" sldId="256"/>
            <ac:spMk id="12" creationId="{AD82A963-D52E-B940-819E-FFEE46D909D7}"/>
          </ac:spMkLst>
        </pc:spChg>
      </pc:sldChg>
      <pc:sldChg chg="addSp delSp modSp mod modNotesTx">
        <pc:chgData name="GORDON Charly" userId="ad5d3453-5610-4b8b-bd57-eabb9c2d2d6b" providerId="ADAL" clId="{E3FF6159-FEFE-47B6-914F-981DFF800207}" dt="2021-01-20T08:46:23.165" v="6260" actId="20577"/>
        <pc:sldMkLst>
          <pc:docMk/>
          <pc:sldMk cId="2642091709" sldId="396"/>
        </pc:sldMkLst>
        <pc:spChg chg="mod">
          <ac:chgData name="GORDON Charly" userId="ad5d3453-5610-4b8b-bd57-eabb9c2d2d6b" providerId="ADAL" clId="{E3FF6159-FEFE-47B6-914F-981DFF800207}" dt="2021-01-19T14:35:09.472" v="3100" actId="2711"/>
          <ac:spMkLst>
            <pc:docMk/>
            <pc:sldMk cId="2642091709" sldId="396"/>
            <ac:spMk id="2" creationId="{2CDC3EC3-A681-3146-8F21-5CFE4250C444}"/>
          </ac:spMkLst>
        </pc:spChg>
        <pc:spChg chg="mod">
          <ac:chgData name="GORDON Charly" userId="ad5d3453-5610-4b8b-bd57-eabb9c2d2d6b" providerId="ADAL" clId="{E3FF6159-FEFE-47B6-914F-981DFF800207}" dt="2021-01-20T08:46:23.165" v="6260" actId="20577"/>
          <ac:spMkLst>
            <pc:docMk/>
            <pc:sldMk cId="2642091709" sldId="396"/>
            <ac:spMk id="3" creationId="{A444F3A9-76E9-224E-BC3D-AD3C45669917}"/>
          </ac:spMkLst>
        </pc:spChg>
        <pc:spChg chg="del">
          <ac:chgData name="GORDON Charly" userId="ad5d3453-5610-4b8b-bd57-eabb9c2d2d6b" providerId="ADAL" clId="{E3FF6159-FEFE-47B6-914F-981DFF800207}" dt="2021-01-19T08:14:52.212" v="789"/>
          <ac:spMkLst>
            <pc:docMk/>
            <pc:sldMk cId="2642091709" sldId="396"/>
            <ac:spMk id="4" creationId="{3F3C6E77-E1FE-4881-BEF6-5DA1FA955D23}"/>
          </ac:spMkLst>
        </pc:spChg>
        <pc:spChg chg="add del mod">
          <ac:chgData name="GORDON Charly" userId="ad5d3453-5610-4b8b-bd57-eabb9c2d2d6b" providerId="ADAL" clId="{E3FF6159-FEFE-47B6-914F-981DFF800207}" dt="2021-01-19T12:46:43.443" v="1128" actId="478"/>
          <ac:spMkLst>
            <pc:docMk/>
            <pc:sldMk cId="2642091709" sldId="396"/>
            <ac:spMk id="5" creationId="{4F6690D3-8062-420B-8F2C-31428C339833}"/>
          </ac:spMkLst>
        </pc:spChg>
      </pc:sldChg>
      <pc:sldChg chg="modSp mod ord modNotesTx">
        <pc:chgData name="GORDON Charly" userId="ad5d3453-5610-4b8b-bd57-eabb9c2d2d6b" providerId="ADAL" clId="{E3FF6159-FEFE-47B6-914F-981DFF800207}" dt="2021-01-19T14:34:51.679" v="3098" actId="14100"/>
        <pc:sldMkLst>
          <pc:docMk/>
          <pc:sldMk cId="3594513547" sldId="401"/>
        </pc:sldMkLst>
        <pc:spChg chg="mod">
          <ac:chgData name="GORDON Charly" userId="ad5d3453-5610-4b8b-bd57-eabb9c2d2d6b" providerId="ADAL" clId="{E3FF6159-FEFE-47B6-914F-981DFF800207}" dt="2021-01-19T14:33:15.974" v="3088" actId="2711"/>
          <ac:spMkLst>
            <pc:docMk/>
            <pc:sldMk cId="3594513547" sldId="401"/>
            <ac:spMk id="3" creationId="{035DE809-E0CA-7E4E-9AE4-744818638868}"/>
          </ac:spMkLst>
        </pc:spChg>
        <pc:spChg chg="mod">
          <ac:chgData name="GORDON Charly" userId="ad5d3453-5610-4b8b-bd57-eabb9c2d2d6b" providerId="ADAL" clId="{E3FF6159-FEFE-47B6-914F-981DFF800207}" dt="2021-01-19T14:34:51.679" v="3098" actId="14100"/>
          <ac:spMkLst>
            <pc:docMk/>
            <pc:sldMk cId="3594513547" sldId="401"/>
            <ac:spMk id="4" creationId="{8F8A13C9-D601-3447-AAB5-E9A24C741AF3}"/>
          </ac:spMkLst>
        </pc:spChg>
      </pc:sldChg>
      <pc:sldChg chg="addSp delSp modSp mod modNotesTx">
        <pc:chgData name="GORDON Charly" userId="ad5d3453-5610-4b8b-bd57-eabb9c2d2d6b" providerId="ADAL" clId="{E3FF6159-FEFE-47B6-914F-981DFF800207}" dt="2021-01-20T09:06:20.485" v="6664" actId="207"/>
        <pc:sldMkLst>
          <pc:docMk/>
          <pc:sldMk cId="2674605488" sldId="408"/>
        </pc:sldMkLst>
        <pc:spChg chg="mod">
          <ac:chgData name="GORDON Charly" userId="ad5d3453-5610-4b8b-bd57-eabb9c2d2d6b" providerId="ADAL" clId="{E3FF6159-FEFE-47B6-914F-981DFF800207}" dt="2021-01-19T14:48:09.531" v="3489" actId="2711"/>
          <ac:spMkLst>
            <pc:docMk/>
            <pc:sldMk cId="2674605488" sldId="408"/>
            <ac:spMk id="3" creationId="{035DE809-E0CA-7E4E-9AE4-744818638868}"/>
          </ac:spMkLst>
        </pc:spChg>
        <pc:spChg chg="del mod">
          <ac:chgData name="GORDON Charly" userId="ad5d3453-5610-4b8b-bd57-eabb9c2d2d6b" providerId="ADAL" clId="{E3FF6159-FEFE-47B6-914F-981DFF800207}" dt="2021-01-19T14:46:48.746" v="3448" actId="478"/>
          <ac:spMkLst>
            <pc:docMk/>
            <pc:sldMk cId="2674605488" sldId="408"/>
            <ac:spMk id="4" creationId="{8F8A13C9-D601-3447-AAB5-E9A24C741AF3}"/>
          </ac:spMkLst>
        </pc:spChg>
        <pc:spChg chg="add mod">
          <ac:chgData name="GORDON Charly" userId="ad5d3453-5610-4b8b-bd57-eabb9c2d2d6b" providerId="ADAL" clId="{E3FF6159-FEFE-47B6-914F-981DFF800207}" dt="2021-01-19T14:48:09.531" v="3489" actId="2711"/>
          <ac:spMkLst>
            <pc:docMk/>
            <pc:sldMk cId="2674605488" sldId="408"/>
            <ac:spMk id="5" creationId="{1915870B-6FCD-44D0-89C2-39716F3F1689}"/>
          </ac:spMkLst>
        </pc:spChg>
        <pc:spChg chg="add mod">
          <ac:chgData name="GORDON Charly" userId="ad5d3453-5610-4b8b-bd57-eabb9c2d2d6b" providerId="ADAL" clId="{E3FF6159-FEFE-47B6-914F-981DFF800207}" dt="2021-01-19T14:48:29.925" v="3493" actId="1076"/>
          <ac:spMkLst>
            <pc:docMk/>
            <pc:sldMk cId="2674605488" sldId="408"/>
            <ac:spMk id="6" creationId="{85CD033B-0A27-470B-A274-2E3C112D9928}"/>
          </ac:spMkLst>
        </pc:spChg>
        <pc:spChg chg="add mod">
          <ac:chgData name="GORDON Charly" userId="ad5d3453-5610-4b8b-bd57-eabb9c2d2d6b" providerId="ADAL" clId="{E3FF6159-FEFE-47B6-914F-981DFF800207}" dt="2021-01-19T14:48:09.531" v="3489" actId="2711"/>
          <ac:spMkLst>
            <pc:docMk/>
            <pc:sldMk cId="2674605488" sldId="408"/>
            <ac:spMk id="7" creationId="{0C228354-82D1-4E8E-99E0-42904A4F7CA9}"/>
          </ac:spMkLst>
        </pc:spChg>
        <pc:spChg chg="add mod">
          <ac:chgData name="GORDON Charly" userId="ad5d3453-5610-4b8b-bd57-eabb9c2d2d6b" providerId="ADAL" clId="{E3FF6159-FEFE-47B6-914F-981DFF800207}" dt="2021-01-19T14:48:18.839" v="3491" actId="1076"/>
          <ac:spMkLst>
            <pc:docMk/>
            <pc:sldMk cId="2674605488" sldId="408"/>
            <ac:spMk id="8" creationId="{F7AEE6A3-C2EA-45E1-A030-26792B75FDE3}"/>
          </ac:spMkLst>
        </pc:spChg>
        <pc:spChg chg="add mod">
          <ac:chgData name="GORDON Charly" userId="ad5d3453-5610-4b8b-bd57-eabb9c2d2d6b" providerId="ADAL" clId="{E3FF6159-FEFE-47B6-914F-981DFF800207}" dt="2021-01-19T14:48:22.313" v="3492" actId="1076"/>
          <ac:spMkLst>
            <pc:docMk/>
            <pc:sldMk cId="2674605488" sldId="408"/>
            <ac:spMk id="9" creationId="{C5805E62-55FA-4BBA-9E10-8E6A3FEF6832}"/>
          </ac:spMkLst>
        </pc:spChg>
        <pc:spChg chg="add mod">
          <ac:chgData name="GORDON Charly" userId="ad5d3453-5610-4b8b-bd57-eabb9c2d2d6b" providerId="ADAL" clId="{E3FF6159-FEFE-47B6-914F-981DFF800207}" dt="2021-01-20T09:06:20.485" v="6664" actId="207"/>
          <ac:spMkLst>
            <pc:docMk/>
            <pc:sldMk cId="2674605488" sldId="408"/>
            <ac:spMk id="10" creationId="{9E9D15B8-9CEA-4D7E-B9B0-247C40C64B55}"/>
          </ac:spMkLst>
        </pc:spChg>
      </pc:sldChg>
      <pc:sldChg chg="addSp delSp modSp mod">
        <pc:chgData name="GORDON Charly" userId="ad5d3453-5610-4b8b-bd57-eabb9c2d2d6b" providerId="ADAL" clId="{E3FF6159-FEFE-47B6-914F-981DFF800207}" dt="2021-01-20T09:06:15.615" v="6663" actId="207"/>
        <pc:sldMkLst>
          <pc:docMk/>
          <pc:sldMk cId="3917197351" sldId="409"/>
        </pc:sldMkLst>
        <pc:spChg chg="mod">
          <ac:chgData name="GORDON Charly" userId="ad5d3453-5610-4b8b-bd57-eabb9c2d2d6b" providerId="ADAL" clId="{E3FF6159-FEFE-47B6-914F-981DFF800207}" dt="2021-01-19T14:52:50.427" v="3731" actId="2711"/>
          <ac:spMkLst>
            <pc:docMk/>
            <pc:sldMk cId="3917197351" sldId="409"/>
            <ac:spMk id="3" creationId="{035DE809-E0CA-7E4E-9AE4-744818638868}"/>
          </ac:spMkLst>
        </pc:spChg>
        <pc:spChg chg="del">
          <ac:chgData name="GORDON Charly" userId="ad5d3453-5610-4b8b-bd57-eabb9c2d2d6b" providerId="ADAL" clId="{E3FF6159-FEFE-47B6-914F-981DFF800207}" dt="2021-01-19T13:41:09.748" v="1959" actId="478"/>
          <ac:spMkLst>
            <pc:docMk/>
            <pc:sldMk cId="3917197351" sldId="409"/>
            <ac:spMk id="4" creationId="{8F8A13C9-D601-3447-AAB5-E9A24C741AF3}"/>
          </ac:spMkLst>
        </pc:spChg>
        <pc:spChg chg="add del mod">
          <ac:chgData name="GORDON Charly" userId="ad5d3453-5610-4b8b-bd57-eabb9c2d2d6b" providerId="ADAL" clId="{E3FF6159-FEFE-47B6-914F-981DFF800207}" dt="2021-01-19T14:48:46.035" v="3495" actId="478"/>
          <ac:spMkLst>
            <pc:docMk/>
            <pc:sldMk cId="3917197351" sldId="409"/>
            <ac:spMk id="5" creationId="{7FE15448-0559-4217-B9A4-0DEB14318DB4}"/>
          </ac:spMkLst>
        </pc:spChg>
        <pc:spChg chg="add del mod">
          <ac:chgData name="GORDON Charly" userId="ad5d3453-5610-4b8b-bd57-eabb9c2d2d6b" providerId="ADAL" clId="{E3FF6159-FEFE-47B6-914F-981DFF800207}" dt="2021-01-19T14:48:44.870" v="3494" actId="478"/>
          <ac:spMkLst>
            <pc:docMk/>
            <pc:sldMk cId="3917197351" sldId="409"/>
            <ac:spMk id="6" creationId="{C8075919-12A1-46A6-8C47-EE8F22CD9A67}"/>
          </ac:spMkLst>
        </pc:spChg>
        <pc:spChg chg="add del mod">
          <ac:chgData name="GORDON Charly" userId="ad5d3453-5610-4b8b-bd57-eabb9c2d2d6b" providerId="ADAL" clId="{E3FF6159-FEFE-47B6-914F-981DFF800207}" dt="2021-01-19T14:48:44.870" v="3494" actId="478"/>
          <ac:spMkLst>
            <pc:docMk/>
            <pc:sldMk cId="3917197351" sldId="409"/>
            <ac:spMk id="7" creationId="{F6DA5910-393B-415D-86B9-73AC8D9FBFC8}"/>
          </ac:spMkLst>
        </pc:spChg>
        <pc:spChg chg="add del mod">
          <ac:chgData name="GORDON Charly" userId="ad5d3453-5610-4b8b-bd57-eabb9c2d2d6b" providerId="ADAL" clId="{E3FF6159-FEFE-47B6-914F-981DFF800207}" dt="2021-01-19T14:48:44.870" v="3494" actId="478"/>
          <ac:spMkLst>
            <pc:docMk/>
            <pc:sldMk cId="3917197351" sldId="409"/>
            <ac:spMk id="8" creationId="{6EF5577E-3BF3-4924-8F05-3CB8CAAD1E4E}"/>
          </ac:spMkLst>
        </pc:spChg>
        <pc:spChg chg="add del mod">
          <ac:chgData name="GORDON Charly" userId="ad5d3453-5610-4b8b-bd57-eabb9c2d2d6b" providerId="ADAL" clId="{E3FF6159-FEFE-47B6-914F-981DFF800207}" dt="2021-01-19T14:48:44.870" v="3494" actId="478"/>
          <ac:spMkLst>
            <pc:docMk/>
            <pc:sldMk cId="3917197351" sldId="409"/>
            <ac:spMk id="9" creationId="{C7E118A5-075C-485D-9CBB-3E44513B36C3}"/>
          </ac:spMkLst>
        </pc:spChg>
        <pc:spChg chg="add del mod">
          <ac:chgData name="GORDON Charly" userId="ad5d3453-5610-4b8b-bd57-eabb9c2d2d6b" providerId="ADAL" clId="{E3FF6159-FEFE-47B6-914F-981DFF800207}" dt="2021-01-19T14:52:32.747" v="3707" actId="478"/>
          <ac:spMkLst>
            <pc:docMk/>
            <pc:sldMk cId="3917197351" sldId="409"/>
            <ac:spMk id="10" creationId="{3FF805D9-3027-4021-B5D3-EA1188E82448}"/>
          </ac:spMkLst>
        </pc:spChg>
        <pc:spChg chg="add mod">
          <ac:chgData name="GORDON Charly" userId="ad5d3453-5610-4b8b-bd57-eabb9c2d2d6b" providerId="ADAL" clId="{E3FF6159-FEFE-47B6-914F-981DFF800207}" dt="2021-01-19T14:52:50.427" v="3731" actId="2711"/>
          <ac:spMkLst>
            <pc:docMk/>
            <pc:sldMk cId="3917197351" sldId="409"/>
            <ac:spMk id="11" creationId="{06B01F1D-3D98-4C82-84A1-3488A7D9E0E1}"/>
          </ac:spMkLst>
        </pc:spChg>
        <pc:spChg chg="add mod">
          <ac:chgData name="GORDON Charly" userId="ad5d3453-5610-4b8b-bd57-eabb9c2d2d6b" providerId="ADAL" clId="{E3FF6159-FEFE-47B6-914F-981DFF800207}" dt="2021-01-19T14:52:50.427" v="3731" actId="2711"/>
          <ac:spMkLst>
            <pc:docMk/>
            <pc:sldMk cId="3917197351" sldId="409"/>
            <ac:spMk id="12" creationId="{3AC80A80-6E8C-4B14-968B-CCB701E40829}"/>
          </ac:spMkLst>
        </pc:spChg>
        <pc:spChg chg="add mod">
          <ac:chgData name="GORDON Charly" userId="ad5d3453-5610-4b8b-bd57-eabb9c2d2d6b" providerId="ADAL" clId="{E3FF6159-FEFE-47B6-914F-981DFF800207}" dt="2021-01-19T14:52:50.427" v="3731" actId="2711"/>
          <ac:spMkLst>
            <pc:docMk/>
            <pc:sldMk cId="3917197351" sldId="409"/>
            <ac:spMk id="13" creationId="{8F03CD01-6D18-4E24-AB7A-69ED47FA219F}"/>
          </ac:spMkLst>
        </pc:spChg>
        <pc:spChg chg="add mod">
          <ac:chgData name="GORDON Charly" userId="ad5d3453-5610-4b8b-bd57-eabb9c2d2d6b" providerId="ADAL" clId="{E3FF6159-FEFE-47B6-914F-981DFF800207}" dt="2021-01-19T14:52:50.427" v="3731" actId="2711"/>
          <ac:spMkLst>
            <pc:docMk/>
            <pc:sldMk cId="3917197351" sldId="409"/>
            <ac:spMk id="14" creationId="{47FFC739-5D1C-46D0-A4BE-24A97A1877E5}"/>
          </ac:spMkLst>
        </pc:spChg>
        <pc:spChg chg="add mod">
          <ac:chgData name="GORDON Charly" userId="ad5d3453-5610-4b8b-bd57-eabb9c2d2d6b" providerId="ADAL" clId="{E3FF6159-FEFE-47B6-914F-981DFF800207}" dt="2021-01-19T14:52:50.427" v="3731" actId="2711"/>
          <ac:spMkLst>
            <pc:docMk/>
            <pc:sldMk cId="3917197351" sldId="409"/>
            <ac:spMk id="15" creationId="{52EFBC6B-D6F5-4E5C-ADB9-A39A150A41BE}"/>
          </ac:spMkLst>
        </pc:spChg>
        <pc:spChg chg="add mod">
          <ac:chgData name="GORDON Charly" userId="ad5d3453-5610-4b8b-bd57-eabb9c2d2d6b" providerId="ADAL" clId="{E3FF6159-FEFE-47B6-914F-981DFF800207}" dt="2021-01-20T09:06:15.615" v="6663" actId="207"/>
          <ac:spMkLst>
            <pc:docMk/>
            <pc:sldMk cId="3917197351" sldId="409"/>
            <ac:spMk id="17" creationId="{98FF0B3C-40C1-4882-A1A5-11A7A8AFBBA5}"/>
          </ac:spMkLst>
        </pc:spChg>
      </pc:sldChg>
      <pc:sldChg chg="delSp modSp del mod">
        <pc:chgData name="GORDON Charly" userId="ad5d3453-5610-4b8b-bd57-eabb9c2d2d6b" providerId="ADAL" clId="{E3FF6159-FEFE-47B6-914F-981DFF800207}" dt="2021-01-19T13:35:39.456" v="1893" actId="47"/>
        <pc:sldMkLst>
          <pc:docMk/>
          <pc:sldMk cId="2001859569" sldId="410"/>
        </pc:sldMkLst>
        <pc:spChg chg="mod">
          <ac:chgData name="GORDON Charly" userId="ad5d3453-5610-4b8b-bd57-eabb9c2d2d6b" providerId="ADAL" clId="{E3FF6159-FEFE-47B6-914F-981DFF800207}" dt="2021-01-18T17:37:17.673" v="131" actId="20577"/>
          <ac:spMkLst>
            <pc:docMk/>
            <pc:sldMk cId="2001859569" sldId="410"/>
            <ac:spMk id="5" creationId="{1F3421E2-C631-4B8A-8A99-C10C3CC13384}"/>
          </ac:spMkLst>
        </pc:spChg>
        <pc:spChg chg="del">
          <ac:chgData name="GORDON Charly" userId="ad5d3453-5610-4b8b-bd57-eabb9c2d2d6b" providerId="ADAL" clId="{E3FF6159-FEFE-47B6-914F-981DFF800207}" dt="2021-01-19T12:49:38.337" v="1184" actId="478"/>
          <ac:spMkLst>
            <pc:docMk/>
            <pc:sldMk cId="2001859569" sldId="410"/>
            <ac:spMk id="6" creationId="{506AA474-3BDC-43FA-A49B-5BB817BD3383}"/>
          </ac:spMkLst>
        </pc:spChg>
        <pc:spChg chg="del">
          <ac:chgData name="GORDON Charly" userId="ad5d3453-5610-4b8b-bd57-eabb9c2d2d6b" providerId="ADAL" clId="{E3FF6159-FEFE-47B6-914F-981DFF800207}" dt="2021-01-19T12:49:42.553" v="1186" actId="478"/>
          <ac:spMkLst>
            <pc:docMk/>
            <pc:sldMk cId="2001859569" sldId="410"/>
            <ac:spMk id="7" creationId="{3BC405CE-3384-4B97-BEA6-E6F1FF470576}"/>
          </ac:spMkLst>
        </pc:spChg>
        <pc:spChg chg="del">
          <ac:chgData name="GORDON Charly" userId="ad5d3453-5610-4b8b-bd57-eabb9c2d2d6b" providerId="ADAL" clId="{E3FF6159-FEFE-47B6-914F-981DFF800207}" dt="2021-01-19T12:49:40.285" v="1185" actId="478"/>
          <ac:spMkLst>
            <pc:docMk/>
            <pc:sldMk cId="2001859569" sldId="410"/>
            <ac:spMk id="8" creationId="{36C99B65-8B4D-4362-BCD4-DF8C2BA7AAFD}"/>
          </ac:spMkLst>
        </pc:spChg>
        <pc:spChg chg="del">
          <ac:chgData name="GORDON Charly" userId="ad5d3453-5610-4b8b-bd57-eabb9c2d2d6b" providerId="ADAL" clId="{E3FF6159-FEFE-47B6-914F-981DFF800207}" dt="2021-01-19T12:49:54.990" v="1192" actId="478"/>
          <ac:spMkLst>
            <pc:docMk/>
            <pc:sldMk cId="2001859569" sldId="410"/>
            <ac:spMk id="10" creationId="{05BD7703-5342-46A3-93EF-ACB55E576892}"/>
          </ac:spMkLst>
        </pc:spChg>
        <pc:spChg chg="del">
          <ac:chgData name="GORDON Charly" userId="ad5d3453-5610-4b8b-bd57-eabb9c2d2d6b" providerId="ADAL" clId="{E3FF6159-FEFE-47B6-914F-981DFF800207}" dt="2021-01-19T12:49:52.496" v="1191" actId="478"/>
          <ac:spMkLst>
            <pc:docMk/>
            <pc:sldMk cId="2001859569" sldId="410"/>
            <ac:spMk id="13" creationId="{FF6FD415-3604-4662-8292-DAC20EA47B18}"/>
          </ac:spMkLst>
        </pc:spChg>
        <pc:spChg chg="del">
          <ac:chgData name="GORDON Charly" userId="ad5d3453-5610-4b8b-bd57-eabb9c2d2d6b" providerId="ADAL" clId="{E3FF6159-FEFE-47B6-914F-981DFF800207}" dt="2021-01-19T12:49:44.506" v="1187" actId="478"/>
          <ac:spMkLst>
            <pc:docMk/>
            <pc:sldMk cId="2001859569" sldId="410"/>
            <ac:spMk id="14" creationId="{98A8A246-9EDF-474B-A613-89E41B0BED30}"/>
          </ac:spMkLst>
        </pc:spChg>
        <pc:spChg chg="del">
          <ac:chgData name="GORDON Charly" userId="ad5d3453-5610-4b8b-bd57-eabb9c2d2d6b" providerId="ADAL" clId="{E3FF6159-FEFE-47B6-914F-981DFF800207}" dt="2021-01-19T12:49:46.510" v="1188" actId="478"/>
          <ac:spMkLst>
            <pc:docMk/>
            <pc:sldMk cId="2001859569" sldId="410"/>
            <ac:spMk id="15" creationId="{15DC6A96-8EFA-43D4-8A97-358535B29DAC}"/>
          </ac:spMkLst>
        </pc:spChg>
        <pc:spChg chg="del">
          <ac:chgData name="GORDON Charly" userId="ad5d3453-5610-4b8b-bd57-eabb9c2d2d6b" providerId="ADAL" clId="{E3FF6159-FEFE-47B6-914F-981DFF800207}" dt="2021-01-19T12:49:48.748" v="1189" actId="478"/>
          <ac:spMkLst>
            <pc:docMk/>
            <pc:sldMk cId="2001859569" sldId="410"/>
            <ac:spMk id="16" creationId="{3509EEDC-4892-4DF8-83C2-54B17D32CA01}"/>
          </ac:spMkLst>
        </pc:spChg>
        <pc:spChg chg="del">
          <ac:chgData name="GORDON Charly" userId="ad5d3453-5610-4b8b-bd57-eabb9c2d2d6b" providerId="ADAL" clId="{E3FF6159-FEFE-47B6-914F-981DFF800207}" dt="2021-01-19T12:49:57.454" v="1193" actId="478"/>
          <ac:spMkLst>
            <pc:docMk/>
            <pc:sldMk cId="2001859569" sldId="410"/>
            <ac:spMk id="18" creationId="{5855B601-6BE2-46C1-B42D-A91F58CBBC98}"/>
          </ac:spMkLst>
        </pc:spChg>
        <pc:spChg chg="del">
          <ac:chgData name="GORDON Charly" userId="ad5d3453-5610-4b8b-bd57-eabb9c2d2d6b" providerId="ADAL" clId="{E3FF6159-FEFE-47B6-914F-981DFF800207}" dt="2021-01-19T12:49:50.645" v="1190" actId="478"/>
          <ac:spMkLst>
            <pc:docMk/>
            <pc:sldMk cId="2001859569" sldId="410"/>
            <ac:spMk id="19" creationId="{ABBC7CFA-F37F-4693-AA66-DA3AC6E880FF}"/>
          </ac:spMkLst>
        </pc:spChg>
      </pc:sldChg>
      <pc:sldChg chg="addSp delSp modSp mod modNotesTx">
        <pc:chgData name="GORDON Charly" userId="ad5d3453-5610-4b8b-bd57-eabb9c2d2d6b" providerId="ADAL" clId="{E3FF6159-FEFE-47B6-914F-981DFF800207}" dt="2021-01-20T09:18:42.414" v="6795" actId="207"/>
        <pc:sldMkLst>
          <pc:docMk/>
          <pc:sldMk cId="3539613133" sldId="411"/>
        </pc:sldMkLst>
        <pc:spChg chg="mod">
          <ac:chgData name="GORDON Charly" userId="ad5d3453-5610-4b8b-bd57-eabb9c2d2d6b" providerId="ADAL" clId="{E3FF6159-FEFE-47B6-914F-981DFF800207}" dt="2021-01-18T17:39:07.039" v="191" actId="20577"/>
          <ac:spMkLst>
            <pc:docMk/>
            <pc:sldMk cId="3539613133" sldId="411"/>
            <ac:spMk id="3" creationId="{035DE809-E0CA-7E4E-9AE4-744818638868}"/>
          </ac:spMkLst>
        </pc:spChg>
        <pc:spChg chg="del mod">
          <ac:chgData name="GORDON Charly" userId="ad5d3453-5610-4b8b-bd57-eabb9c2d2d6b" providerId="ADAL" clId="{E3FF6159-FEFE-47B6-914F-981DFF800207}" dt="2021-01-20T09:11:34.890" v="6757"/>
          <ac:spMkLst>
            <pc:docMk/>
            <pc:sldMk cId="3539613133" sldId="411"/>
            <ac:spMk id="4" creationId="{8F8A13C9-D601-3447-AAB5-E9A24C741AF3}"/>
          </ac:spMkLst>
        </pc:spChg>
        <pc:spChg chg="add mod">
          <ac:chgData name="GORDON Charly" userId="ad5d3453-5610-4b8b-bd57-eabb9c2d2d6b" providerId="ADAL" clId="{E3FF6159-FEFE-47B6-914F-981DFF800207}" dt="2021-01-20T09:18:42.414" v="6795" actId="207"/>
          <ac:spMkLst>
            <pc:docMk/>
            <pc:sldMk cId="3539613133" sldId="411"/>
            <ac:spMk id="5" creationId="{F94CFA06-3B08-46FD-82A0-20F3C170FC6B}"/>
          </ac:spMkLst>
        </pc:spChg>
      </pc:sldChg>
      <pc:sldChg chg="addSp delSp modSp add mod">
        <pc:chgData name="GORDON Charly" userId="ad5d3453-5610-4b8b-bd57-eabb9c2d2d6b" providerId="ADAL" clId="{E3FF6159-FEFE-47B6-914F-981DFF800207}" dt="2021-01-20T09:06:10.179" v="6662" actId="207"/>
        <pc:sldMkLst>
          <pc:docMk/>
          <pc:sldMk cId="4259981887" sldId="412"/>
        </pc:sldMkLst>
        <pc:spChg chg="mod">
          <ac:chgData name="GORDON Charly" userId="ad5d3453-5610-4b8b-bd57-eabb9c2d2d6b" providerId="ADAL" clId="{E3FF6159-FEFE-47B6-914F-981DFF800207}" dt="2021-01-19T15:48:44.769" v="3890" actId="2711"/>
          <ac:spMkLst>
            <pc:docMk/>
            <pc:sldMk cId="4259981887" sldId="412"/>
            <ac:spMk id="3" creationId="{035DE809-E0CA-7E4E-9AE4-744818638868}"/>
          </ac:spMkLst>
        </pc:spChg>
        <pc:spChg chg="del mod">
          <ac:chgData name="GORDON Charly" userId="ad5d3453-5610-4b8b-bd57-eabb9c2d2d6b" providerId="ADAL" clId="{E3FF6159-FEFE-47B6-914F-981DFF800207}" dt="2021-01-19T13:43:12.307" v="1979" actId="478"/>
          <ac:spMkLst>
            <pc:docMk/>
            <pc:sldMk cId="4259981887" sldId="412"/>
            <ac:spMk id="4" creationId="{8F8A13C9-D601-3447-AAB5-E9A24C741AF3}"/>
          </ac:spMkLst>
        </pc:spChg>
        <pc:spChg chg="add del mod">
          <ac:chgData name="GORDON Charly" userId="ad5d3453-5610-4b8b-bd57-eabb9c2d2d6b" providerId="ADAL" clId="{E3FF6159-FEFE-47B6-914F-981DFF800207}" dt="2021-01-19T14:48:53.211" v="3498" actId="478"/>
          <ac:spMkLst>
            <pc:docMk/>
            <pc:sldMk cId="4259981887" sldId="412"/>
            <ac:spMk id="5" creationId="{A3EEABD9-53DA-4D01-BB38-25F848456241}"/>
          </ac:spMkLst>
        </pc:spChg>
        <pc:spChg chg="add del mod">
          <ac:chgData name="GORDON Charly" userId="ad5d3453-5610-4b8b-bd57-eabb9c2d2d6b" providerId="ADAL" clId="{E3FF6159-FEFE-47B6-914F-981DFF800207}" dt="2021-01-19T14:48:52.006" v="3497" actId="478"/>
          <ac:spMkLst>
            <pc:docMk/>
            <pc:sldMk cId="4259981887" sldId="412"/>
            <ac:spMk id="6" creationId="{888DE28B-7E0A-4612-B319-8A4A1126D226}"/>
          </ac:spMkLst>
        </pc:spChg>
        <pc:spChg chg="add del mod">
          <ac:chgData name="GORDON Charly" userId="ad5d3453-5610-4b8b-bd57-eabb9c2d2d6b" providerId="ADAL" clId="{E3FF6159-FEFE-47B6-914F-981DFF800207}" dt="2021-01-19T14:48:52.006" v="3497" actId="478"/>
          <ac:spMkLst>
            <pc:docMk/>
            <pc:sldMk cId="4259981887" sldId="412"/>
            <ac:spMk id="7" creationId="{46593483-7DF0-4035-AE5D-7BAAA47D02B5}"/>
          </ac:spMkLst>
        </pc:spChg>
        <pc:spChg chg="add del mod">
          <ac:chgData name="GORDON Charly" userId="ad5d3453-5610-4b8b-bd57-eabb9c2d2d6b" providerId="ADAL" clId="{E3FF6159-FEFE-47B6-914F-981DFF800207}" dt="2021-01-19T14:48:52.006" v="3497" actId="478"/>
          <ac:spMkLst>
            <pc:docMk/>
            <pc:sldMk cId="4259981887" sldId="412"/>
            <ac:spMk id="8" creationId="{FB3962E6-EEC7-4AAC-9447-B6D22E519F23}"/>
          </ac:spMkLst>
        </pc:spChg>
        <pc:spChg chg="add del mod">
          <ac:chgData name="GORDON Charly" userId="ad5d3453-5610-4b8b-bd57-eabb9c2d2d6b" providerId="ADAL" clId="{E3FF6159-FEFE-47B6-914F-981DFF800207}" dt="2021-01-19T14:48:52.006" v="3497" actId="478"/>
          <ac:spMkLst>
            <pc:docMk/>
            <pc:sldMk cId="4259981887" sldId="412"/>
            <ac:spMk id="9" creationId="{45CC0A88-EF9E-4884-999B-71438815AD73}"/>
          </ac:spMkLst>
        </pc:spChg>
        <pc:spChg chg="add del mod">
          <ac:chgData name="GORDON Charly" userId="ad5d3453-5610-4b8b-bd57-eabb9c2d2d6b" providerId="ADAL" clId="{E3FF6159-FEFE-47B6-914F-981DFF800207}" dt="2021-01-19T14:54:07.872" v="3765" actId="478"/>
          <ac:spMkLst>
            <pc:docMk/>
            <pc:sldMk cId="4259981887" sldId="412"/>
            <ac:spMk id="10" creationId="{E469FAF4-D955-4A05-9836-F961511691F1}"/>
          </ac:spMkLst>
        </pc:spChg>
        <pc:spChg chg="add mod">
          <ac:chgData name="GORDON Charly" userId="ad5d3453-5610-4b8b-bd57-eabb9c2d2d6b" providerId="ADAL" clId="{E3FF6159-FEFE-47B6-914F-981DFF800207}" dt="2021-01-19T15:48:44.769" v="3890" actId="2711"/>
          <ac:spMkLst>
            <pc:docMk/>
            <pc:sldMk cId="4259981887" sldId="412"/>
            <ac:spMk id="11" creationId="{3D9A45F6-2828-4F01-BABB-A402A6182523}"/>
          </ac:spMkLst>
        </pc:spChg>
        <pc:spChg chg="add mod">
          <ac:chgData name="GORDON Charly" userId="ad5d3453-5610-4b8b-bd57-eabb9c2d2d6b" providerId="ADAL" clId="{E3FF6159-FEFE-47B6-914F-981DFF800207}" dt="2021-01-19T15:48:44.769" v="3890" actId="2711"/>
          <ac:spMkLst>
            <pc:docMk/>
            <pc:sldMk cId="4259981887" sldId="412"/>
            <ac:spMk id="12" creationId="{BCDD1CA2-8B5E-43AB-A867-991FD551C4B2}"/>
          </ac:spMkLst>
        </pc:spChg>
        <pc:spChg chg="add mod">
          <ac:chgData name="GORDON Charly" userId="ad5d3453-5610-4b8b-bd57-eabb9c2d2d6b" providerId="ADAL" clId="{E3FF6159-FEFE-47B6-914F-981DFF800207}" dt="2021-01-19T15:48:44.769" v="3890" actId="2711"/>
          <ac:spMkLst>
            <pc:docMk/>
            <pc:sldMk cId="4259981887" sldId="412"/>
            <ac:spMk id="13" creationId="{DC420A10-7D9C-497A-A805-B91BBC7C60E3}"/>
          </ac:spMkLst>
        </pc:spChg>
        <pc:spChg chg="add mod">
          <ac:chgData name="GORDON Charly" userId="ad5d3453-5610-4b8b-bd57-eabb9c2d2d6b" providerId="ADAL" clId="{E3FF6159-FEFE-47B6-914F-981DFF800207}" dt="2021-01-19T15:48:44.769" v="3890" actId="2711"/>
          <ac:spMkLst>
            <pc:docMk/>
            <pc:sldMk cId="4259981887" sldId="412"/>
            <ac:spMk id="14" creationId="{DE522A92-C4D5-43CA-B4B6-56520BD6F770}"/>
          </ac:spMkLst>
        </pc:spChg>
        <pc:spChg chg="add mod">
          <ac:chgData name="GORDON Charly" userId="ad5d3453-5610-4b8b-bd57-eabb9c2d2d6b" providerId="ADAL" clId="{E3FF6159-FEFE-47B6-914F-981DFF800207}" dt="2021-01-19T15:48:44.769" v="3890" actId="2711"/>
          <ac:spMkLst>
            <pc:docMk/>
            <pc:sldMk cId="4259981887" sldId="412"/>
            <ac:spMk id="15" creationId="{88C54332-9E81-4398-8ACD-6C1E0D96727B}"/>
          </ac:spMkLst>
        </pc:spChg>
        <pc:spChg chg="add mod">
          <ac:chgData name="GORDON Charly" userId="ad5d3453-5610-4b8b-bd57-eabb9c2d2d6b" providerId="ADAL" clId="{E3FF6159-FEFE-47B6-914F-981DFF800207}" dt="2021-01-20T09:06:10.179" v="6662" actId="207"/>
          <ac:spMkLst>
            <pc:docMk/>
            <pc:sldMk cId="4259981887" sldId="412"/>
            <ac:spMk id="16" creationId="{5F402659-9CD2-4E4A-99BB-CABF2D33506A}"/>
          </ac:spMkLst>
        </pc:spChg>
      </pc:sldChg>
      <pc:sldChg chg="addSp delSp modSp add mod">
        <pc:chgData name="GORDON Charly" userId="ad5d3453-5610-4b8b-bd57-eabb9c2d2d6b" providerId="ADAL" clId="{E3FF6159-FEFE-47B6-914F-981DFF800207}" dt="2021-01-20T09:06:03.446" v="6661" actId="207"/>
        <pc:sldMkLst>
          <pc:docMk/>
          <pc:sldMk cId="345259295" sldId="413"/>
        </pc:sldMkLst>
        <pc:spChg chg="mod">
          <ac:chgData name="GORDON Charly" userId="ad5d3453-5610-4b8b-bd57-eabb9c2d2d6b" providerId="ADAL" clId="{E3FF6159-FEFE-47B6-914F-981DFF800207}" dt="2021-01-20T08:49:53.067" v="6277" actId="1076"/>
          <ac:spMkLst>
            <pc:docMk/>
            <pc:sldMk cId="345259295" sldId="413"/>
            <ac:spMk id="3" creationId="{035DE809-E0CA-7E4E-9AE4-744818638868}"/>
          </ac:spMkLst>
        </pc:spChg>
        <pc:spChg chg="del">
          <ac:chgData name="GORDON Charly" userId="ad5d3453-5610-4b8b-bd57-eabb9c2d2d6b" providerId="ADAL" clId="{E3FF6159-FEFE-47B6-914F-981DFF800207}" dt="2021-01-19T13:44:24.217" v="2001" actId="478"/>
          <ac:spMkLst>
            <pc:docMk/>
            <pc:sldMk cId="345259295" sldId="413"/>
            <ac:spMk id="4" creationId="{8F8A13C9-D601-3447-AAB5-E9A24C741AF3}"/>
          </ac:spMkLst>
        </pc:spChg>
        <pc:spChg chg="add del mod">
          <ac:chgData name="GORDON Charly" userId="ad5d3453-5610-4b8b-bd57-eabb9c2d2d6b" providerId="ADAL" clId="{E3FF6159-FEFE-47B6-914F-981DFF800207}" dt="2021-01-19T14:48:59.209" v="3501" actId="478"/>
          <ac:spMkLst>
            <pc:docMk/>
            <pc:sldMk cId="345259295" sldId="413"/>
            <ac:spMk id="5" creationId="{A8323EC0-9BD1-4396-A480-EDDDCA404279}"/>
          </ac:spMkLst>
        </pc:spChg>
        <pc:spChg chg="add del mod">
          <ac:chgData name="GORDON Charly" userId="ad5d3453-5610-4b8b-bd57-eabb9c2d2d6b" providerId="ADAL" clId="{E3FF6159-FEFE-47B6-914F-981DFF800207}" dt="2021-01-19T14:48:58.053" v="3500" actId="478"/>
          <ac:spMkLst>
            <pc:docMk/>
            <pc:sldMk cId="345259295" sldId="413"/>
            <ac:spMk id="6" creationId="{513F0F60-7303-4D4A-B284-00B345C83591}"/>
          </ac:spMkLst>
        </pc:spChg>
        <pc:spChg chg="add del mod">
          <ac:chgData name="GORDON Charly" userId="ad5d3453-5610-4b8b-bd57-eabb9c2d2d6b" providerId="ADAL" clId="{E3FF6159-FEFE-47B6-914F-981DFF800207}" dt="2021-01-19T14:48:58.053" v="3500" actId="478"/>
          <ac:spMkLst>
            <pc:docMk/>
            <pc:sldMk cId="345259295" sldId="413"/>
            <ac:spMk id="7" creationId="{7EF01639-CCFD-4491-B0A8-BCA091B9A53D}"/>
          </ac:spMkLst>
        </pc:spChg>
        <pc:spChg chg="add del mod">
          <ac:chgData name="GORDON Charly" userId="ad5d3453-5610-4b8b-bd57-eabb9c2d2d6b" providerId="ADAL" clId="{E3FF6159-FEFE-47B6-914F-981DFF800207}" dt="2021-01-19T14:48:58.053" v="3500" actId="478"/>
          <ac:spMkLst>
            <pc:docMk/>
            <pc:sldMk cId="345259295" sldId="413"/>
            <ac:spMk id="8" creationId="{B7DAF61D-D283-432A-B7DE-FC8A51CBCADE}"/>
          </ac:spMkLst>
        </pc:spChg>
        <pc:spChg chg="add del mod">
          <ac:chgData name="GORDON Charly" userId="ad5d3453-5610-4b8b-bd57-eabb9c2d2d6b" providerId="ADAL" clId="{E3FF6159-FEFE-47B6-914F-981DFF800207}" dt="2021-01-19T14:48:58.053" v="3500" actId="478"/>
          <ac:spMkLst>
            <pc:docMk/>
            <pc:sldMk cId="345259295" sldId="413"/>
            <ac:spMk id="9" creationId="{09133F86-3AFE-46D0-B598-FC4028DF58D0}"/>
          </ac:spMkLst>
        </pc:spChg>
        <pc:spChg chg="add del mod">
          <ac:chgData name="GORDON Charly" userId="ad5d3453-5610-4b8b-bd57-eabb9c2d2d6b" providerId="ADAL" clId="{E3FF6159-FEFE-47B6-914F-981DFF800207}" dt="2021-01-19T15:49:31.860" v="3906" actId="478"/>
          <ac:spMkLst>
            <pc:docMk/>
            <pc:sldMk cId="345259295" sldId="413"/>
            <ac:spMk id="10" creationId="{411EDBB6-F790-46D1-BA2B-E7C686AB4858}"/>
          </ac:spMkLst>
        </pc:spChg>
        <pc:spChg chg="add mod">
          <ac:chgData name="GORDON Charly" userId="ad5d3453-5610-4b8b-bd57-eabb9c2d2d6b" providerId="ADAL" clId="{E3FF6159-FEFE-47B6-914F-981DFF800207}" dt="2021-01-19T15:49:59.903" v="3931" actId="2711"/>
          <ac:spMkLst>
            <pc:docMk/>
            <pc:sldMk cId="345259295" sldId="413"/>
            <ac:spMk id="11" creationId="{941BF805-811A-4E4E-8252-AA88E7463EF1}"/>
          </ac:spMkLst>
        </pc:spChg>
        <pc:spChg chg="add mod">
          <ac:chgData name="GORDON Charly" userId="ad5d3453-5610-4b8b-bd57-eabb9c2d2d6b" providerId="ADAL" clId="{E3FF6159-FEFE-47B6-914F-981DFF800207}" dt="2021-01-19T15:49:59.903" v="3931" actId="2711"/>
          <ac:spMkLst>
            <pc:docMk/>
            <pc:sldMk cId="345259295" sldId="413"/>
            <ac:spMk id="12" creationId="{585D3C21-5977-4385-8A4D-CFA26910655E}"/>
          </ac:spMkLst>
        </pc:spChg>
        <pc:spChg chg="add mod">
          <ac:chgData name="GORDON Charly" userId="ad5d3453-5610-4b8b-bd57-eabb9c2d2d6b" providerId="ADAL" clId="{E3FF6159-FEFE-47B6-914F-981DFF800207}" dt="2021-01-19T15:49:59.903" v="3931" actId="2711"/>
          <ac:spMkLst>
            <pc:docMk/>
            <pc:sldMk cId="345259295" sldId="413"/>
            <ac:spMk id="13" creationId="{7E928EFD-9D4D-48A0-A08A-AEF30F5F1805}"/>
          </ac:spMkLst>
        </pc:spChg>
        <pc:spChg chg="add mod">
          <ac:chgData name="GORDON Charly" userId="ad5d3453-5610-4b8b-bd57-eabb9c2d2d6b" providerId="ADAL" clId="{E3FF6159-FEFE-47B6-914F-981DFF800207}" dt="2021-01-19T15:49:59.903" v="3931" actId="2711"/>
          <ac:spMkLst>
            <pc:docMk/>
            <pc:sldMk cId="345259295" sldId="413"/>
            <ac:spMk id="14" creationId="{E8540AAC-37E6-453E-91A3-65EB764AAE41}"/>
          </ac:spMkLst>
        </pc:spChg>
        <pc:spChg chg="add mod">
          <ac:chgData name="GORDON Charly" userId="ad5d3453-5610-4b8b-bd57-eabb9c2d2d6b" providerId="ADAL" clId="{E3FF6159-FEFE-47B6-914F-981DFF800207}" dt="2021-01-19T15:49:59.903" v="3931" actId="2711"/>
          <ac:spMkLst>
            <pc:docMk/>
            <pc:sldMk cId="345259295" sldId="413"/>
            <ac:spMk id="15" creationId="{225C528C-B797-4C61-B828-157E927F450C}"/>
          </ac:spMkLst>
        </pc:spChg>
        <pc:spChg chg="add mod">
          <ac:chgData name="GORDON Charly" userId="ad5d3453-5610-4b8b-bd57-eabb9c2d2d6b" providerId="ADAL" clId="{E3FF6159-FEFE-47B6-914F-981DFF800207}" dt="2021-01-20T09:06:03.446" v="6661" actId="207"/>
          <ac:spMkLst>
            <pc:docMk/>
            <pc:sldMk cId="345259295" sldId="413"/>
            <ac:spMk id="16" creationId="{64C85583-DB26-4AD6-9496-A507B90D8ACC}"/>
          </ac:spMkLst>
        </pc:spChg>
      </pc:sldChg>
      <pc:sldChg chg="addSp delSp modSp add mod modNotesTx">
        <pc:chgData name="GORDON Charly" userId="ad5d3453-5610-4b8b-bd57-eabb9c2d2d6b" providerId="ADAL" clId="{E3FF6159-FEFE-47B6-914F-981DFF800207}" dt="2021-01-20T09:18:29.496" v="6794" actId="1076"/>
        <pc:sldMkLst>
          <pc:docMk/>
          <pc:sldMk cId="578872345" sldId="414"/>
        </pc:sldMkLst>
        <pc:spChg chg="add del mod">
          <ac:chgData name="GORDON Charly" userId="ad5d3453-5610-4b8b-bd57-eabb9c2d2d6b" providerId="ADAL" clId="{E3FF6159-FEFE-47B6-914F-981DFF800207}" dt="2021-01-19T12:50:12.923" v="1195" actId="478"/>
          <ac:spMkLst>
            <pc:docMk/>
            <pc:sldMk cId="578872345" sldId="414"/>
            <ac:spMk id="2" creationId="{DDEA8884-2B75-4A95-A70F-131836445166}"/>
          </ac:spMkLst>
        </pc:spChg>
        <pc:spChg chg="mod">
          <ac:chgData name="GORDON Charly" userId="ad5d3453-5610-4b8b-bd57-eabb9c2d2d6b" providerId="ADAL" clId="{E3FF6159-FEFE-47B6-914F-981DFF800207}" dt="2021-01-19T12:54:59.367" v="1265" actId="20577"/>
          <ac:spMkLst>
            <pc:docMk/>
            <pc:sldMk cId="578872345" sldId="414"/>
            <ac:spMk id="3" creationId="{035DE809-E0CA-7E4E-9AE4-744818638868}"/>
          </ac:spMkLst>
        </pc:spChg>
        <pc:spChg chg="del">
          <ac:chgData name="GORDON Charly" userId="ad5d3453-5610-4b8b-bd57-eabb9c2d2d6b" providerId="ADAL" clId="{E3FF6159-FEFE-47B6-914F-981DFF800207}" dt="2021-01-18T17:42:42.089" v="273" actId="478"/>
          <ac:spMkLst>
            <pc:docMk/>
            <pc:sldMk cId="578872345" sldId="414"/>
            <ac:spMk id="4" creationId="{8F8A13C9-D601-3447-AAB5-E9A24C741AF3}"/>
          </ac:spMkLst>
        </pc:spChg>
        <pc:spChg chg="add del mod">
          <ac:chgData name="GORDON Charly" userId="ad5d3453-5610-4b8b-bd57-eabb9c2d2d6b" providerId="ADAL" clId="{E3FF6159-FEFE-47B6-914F-981DFF800207}" dt="2021-01-19T12:50:14.666" v="1196" actId="478"/>
          <ac:spMkLst>
            <pc:docMk/>
            <pc:sldMk cId="578872345" sldId="414"/>
            <ac:spMk id="5" creationId="{C7296E0F-9BB9-447C-8D86-B1F9834A764B}"/>
          </ac:spMkLst>
        </pc:spChg>
        <pc:spChg chg="add del mod">
          <ac:chgData name="GORDON Charly" userId="ad5d3453-5610-4b8b-bd57-eabb9c2d2d6b" providerId="ADAL" clId="{E3FF6159-FEFE-47B6-914F-981DFF800207}" dt="2021-01-19T12:50:16.556" v="1197" actId="478"/>
          <ac:spMkLst>
            <pc:docMk/>
            <pc:sldMk cId="578872345" sldId="414"/>
            <ac:spMk id="6" creationId="{0F5D5F00-7D84-4A96-9C0D-732448387E33}"/>
          </ac:spMkLst>
        </pc:spChg>
        <pc:spChg chg="add del mod">
          <ac:chgData name="GORDON Charly" userId="ad5d3453-5610-4b8b-bd57-eabb9c2d2d6b" providerId="ADAL" clId="{E3FF6159-FEFE-47B6-914F-981DFF800207}" dt="2021-01-19T12:50:18.439" v="1198" actId="478"/>
          <ac:spMkLst>
            <pc:docMk/>
            <pc:sldMk cId="578872345" sldId="414"/>
            <ac:spMk id="7" creationId="{21D865B8-CA9A-4413-B2E9-CF1371D44BCA}"/>
          </ac:spMkLst>
        </pc:spChg>
        <pc:spChg chg="mod topLvl">
          <ac:chgData name="GORDON Charly" userId="ad5d3453-5610-4b8b-bd57-eabb9c2d2d6b" providerId="ADAL" clId="{E3FF6159-FEFE-47B6-914F-981DFF800207}" dt="2021-01-19T12:58:55.147" v="1348" actId="1076"/>
          <ac:spMkLst>
            <pc:docMk/>
            <pc:sldMk cId="578872345" sldId="414"/>
            <ac:spMk id="9" creationId="{D6FB311E-5F08-4A6F-BAFE-4DCCEB6C03A0}"/>
          </ac:spMkLst>
        </pc:spChg>
        <pc:spChg chg="del mod topLvl">
          <ac:chgData name="GORDON Charly" userId="ad5d3453-5610-4b8b-bd57-eabb9c2d2d6b" providerId="ADAL" clId="{E3FF6159-FEFE-47B6-914F-981DFF800207}" dt="2021-01-19T12:58:51.396" v="1347" actId="478"/>
          <ac:spMkLst>
            <pc:docMk/>
            <pc:sldMk cId="578872345" sldId="414"/>
            <ac:spMk id="10" creationId="{DDAEAC32-6C4A-42A4-AAF7-17F77A931EF7}"/>
          </ac:spMkLst>
        </pc:spChg>
        <pc:spChg chg="add del mod">
          <ac:chgData name="GORDON Charly" userId="ad5d3453-5610-4b8b-bd57-eabb9c2d2d6b" providerId="ADAL" clId="{E3FF6159-FEFE-47B6-914F-981DFF800207}" dt="2021-01-19T12:58:45.520" v="1345" actId="1076"/>
          <ac:spMkLst>
            <pc:docMk/>
            <pc:sldMk cId="578872345" sldId="414"/>
            <ac:spMk id="11" creationId="{89BB937D-CCA5-4068-88C3-DCE45381465A}"/>
          </ac:spMkLst>
        </pc:spChg>
        <pc:spChg chg="add del mod topLvl">
          <ac:chgData name="GORDON Charly" userId="ad5d3453-5610-4b8b-bd57-eabb9c2d2d6b" providerId="ADAL" clId="{E3FF6159-FEFE-47B6-914F-981DFF800207}" dt="2021-01-19T12:54:23.437" v="1250" actId="2085"/>
          <ac:spMkLst>
            <pc:docMk/>
            <pc:sldMk cId="578872345" sldId="414"/>
            <ac:spMk id="13" creationId="{E44EFDD9-910E-452D-A602-028291A76D47}"/>
          </ac:spMkLst>
        </pc:spChg>
        <pc:spChg chg="mod topLvl">
          <ac:chgData name="GORDON Charly" userId="ad5d3453-5610-4b8b-bd57-eabb9c2d2d6b" providerId="ADAL" clId="{E3FF6159-FEFE-47B6-914F-981DFF800207}" dt="2021-01-19T12:54:20.716" v="1249" actId="2085"/>
          <ac:spMkLst>
            <pc:docMk/>
            <pc:sldMk cId="578872345" sldId="414"/>
            <ac:spMk id="14" creationId="{D6ECE5E0-0138-45F2-B5D1-FF786F1A62B5}"/>
          </ac:spMkLst>
        </pc:spChg>
        <pc:spChg chg="add del mod">
          <ac:chgData name="GORDON Charly" userId="ad5d3453-5610-4b8b-bd57-eabb9c2d2d6b" providerId="ADAL" clId="{E3FF6159-FEFE-47B6-914F-981DFF800207}" dt="2021-01-19T12:51:02.611" v="1202" actId="478"/>
          <ac:spMkLst>
            <pc:docMk/>
            <pc:sldMk cId="578872345" sldId="414"/>
            <ac:spMk id="15" creationId="{C20005A5-E487-4177-9698-6C74DAE91DCF}"/>
          </ac:spMkLst>
        </pc:spChg>
        <pc:spChg chg="add mod">
          <ac:chgData name="GORDON Charly" userId="ad5d3453-5610-4b8b-bd57-eabb9c2d2d6b" providerId="ADAL" clId="{E3FF6159-FEFE-47B6-914F-981DFF800207}" dt="2021-01-19T17:14:51.473" v="4290" actId="5793"/>
          <ac:spMkLst>
            <pc:docMk/>
            <pc:sldMk cId="578872345" sldId="414"/>
            <ac:spMk id="16" creationId="{C10AA208-6992-49AF-AD95-A55EFCDAD831}"/>
          </ac:spMkLst>
        </pc:spChg>
        <pc:spChg chg="mod">
          <ac:chgData name="GORDON Charly" userId="ad5d3453-5610-4b8b-bd57-eabb9c2d2d6b" providerId="ADAL" clId="{E3FF6159-FEFE-47B6-914F-981DFF800207}" dt="2021-01-19T12:50:37.436" v="1199"/>
          <ac:spMkLst>
            <pc:docMk/>
            <pc:sldMk cId="578872345" sldId="414"/>
            <ac:spMk id="18" creationId="{B47DCF99-ECE1-44D6-9E10-9CB1255B835F}"/>
          </ac:spMkLst>
        </pc:spChg>
        <pc:spChg chg="mod">
          <ac:chgData name="GORDON Charly" userId="ad5d3453-5610-4b8b-bd57-eabb9c2d2d6b" providerId="ADAL" clId="{E3FF6159-FEFE-47B6-914F-981DFF800207}" dt="2021-01-19T12:50:37.436" v="1199"/>
          <ac:spMkLst>
            <pc:docMk/>
            <pc:sldMk cId="578872345" sldId="414"/>
            <ac:spMk id="19" creationId="{05D2185F-9F10-4CC5-901B-0ACEAB4A82D6}"/>
          </ac:spMkLst>
        </pc:spChg>
        <pc:spChg chg="add mod">
          <ac:chgData name="GORDON Charly" userId="ad5d3453-5610-4b8b-bd57-eabb9c2d2d6b" providerId="ADAL" clId="{E3FF6159-FEFE-47B6-914F-981DFF800207}" dt="2021-01-19T12:57:10.286" v="1307" actId="14100"/>
          <ac:spMkLst>
            <pc:docMk/>
            <pc:sldMk cId="578872345" sldId="414"/>
            <ac:spMk id="20" creationId="{8376C9C3-1F87-4403-9E11-7585D525456D}"/>
          </ac:spMkLst>
        </pc:spChg>
        <pc:spChg chg="add del mod">
          <ac:chgData name="GORDON Charly" userId="ad5d3453-5610-4b8b-bd57-eabb9c2d2d6b" providerId="ADAL" clId="{E3FF6159-FEFE-47B6-914F-981DFF800207}" dt="2021-01-19T17:19:36.791" v="4594" actId="478"/>
          <ac:spMkLst>
            <pc:docMk/>
            <pc:sldMk cId="578872345" sldId="414"/>
            <ac:spMk id="21" creationId="{2B47F476-6C71-4EAB-BCBF-ED62FE998233}"/>
          </ac:spMkLst>
        </pc:spChg>
        <pc:spChg chg="mod">
          <ac:chgData name="GORDON Charly" userId="ad5d3453-5610-4b8b-bd57-eabb9c2d2d6b" providerId="ADAL" clId="{E3FF6159-FEFE-47B6-914F-981DFF800207}" dt="2021-01-19T12:50:37.436" v="1199"/>
          <ac:spMkLst>
            <pc:docMk/>
            <pc:sldMk cId="578872345" sldId="414"/>
            <ac:spMk id="23" creationId="{6F65C6D9-2FA3-44E4-8B91-78E5B77EDA75}"/>
          </ac:spMkLst>
        </pc:spChg>
        <pc:spChg chg="mod">
          <ac:chgData name="GORDON Charly" userId="ad5d3453-5610-4b8b-bd57-eabb9c2d2d6b" providerId="ADAL" clId="{E3FF6159-FEFE-47B6-914F-981DFF800207}" dt="2021-01-19T12:50:37.436" v="1199"/>
          <ac:spMkLst>
            <pc:docMk/>
            <pc:sldMk cId="578872345" sldId="414"/>
            <ac:spMk id="24" creationId="{CDD7CA81-6064-4693-97B4-CF608022A9AE}"/>
          </ac:spMkLst>
        </pc:spChg>
        <pc:spChg chg="mod">
          <ac:chgData name="GORDON Charly" userId="ad5d3453-5610-4b8b-bd57-eabb9c2d2d6b" providerId="ADAL" clId="{E3FF6159-FEFE-47B6-914F-981DFF800207}" dt="2021-01-19T12:50:37.436" v="1199"/>
          <ac:spMkLst>
            <pc:docMk/>
            <pc:sldMk cId="578872345" sldId="414"/>
            <ac:spMk id="25" creationId="{AA5E2C53-8A97-40D4-9F5F-3D2E97313434}"/>
          </ac:spMkLst>
        </pc:spChg>
        <pc:spChg chg="mod">
          <ac:chgData name="GORDON Charly" userId="ad5d3453-5610-4b8b-bd57-eabb9c2d2d6b" providerId="ADAL" clId="{E3FF6159-FEFE-47B6-914F-981DFF800207}" dt="2021-01-19T12:50:37.436" v="1199"/>
          <ac:spMkLst>
            <pc:docMk/>
            <pc:sldMk cId="578872345" sldId="414"/>
            <ac:spMk id="26" creationId="{12BB4650-55FA-440C-8DA2-B0809959F93D}"/>
          </ac:spMkLst>
        </pc:spChg>
        <pc:spChg chg="add del mod">
          <ac:chgData name="GORDON Charly" userId="ad5d3453-5610-4b8b-bd57-eabb9c2d2d6b" providerId="ADAL" clId="{E3FF6159-FEFE-47B6-914F-981DFF800207}" dt="2021-01-19T12:56:08.194" v="1274" actId="478"/>
          <ac:spMkLst>
            <pc:docMk/>
            <pc:sldMk cId="578872345" sldId="414"/>
            <ac:spMk id="27" creationId="{D3BA4A0A-1ED8-4B35-8B6D-14925D550E1D}"/>
          </ac:spMkLst>
        </pc:spChg>
        <pc:spChg chg="add del mod">
          <ac:chgData name="GORDON Charly" userId="ad5d3453-5610-4b8b-bd57-eabb9c2d2d6b" providerId="ADAL" clId="{E3FF6159-FEFE-47B6-914F-981DFF800207}" dt="2021-01-19T12:56:13.069" v="1277" actId="478"/>
          <ac:spMkLst>
            <pc:docMk/>
            <pc:sldMk cId="578872345" sldId="414"/>
            <ac:spMk id="28" creationId="{D6299295-5314-43EC-BB9D-81B2A5E2DACB}"/>
          </ac:spMkLst>
        </pc:spChg>
        <pc:spChg chg="add del mod">
          <ac:chgData name="GORDON Charly" userId="ad5d3453-5610-4b8b-bd57-eabb9c2d2d6b" providerId="ADAL" clId="{E3FF6159-FEFE-47B6-914F-981DFF800207}" dt="2021-01-19T12:56:14.875" v="1278" actId="478"/>
          <ac:spMkLst>
            <pc:docMk/>
            <pc:sldMk cId="578872345" sldId="414"/>
            <ac:spMk id="29" creationId="{7E17D0C1-AE51-4639-897D-5FC1EAA8E405}"/>
          </ac:spMkLst>
        </pc:spChg>
        <pc:spChg chg="add del mod">
          <ac:chgData name="GORDON Charly" userId="ad5d3453-5610-4b8b-bd57-eabb9c2d2d6b" providerId="ADAL" clId="{E3FF6159-FEFE-47B6-914F-981DFF800207}" dt="2021-01-19T12:56:10.054" v="1275" actId="478"/>
          <ac:spMkLst>
            <pc:docMk/>
            <pc:sldMk cId="578872345" sldId="414"/>
            <ac:spMk id="30" creationId="{6130970A-38CD-4BDF-A296-4669CEF823D7}"/>
          </ac:spMkLst>
        </pc:spChg>
        <pc:spChg chg="mod">
          <ac:chgData name="GORDON Charly" userId="ad5d3453-5610-4b8b-bd57-eabb9c2d2d6b" providerId="ADAL" clId="{E3FF6159-FEFE-47B6-914F-981DFF800207}" dt="2021-01-19T12:50:37.436" v="1199"/>
          <ac:spMkLst>
            <pc:docMk/>
            <pc:sldMk cId="578872345" sldId="414"/>
            <ac:spMk id="32" creationId="{DCF6E623-A28B-45FF-9016-AE4F55A6E985}"/>
          </ac:spMkLst>
        </pc:spChg>
        <pc:spChg chg="mod">
          <ac:chgData name="GORDON Charly" userId="ad5d3453-5610-4b8b-bd57-eabb9c2d2d6b" providerId="ADAL" clId="{E3FF6159-FEFE-47B6-914F-981DFF800207}" dt="2021-01-19T12:50:37.436" v="1199"/>
          <ac:spMkLst>
            <pc:docMk/>
            <pc:sldMk cId="578872345" sldId="414"/>
            <ac:spMk id="33" creationId="{8B78B773-34E6-4DA1-8FD9-643FBE3EAA01}"/>
          </ac:spMkLst>
        </pc:spChg>
        <pc:spChg chg="mod">
          <ac:chgData name="GORDON Charly" userId="ad5d3453-5610-4b8b-bd57-eabb9c2d2d6b" providerId="ADAL" clId="{E3FF6159-FEFE-47B6-914F-981DFF800207}" dt="2021-01-19T12:50:37.436" v="1199"/>
          <ac:spMkLst>
            <pc:docMk/>
            <pc:sldMk cId="578872345" sldId="414"/>
            <ac:spMk id="35" creationId="{A5DFC048-ABEA-4490-89CF-4557DD96744C}"/>
          </ac:spMkLst>
        </pc:spChg>
        <pc:spChg chg="mod">
          <ac:chgData name="GORDON Charly" userId="ad5d3453-5610-4b8b-bd57-eabb9c2d2d6b" providerId="ADAL" clId="{E3FF6159-FEFE-47B6-914F-981DFF800207}" dt="2021-01-19T12:50:37.436" v="1199"/>
          <ac:spMkLst>
            <pc:docMk/>
            <pc:sldMk cId="578872345" sldId="414"/>
            <ac:spMk id="36" creationId="{08E47F1B-3477-4C59-8175-B0D7BC7F3BA6}"/>
          </ac:spMkLst>
        </pc:spChg>
        <pc:spChg chg="mod">
          <ac:chgData name="GORDON Charly" userId="ad5d3453-5610-4b8b-bd57-eabb9c2d2d6b" providerId="ADAL" clId="{E3FF6159-FEFE-47B6-914F-981DFF800207}" dt="2021-01-19T12:50:37.436" v="1199"/>
          <ac:spMkLst>
            <pc:docMk/>
            <pc:sldMk cId="578872345" sldId="414"/>
            <ac:spMk id="37" creationId="{CA649FBD-4080-4752-8F44-064D0388BF8D}"/>
          </ac:spMkLst>
        </pc:spChg>
        <pc:spChg chg="add mod">
          <ac:chgData name="GORDON Charly" userId="ad5d3453-5610-4b8b-bd57-eabb9c2d2d6b" providerId="ADAL" clId="{E3FF6159-FEFE-47B6-914F-981DFF800207}" dt="2021-01-19T12:53:51.783" v="1242" actId="1076"/>
          <ac:spMkLst>
            <pc:docMk/>
            <pc:sldMk cId="578872345" sldId="414"/>
            <ac:spMk id="38" creationId="{14C57AE6-3690-4A84-99B7-D0809FB5C48A}"/>
          </ac:spMkLst>
        </pc:spChg>
        <pc:spChg chg="add del mod">
          <ac:chgData name="GORDON Charly" userId="ad5d3453-5610-4b8b-bd57-eabb9c2d2d6b" providerId="ADAL" clId="{E3FF6159-FEFE-47B6-914F-981DFF800207}" dt="2021-01-19T12:55:22.021" v="1270" actId="478"/>
          <ac:spMkLst>
            <pc:docMk/>
            <pc:sldMk cId="578872345" sldId="414"/>
            <ac:spMk id="39" creationId="{D4B33759-98F3-44B8-A7ED-6D85F4B25E44}"/>
          </ac:spMkLst>
        </pc:spChg>
        <pc:spChg chg="add del mod">
          <ac:chgData name="GORDON Charly" userId="ad5d3453-5610-4b8b-bd57-eabb9c2d2d6b" providerId="ADAL" clId="{E3FF6159-FEFE-47B6-914F-981DFF800207}" dt="2021-01-19T12:55:19.135" v="1269" actId="478"/>
          <ac:spMkLst>
            <pc:docMk/>
            <pc:sldMk cId="578872345" sldId="414"/>
            <ac:spMk id="40" creationId="{62203AE3-D72D-4188-9BC2-36614120ABC9}"/>
          </ac:spMkLst>
        </pc:spChg>
        <pc:spChg chg="add mod">
          <ac:chgData name="GORDON Charly" userId="ad5d3453-5610-4b8b-bd57-eabb9c2d2d6b" providerId="ADAL" clId="{E3FF6159-FEFE-47B6-914F-981DFF800207}" dt="2021-01-19T12:55:50.581" v="1272" actId="1076"/>
          <ac:spMkLst>
            <pc:docMk/>
            <pc:sldMk cId="578872345" sldId="414"/>
            <ac:spMk id="41" creationId="{EFA31F7C-E02F-4897-AF57-132F07B8419A}"/>
          </ac:spMkLst>
        </pc:spChg>
        <pc:spChg chg="mod">
          <ac:chgData name="GORDON Charly" userId="ad5d3453-5610-4b8b-bd57-eabb9c2d2d6b" providerId="ADAL" clId="{E3FF6159-FEFE-47B6-914F-981DFF800207}" dt="2021-01-19T12:56:22.222" v="1279"/>
          <ac:spMkLst>
            <pc:docMk/>
            <pc:sldMk cId="578872345" sldId="414"/>
            <ac:spMk id="43" creationId="{7015F8AD-81FE-4C96-A3B7-32C98B766075}"/>
          </ac:spMkLst>
        </pc:spChg>
        <pc:spChg chg="mod">
          <ac:chgData name="GORDON Charly" userId="ad5d3453-5610-4b8b-bd57-eabb9c2d2d6b" providerId="ADAL" clId="{E3FF6159-FEFE-47B6-914F-981DFF800207}" dt="2021-01-19T12:56:22.222" v="1279"/>
          <ac:spMkLst>
            <pc:docMk/>
            <pc:sldMk cId="578872345" sldId="414"/>
            <ac:spMk id="44" creationId="{913EE143-8D72-49EB-BB58-29FB6E88AF34}"/>
          </ac:spMkLst>
        </pc:spChg>
        <pc:spChg chg="add mod">
          <ac:chgData name="GORDON Charly" userId="ad5d3453-5610-4b8b-bd57-eabb9c2d2d6b" providerId="ADAL" clId="{E3FF6159-FEFE-47B6-914F-981DFF800207}" dt="2021-01-19T12:57:56.729" v="1341" actId="14100"/>
          <ac:spMkLst>
            <pc:docMk/>
            <pc:sldMk cId="578872345" sldId="414"/>
            <ac:spMk id="45" creationId="{CBDC8D15-A92E-429A-843E-D5079FCCAA7A}"/>
          </ac:spMkLst>
        </pc:spChg>
        <pc:spChg chg="add del mod">
          <ac:chgData name="GORDON Charly" userId="ad5d3453-5610-4b8b-bd57-eabb9c2d2d6b" providerId="ADAL" clId="{E3FF6159-FEFE-47B6-914F-981DFF800207}" dt="2021-01-19T17:19:28.400" v="4591" actId="478"/>
          <ac:spMkLst>
            <pc:docMk/>
            <pc:sldMk cId="578872345" sldId="414"/>
            <ac:spMk id="46" creationId="{2A87EBA4-916F-47BA-B711-79BAC91831C3}"/>
          </ac:spMkLst>
        </pc:spChg>
        <pc:spChg chg="mod">
          <ac:chgData name="GORDON Charly" userId="ad5d3453-5610-4b8b-bd57-eabb9c2d2d6b" providerId="ADAL" clId="{E3FF6159-FEFE-47B6-914F-981DFF800207}" dt="2021-01-19T12:56:22.222" v="1279"/>
          <ac:spMkLst>
            <pc:docMk/>
            <pc:sldMk cId="578872345" sldId="414"/>
            <ac:spMk id="48" creationId="{98C23441-509D-42B5-9527-B21CFB2235E8}"/>
          </ac:spMkLst>
        </pc:spChg>
        <pc:spChg chg="mod">
          <ac:chgData name="GORDON Charly" userId="ad5d3453-5610-4b8b-bd57-eabb9c2d2d6b" providerId="ADAL" clId="{E3FF6159-FEFE-47B6-914F-981DFF800207}" dt="2021-01-19T12:56:22.222" v="1279"/>
          <ac:spMkLst>
            <pc:docMk/>
            <pc:sldMk cId="578872345" sldId="414"/>
            <ac:spMk id="49" creationId="{EB6C4ADF-FAD3-40D5-BA62-D5564CA525F8}"/>
          </ac:spMkLst>
        </pc:spChg>
        <pc:spChg chg="mod">
          <ac:chgData name="GORDON Charly" userId="ad5d3453-5610-4b8b-bd57-eabb9c2d2d6b" providerId="ADAL" clId="{E3FF6159-FEFE-47B6-914F-981DFF800207}" dt="2021-01-19T12:56:38.989" v="1281"/>
          <ac:spMkLst>
            <pc:docMk/>
            <pc:sldMk cId="578872345" sldId="414"/>
            <ac:spMk id="51" creationId="{897B49B2-6F26-4553-AA2C-0F866FCDA550}"/>
          </ac:spMkLst>
        </pc:spChg>
        <pc:spChg chg="mod">
          <ac:chgData name="GORDON Charly" userId="ad5d3453-5610-4b8b-bd57-eabb9c2d2d6b" providerId="ADAL" clId="{E3FF6159-FEFE-47B6-914F-981DFF800207}" dt="2021-01-19T12:56:38.989" v="1281"/>
          <ac:spMkLst>
            <pc:docMk/>
            <pc:sldMk cId="578872345" sldId="414"/>
            <ac:spMk id="52" creationId="{05285F86-2A75-4FA3-8268-D68DC02D4D73}"/>
          </ac:spMkLst>
        </pc:spChg>
        <pc:spChg chg="add mod">
          <ac:chgData name="GORDON Charly" userId="ad5d3453-5610-4b8b-bd57-eabb9c2d2d6b" providerId="ADAL" clId="{E3FF6159-FEFE-47B6-914F-981DFF800207}" dt="2021-01-19T17:36:58.345" v="4861" actId="20577"/>
          <ac:spMkLst>
            <pc:docMk/>
            <pc:sldMk cId="578872345" sldId="414"/>
            <ac:spMk id="53" creationId="{691293F7-4694-4A58-B268-7B379402C704}"/>
          </ac:spMkLst>
        </pc:spChg>
        <pc:spChg chg="add del mod">
          <ac:chgData name="GORDON Charly" userId="ad5d3453-5610-4b8b-bd57-eabb9c2d2d6b" providerId="ADAL" clId="{E3FF6159-FEFE-47B6-914F-981DFF800207}" dt="2021-01-19T17:13:26.544" v="4255" actId="478"/>
          <ac:spMkLst>
            <pc:docMk/>
            <pc:sldMk cId="578872345" sldId="414"/>
            <ac:spMk id="54" creationId="{7C608DA3-1CCC-4967-B1C5-04F7E7C15ACE}"/>
          </ac:spMkLst>
        </pc:spChg>
        <pc:spChg chg="mod">
          <ac:chgData name="GORDON Charly" userId="ad5d3453-5610-4b8b-bd57-eabb9c2d2d6b" providerId="ADAL" clId="{E3FF6159-FEFE-47B6-914F-981DFF800207}" dt="2021-01-19T12:56:38.989" v="1281"/>
          <ac:spMkLst>
            <pc:docMk/>
            <pc:sldMk cId="578872345" sldId="414"/>
            <ac:spMk id="56" creationId="{42F46FB1-D01D-4A85-951B-EFF515A0BBEB}"/>
          </ac:spMkLst>
        </pc:spChg>
        <pc:spChg chg="mod">
          <ac:chgData name="GORDON Charly" userId="ad5d3453-5610-4b8b-bd57-eabb9c2d2d6b" providerId="ADAL" clId="{E3FF6159-FEFE-47B6-914F-981DFF800207}" dt="2021-01-19T12:56:38.989" v="1281"/>
          <ac:spMkLst>
            <pc:docMk/>
            <pc:sldMk cId="578872345" sldId="414"/>
            <ac:spMk id="57" creationId="{26C5C5E8-42C9-4ACA-909D-396DAC798F50}"/>
          </ac:spMkLst>
        </pc:spChg>
        <pc:spChg chg="mod">
          <ac:chgData name="GORDON Charly" userId="ad5d3453-5610-4b8b-bd57-eabb9c2d2d6b" providerId="ADAL" clId="{E3FF6159-FEFE-47B6-914F-981DFF800207}" dt="2021-01-19T12:59:19.442" v="1349"/>
          <ac:spMkLst>
            <pc:docMk/>
            <pc:sldMk cId="578872345" sldId="414"/>
            <ac:spMk id="59" creationId="{20FDC22D-CA56-4AED-8260-3DB81000BB94}"/>
          </ac:spMkLst>
        </pc:spChg>
        <pc:spChg chg="mod">
          <ac:chgData name="GORDON Charly" userId="ad5d3453-5610-4b8b-bd57-eabb9c2d2d6b" providerId="ADAL" clId="{E3FF6159-FEFE-47B6-914F-981DFF800207}" dt="2021-01-19T12:59:19.442" v="1349"/>
          <ac:spMkLst>
            <pc:docMk/>
            <pc:sldMk cId="578872345" sldId="414"/>
            <ac:spMk id="60" creationId="{490E0526-278A-4889-BF16-97412EB22050}"/>
          </ac:spMkLst>
        </pc:spChg>
        <pc:spChg chg="add mod">
          <ac:chgData name="GORDON Charly" userId="ad5d3453-5610-4b8b-bd57-eabb9c2d2d6b" providerId="ADAL" clId="{E3FF6159-FEFE-47B6-914F-981DFF800207}" dt="2021-01-19T12:59:50.891" v="1381" actId="1076"/>
          <ac:spMkLst>
            <pc:docMk/>
            <pc:sldMk cId="578872345" sldId="414"/>
            <ac:spMk id="61" creationId="{FE6F1B79-B6D8-487D-A45C-84F7505EC105}"/>
          </ac:spMkLst>
        </pc:spChg>
        <pc:spChg chg="add del mod ord">
          <ac:chgData name="GORDON Charly" userId="ad5d3453-5610-4b8b-bd57-eabb9c2d2d6b" providerId="ADAL" clId="{E3FF6159-FEFE-47B6-914F-981DFF800207}" dt="2021-01-19T17:18:21.280" v="4578" actId="478"/>
          <ac:spMkLst>
            <pc:docMk/>
            <pc:sldMk cId="578872345" sldId="414"/>
            <ac:spMk id="68" creationId="{F3D13A39-BF46-4385-A94C-2DC55A10D518}"/>
          </ac:spMkLst>
        </pc:spChg>
        <pc:spChg chg="mod">
          <ac:chgData name="GORDON Charly" userId="ad5d3453-5610-4b8b-bd57-eabb9c2d2d6b" providerId="ADAL" clId="{E3FF6159-FEFE-47B6-914F-981DFF800207}" dt="2021-01-19T17:13:34.113" v="4258"/>
          <ac:spMkLst>
            <pc:docMk/>
            <pc:sldMk cId="578872345" sldId="414"/>
            <ac:spMk id="70" creationId="{ED63840B-385E-4A81-9FB5-B31D91D74F58}"/>
          </ac:spMkLst>
        </pc:spChg>
        <pc:spChg chg="mod">
          <ac:chgData name="GORDON Charly" userId="ad5d3453-5610-4b8b-bd57-eabb9c2d2d6b" providerId="ADAL" clId="{E3FF6159-FEFE-47B6-914F-981DFF800207}" dt="2021-01-19T17:13:34.113" v="4258"/>
          <ac:spMkLst>
            <pc:docMk/>
            <pc:sldMk cId="578872345" sldId="414"/>
            <ac:spMk id="71" creationId="{00013A8C-2D39-4739-B617-A4F3094A4F30}"/>
          </ac:spMkLst>
        </pc:spChg>
        <pc:spChg chg="add mod">
          <ac:chgData name="GORDON Charly" userId="ad5d3453-5610-4b8b-bd57-eabb9c2d2d6b" providerId="ADAL" clId="{E3FF6159-FEFE-47B6-914F-981DFF800207}" dt="2021-01-20T08:52:26.623" v="6350" actId="113"/>
          <ac:spMkLst>
            <pc:docMk/>
            <pc:sldMk cId="578872345" sldId="414"/>
            <ac:spMk id="72" creationId="{B475ABFD-F6D8-431E-A023-C03C5E312749}"/>
          </ac:spMkLst>
        </pc:spChg>
        <pc:spChg chg="add del mod">
          <ac:chgData name="GORDON Charly" userId="ad5d3453-5610-4b8b-bd57-eabb9c2d2d6b" providerId="ADAL" clId="{E3FF6159-FEFE-47B6-914F-981DFF800207}" dt="2021-01-19T17:19:31.949" v="4592" actId="478"/>
          <ac:spMkLst>
            <pc:docMk/>
            <pc:sldMk cId="578872345" sldId="414"/>
            <ac:spMk id="73" creationId="{FBAD76D8-7080-44E6-9C5F-B3E659E84007}"/>
          </ac:spMkLst>
        </pc:spChg>
        <pc:spChg chg="mod">
          <ac:chgData name="GORDON Charly" userId="ad5d3453-5610-4b8b-bd57-eabb9c2d2d6b" providerId="ADAL" clId="{E3FF6159-FEFE-47B6-914F-981DFF800207}" dt="2021-01-19T17:19:41.243" v="4595"/>
          <ac:spMkLst>
            <pc:docMk/>
            <pc:sldMk cId="578872345" sldId="414"/>
            <ac:spMk id="75" creationId="{EFC39C19-6EBC-40E9-ACAD-BFA21353CBF1}"/>
          </ac:spMkLst>
        </pc:spChg>
        <pc:spChg chg="mod">
          <ac:chgData name="GORDON Charly" userId="ad5d3453-5610-4b8b-bd57-eabb9c2d2d6b" providerId="ADAL" clId="{E3FF6159-FEFE-47B6-914F-981DFF800207}" dt="2021-01-19T17:19:41.243" v="4595"/>
          <ac:spMkLst>
            <pc:docMk/>
            <pc:sldMk cId="578872345" sldId="414"/>
            <ac:spMk id="76" creationId="{A05D441E-99B6-4917-8DBE-1C061412A4B2}"/>
          </ac:spMkLst>
        </pc:spChg>
        <pc:spChg chg="add mod">
          <ac:chgData name="GORDON Charly" userId="ad5d3453-5610-4b8b-bd57-eabb9c2d2d6b" providerId="ADAL" clId="{E3FF6159-FEFE-47B6-914F-981DFF800207}" dt="2021-01-19T17:28:16.415" v="4837" actId="20577"/>
          <ac:spMkLst>
            <pc:docMk/>
            <pc:sldMk cId="578872345" sldId="414"/>
            <ac:spMk id="77" creationId="{6EDCD6F5-0605-4CAB-AFA4-9604380E7B8F}"/>
          </ac:spMkLst>
        </pc:spChg>
        <pc:spChg chg="mod">
          <ac:chgData name="GORDON Charly" userId="ad5d3453-5610-4b8b-bd57-eabb9c2d2d6b" providerId="ADAL" clId="{E3FF6159-FEFE-47B6-914F-981DFF800207}" dt="2021-01-19T17:19:46.817" v="4597"/>
          <ac:spMkLst>
            <pc:docMk/>
            <pc:sldMk cId="578872345" sldId="414"/>
            <ac:spMk id="79" creationId="{E1044470-EED7-4966-A972-2CADAA388337}"/>
          </ac:spMkLst>
        </pc:spChg>
        <pc:spChg chg="mod">
          <ac:chgData name="GORDON Charly" userId="ad5d3453-5610-4b8b-bd57-eabb9c2d2d6b" providerId="ADAL" clId="{E3FF6159-FEFE-47B6-914F-981DFF800207}" dt="2021-01-19T17:19:46.817" v="4597"/>
          <ac:spMkLst>
            <pc:docMk/>
            <pc:sldMk cId="578872345" sldId="414"/>
            <ac:spMk id="80" creationId="{7FC31666-88A8-48A5-B4F5-C31400B538EC}"/>
          </ac:spMkLst>
        </pc:spChg>
        <pc:spChg chg="add del mod">
          <ac:chgData name="GORDON Charly" userId="ad5d3453-5610-4b8b-bd57-eabb9c2d2d6b" providerId="ADAL" clId="{E3FF6159-FEFE-47B6-914F-981DFF800207}" dt="2021-01-19T17:28:50.405" v="4839" actId="478"/>
          <ac:spMkLst>
            <pc:docMk/>
            <pc:sldMk cId="578872345" sldId="414"/>
            <ac:spMk id="81" creationId="{0A8B4670-A6B2-4BC2-888F-637AB19F97AD}"/>
          </ac:spMkLst>
        </pc:spChg>
        <pc:spChg chg="add mod">
          <ac:chgData name="GORDON Charly" userId="ad5d3453-5610-4b8b-bd57-eabb9c2d2d6b" providerId="ADAL" clId="{E3FF6159-FEFE-47B6-914F-981DFF800207}" dt="2021-01-20T08:53:03.703" v="6351"/>
          <ac:spMkLst>
            <pc:docMk/>
            <pc:sldMk cId="578872345" sldId="414"/>
            <ac:spMk id="82" creationId="{95CB9C9B-CD90-43B8-8AA1-B44DE964292B}"/>
          </ac:spMkLst>
        </pc:spChg>
        <pc:grpChg chg="add del mod">
          <ac:chgData name="GORDON Charly" userId="ad5d3453-5610-4b8b-bd57-eabb9c2d2d6b" providerId="ADAL" clId="{E3FF6159-FEFE-47B6-914F-981DFF800207}" dt="2021-01-19T12:58:51.396" v="1347" actId="478"/>
          <ac:grpSpMkLst>
            <pc:docMk/>
            <pc:sldMk cId="578872345" sldId="414"/>
            <ac:grpSpMk id="8" creationId="{3456AF01-CBB4-4D80-B30B-719687EA058E}"/>
          </ac:grpSpMkLst>
        </pc:grpChg>
        <pc:grpChg chg="add del mod">
          <ac:chgData name="GORDON Charly" userId="ad5d3453-5610-4b8b-bd57-eabb9c2d2d6b" providerId="ADAL" clId="{E3FF6159-FEFE-47B6-914F-981DFF800207}" dt="2021-01-19T17:16:47.418" v="4312" actId="1076"/>
          <ac:grpSpMkLst>
            <pc:docMk/>
            <pc:sldMk cId="578872345" sldId="414"/>
            <ac:grpSpMk id="12" creationId="{5628381F-D69D-468C-ACEB-53BCDE1078BC}"/>
          </ac:grpSpMkLst>
        </pc:grpChg>
        <pc:grpChg chg="add mod">
          <ac:chgData name="GORDON Charly" userId="ad5d3453-5610-4b8b-bd57-eabb9c2d2d6b" providerId="ADAL" clId="{E3FF6159-FEFE-47B6-914F-981DFF800207}" dt="2021-01-19T12:59:27.051" v="1353" actId="1076"/>
          <ac:grpSpMkLst>
            <pc:docMk/>
            <pc:sldMk cId="578872345" sldId="414"/>
            <ac:grpSpMk id="17" creationId="{99BF6934-5D18-42BD-8F57-0E94036D1EBD}"/>
          </ac:grpSpMkLst>
        </pc:grpChg>
        <pc:grpChg chg="add del mod">
          <ac:chgData name="GORDON Charly" userId="ad5d3453-5610-4b8b-bd57-eabb9c2d2d6b" providerId="ADAL" clId="{E3FF6159-FEFE-47B6-914F-981DFF800207}" dt="2021-01-19T12:56:11.152" v="1276" actId="478"/>
          <ac:grpSpMkLst>
            <pc:docMk/>
            <pc:sldMk cId="578872345" sldId="414"/>
            <ac:grpSpMk id="22" creationId="{5B6837A7-6050-4124-914B-EB0B897EDEC5}"/>
          </ac:grpSpMkLst>
        </pc:grpChg>
        <pc:grpChg chg="add del mod">
          <ac:chgData name="GORDON Charly" userId="ad5d3453-5610-4b8b-bd57-eabb9c2d2d6b" providerId="ADAL" clId="{E3FF6159-FEFE-47B6-914F-981DFF800207}" dt="2021-01-19T13:03:14.811" v="1387" actId="478"/>
          <ac:grpSpMkLst>
            <pc:docMk/>
            <pc:sldMk cId="578872345" sldId="414"/>
            <ac:grpSpMk id="31" creationId="{EB376DE0-F6AE-4B6B-95D1-81BE09F5E4A8}"/>
          </ac:grpSpMkLst>
        </pc:grpChg>
        <pc:grpChg chg="add del mod">
          <ac:chgData name="GORDON Charly" userId="ad5d3453-5610-4b8b-bd57-eabb9c2d2d6b" providerId="ADAL" clId="{E3FF6159-FEFE-47B6-914F-981DFF800207}" dt="2021-01-19T12:55:17.622" v="1268" actId="478"/>
          <ac:grpSpMkLst>
            <pc:docMk/>
            <pc:sldMk cId="578872345" sldId="414"/>
            <ac:grpSpMk id="34" creationId="{6322BB0C-0F03-4A2D-9A02-7510FD70AA3D}"/>
          </ac:grpSpMkLst>
        </pc:grpChg>
        <pc:grpChg chg="add mod">
          <ac:chgData name="GORDON Charly" userId="ad5d3453-5610-4b8b-bd57-eabb9c2d2d6b" providerId="ADAL" clId="{E3FF6159-FEFE-47B6-914F-981DFF800207}" dt="2021-01-19T12:56:37.319" v="1280" actId="1076"/>
          <ac:grpSpMkLst>
            <pc:docMk/>
            <pc:sldMk cId="578872345" sldId="414"/>
            <ac:grpSpMk id="42" creationId="{99731DC0-A4B2-46EB-9A99-126051175068}"/>
          </ac:grpSpMkLst>
        </pc:grpChg>
        <pc:grpChg chg="add del mod">
          <ac:chgData name="GORDON Charly" userId="ad5d3453-5610-4b8b-bd57-eabb9c2d2d6b" providerId="ADAL" clId="{E3FF6159-FEFE-47B6-914F-981DFF800207}" dt="2021-01-19T13:06:07.942" v="1400" actId="478"/>
          <ac:grpSpMkLst>
            <pc:docMk/>
            <pc:sldMk cId="578872345" sldId="414"/>
            <ac:grpSpMk id="47" creationId="{A149E646-640E-473A-879A-21624200BF1B}"/>
          </ac:grpSpMkLst>
        </pc:grpChg>
        <pc:grpChg chg="add mod">
          <ac:chgData name="GORDON Charly" userId="ad5d3453-5610-4b8b-bd57-eabb9c2d2d6b" providerId="ADAL" clId="{E3FF6159-FEFE-47B6-914F-981DFF800207}" dt="2021-01-19T12:56:48.515" v="1282" actId="1076"/>
          <ac:grpSpMkLst>
            <pc:docMk/>
            <pc:sldMk cId="578872345" sldId="414"/>
            <ac:grpSpMk id="50" creationId="{F148E86F-87DB-4A8F-9C3E-EDC6D830D48B}"/>
          </ac:grpSpMkLst>
        </pc:grpChg>
        <pc:grpChg chg="add del mod">
          <ac:chgData name="GORDON Charly" userId="ad5d3453-5610-4b8b-bd57-eabb9c2d2d6b" providerId="ADAL" clId="{E3FF6159-FEFE-47B6-914F-981DFF800207}" dt="2021-01-19T13:04:36.252" v="1392" actId="478"/>
          <ac:grpSpMkLst>
            <pc:docMk/>
            <pc:sldMk cId="578872345" sldId="414"/>
            <ac:grpSpMk id="55" creationId="{FCBF04E7-9342-4A99-9769-B1DC435BAEC5}"/>
          </ac:grpSpMkLst>
        </pc:grpChg>
        <pc:grpChg chg="add del mod">
          <ac:chgData name="GORDON Charly" userId="ad5d3453-5610-4b8b-bd57-eabb9c2d2d6b" providerId="ADAL" clId="{E3FF6159-FEFE-47B6-914F-981DFF800207}" dt="2021-01-19T12:59:20.904" v="1350"/>
          <ac:grpSpMkLst>
            <pc:docMk/>
            <pc:sldMk cId="578872345" sldId="414"/>
            <ac:grpSpMk id="58" creationId="{E8C87A4A-A037-4F1B-B789-3F1D55E20770}"/>
          </ac:grpSpMkLst>
        </pc:grpChg>
        <pc:grpChg chg="add mod">
          <ac:chgData name="GORDON Charly" userId="ad5d3453-5610-4b8b-bd57-eabb9c2d2d6b" providerId="ADAL" clId="{E3FF6159-FEFE-47B6-914F-981DFF800207}" dt="2021-01-19T17:15:17.737" v="4296" actId="1076"/>
          <ac:grpSpMkLst>
            <pc:docMk/>
            <pc:sldMk cId="578872345" sldId="414"/>
            <ac:grpSpMk id="69" creationId="{B9E16466-DF50-428C-8AE1-26F9C5C39D96}"/>
          </ac:grpSpMkLst>
        </pc:grpChg>
        <pc:grpChg chg="add mod">
          <ac:chgData name="GORDON Charly" userId="ad5d3453-5610-4b8b-bd57-eabb9c2d2d6b" providerId="ADAL" clId="{E3FF6159-FEFE-47B6-914F-981DFF800207}" dt="2021-01-19T17:19:45.579" v="4596" actId="1076"/>
          <ac:grpSpMkLst>
            <pc:docMk/>
            <pc:sldMk cId="578872345" sldId="414"/>
            <ac:grpSpMk id="74" creationId="{A21E3370-6106-4E18-B267-FA64A7BB0C57}"/>
          </ac:grpSpMkLst>
        </pc:grpChg>
        <pc:grpChg chg="add mod">
          <ac:chgData name="GORDON Charly" userId="ad5d3453-5610-4b8b-bd57-eabb9c2d2d6b" providerId="ADAL" clId="{E3FF6159-FEFE-47B6-914F-981DFF800207}" dt="2021-01-20T09:18:29.496" v="6794" actId="1076"/>
          <ac:grpSpMkLst>
            <pc:docMk/>
            <pc:sldMk cId="578872345" sldId="414"/>
            <ac:grpSpMk id="78" creationId="{04E637C8-80C8-4986-81E9-B7FB44B359D6}"/>
          </ac:grpSpMkLst>
        </pc:grpChg>
        <pc:picChg chg="add mod modCrop">
          <ac:chgData name="GORDON Charly" userId="ad5d3453-5610-4b8b-bd57-eabb9c2d2d6b" providerId="ADAL" clId="{E3FF6159-FEFE-47B6-914F-981DFF800207}" dt="2021-01-19T13:03:19.961" v="1388" actId="1076"/>
          <ac:picMkLst>
            <pc:docMk/>
            <pc:sldMk cId="578872345" sldId="414"/>
            <ac:picMk id="62" creationId="{17A1AD35-A25D-4451-BDE7-C921894ACB34}"/>
          </ac:picMkLst>
        </pc:picChg>
        <pc:picChg chg="add mod">
          <ac:chgData name="GORDON Charly" userId="ad5d3453-5610-4b8b-bd57-eabb9c2d2d6b" providerId="ADAL" clId="{E3FF6159-FEFE-47B6-914F-981DFF800207}" dt="2021-01-19T17:13:10.808" v="4252" actId="1076"/>
          <ac:picMkLst>
            <pc:docMk/>
            <pc:sldMk cId="578872345" sldId="414"/>
            <ac:picMk id="64" creationId="{2B33C4D9-BA7C-40A5-BBA1-933D2215B289}"/>
          </ac:picMkLst>
        </pc:picChg>
        <pc:picChg chg="add mod modCrop">
          <ac:chgData name="GORDON Charly" userId="ad5d3453-5610-4b8b-bd57-eabb9c2d2d6b" providerId="ADAL" clId="{E3FF6159-FEFE-47B6-914F-981DFF800207}" dt="2021-01-19T13:06:34.084" v="1406" actId="1076"/>
          <ac:picMkLst>
            <pc:docMk/>
            <pc:sldMk cId="578872345" sldId="414"/>
            <ac:picMk id="66" creationId="{B664480A-7283-4CAA-BD8B-675062F1942F}"/>
          </ac:picMkLst>
        </pc:picChg>
      </pc:sldChg>
      <pc:sldChg chg="addSp delSp modSp add del mod">
        <pc:chgData name="GORDON Charly" userId="ad5d3453-5610-4b8b-bd57-eabb9c2d2d6b" providerId="ADAL" clId="{E3FF6159-FEFE-47B6-914F-981DFF800207}" dt="2021-01-19T13:09:43.818" v="1437" actId="47"/>
        <pc:sldMkLst>
          <pc:docMk/>
          <pc:sldMk cId="2049120090" sldId="415"/>
        </pc:sldMkLst>
        <pc:spChg chg="mod">
          <ac:chgData name="GORDON Charly" userId="ad5d3453-5610-4b8b-bd57-eabb9c2d2d6b" providerId="ADAL" clId="{E3FF6159-FEFE-47B6-914F-981DFF800207}" dt="2021-01-18T18:03:41.766" v="746" actId="1076"/>
          <ac:spMkLst>
            <pc:docMk/>
            <pc:sldMk cId="2049120090" sldId="415"/>
            <ac:spMk id="2" creationId="{DDEA8884-2B75-4A95-A70F-131836445166}"/>
          </ac:spMkLst>
        </pc:spChg>
        <pc:spChg chg="add del mod">
          <ac:chgData name="GORDON Charly" userId="ad5d3453-5610-4b8b-bd57-eabb9c2d2d6b" providerId="ADAL" clId="{E3FF6159-FEFE-47B6-914F-981DFF800207}" dt="2021-01-18T17:56:59.160" v="512" actId="478"/>
          <ac:spMkLst>
            <pc:docMk/>
            <pc:sldMk cId="2049120090" sldId="415"/>
            <ac:spMk id="4" creationId="{F5AA38A0-13C6-4C0F-BD71-7C5B4C883D6C}"/>
          </ac:spMkLst>
        </pc:spChg>
        <pc:spChg chg="mod">
          <ac:chgData name="GORDON Charly" userId="ad5d3453-5610-4b8b-bd57-eabb9c2d2d6b" providerId="ADAL" clId="{E3FF6159-FEFE-47B6-914F-981DFF800207}" dt="2021-01-18T18:03:00.253" v="709" actId="1076"/>
          <ac:spMkLst>
            <pc:docMk/>
            <pc:sldMk cId="2049120090" sldId="415"/>
            <ac:spMk id="5" creationId="{C7296E0F-9BB9-447C-8D86-B1F9834A764B}"/>
          </ac:spMkLst>
        </pc:spChg>
        <pc:spChg chg="mod">
          <ac:chgData name="GORDON Charly" userId="ad5d3453-5610-4b8b-bd57-eabb9c2d2d6b" providerId="ADAL" clId="{E3FF6159-FEFE-47B6-914F-981DFF800207}" dt="2021-01-18T18:04:57.585" v="786" actId="1076"/>
          <ac:spMkLst>
            <pc:docMk/>
            <pc:sldMk cId="2049120090" sldId="415"/>
            <ac:spMk id="6" creationId="{0F5D5F00-7D84-4A96-9C0D-732448387E33}"/>
          </ac:spMkLst>
        </pc:spChg>
        <pc:spChg chg="del mod">
          <ac:chgData name="GORDON Charly" userId="ad5d3453-5610-4b8b-bd57-eabb9c2d2d6b" providerId="ADAL" clId="{E3FF6159-FEFE-47B6-914F-981DFF800207}" dt="2021-01-18T18:01:50.318" v="641" actId="478"/>
          <ac:spMkLst>
            <pc:docMk/>
            <pc:sldMk cId="2049120090" sldId="415"/>
            <ac:spMk id="7" creationId="{21D865B8-CA9A-4413-B2E9-CF1371D44BCA}"/>
          </ac:spMkLst>
        </pc:spChg>
        <pc:spChg chg="add mod">
          <ac:chgData name="GORDON Charly" userId="ad5d3453-5610-4b8b-bd57-eabb9c2d2d6b" providerId="ADAL" clId="{E3FF6159-FEFE-47B6-914F-981DFF800207}" dt="2021-01-18T18:04:52.361" v="783" actId="1076"/>
          <ac:spMkLst>
            <pc:docMk/>
            <pc:sldMk cId="2049120090" sldId="415"/>
            <ac:spMk id="8" creationId="{AAB145A3-48AD-4F7E-BFF7-861A9D217BF6}"/>
          </ac:spMkLst>
        </pc:spChg>
        <pc:spChg chg="add mod">
          <ac:chgData name="GORDON Charly" userId="ad5d3453-5610-4b8b-bd57-eabb9c2d2d6b" providerId="ADAL" clId="{E3FF6159-FEFE-47B6-914F-981DFF800207}" dt="2021-01-18T18:04:46.324" v="780" actId="1076"/>
          <ac:spMkLst>
            <pc:docMk/>
            <pc:sldMk cId="2049120090" sldId="415"/>
            <ac:spMk id="9" creationId="{8625AFD0-DC5C-4E32-9F90-D94558BBAD5E}"/>
          </ac:spMkLst>
        </pc:spChg>
        <pc:spChg chg="add mod">
          <ac:chgData name="GORDON Charly" userId="ad5d3453-5610-4b8b-bd57-eabb9c2d2d6b" providerId="ADAL" clId="{E3FF6159-FEFE-47B6-914F-981DFF800207}" dt="2021-01-18T18:04:41.492" v="778" actId="1076"/>
          <ac:spMkLst>
            <pc:docMk/>
            <pc:sldMk cId="2049120090" sldId="415"/>
            <ac:spMk id="10" creationId="{784D4B11-B507-4EAE-89D8-2CB6E38C3FB0}"/>
          </ac:spMkLst>
        </pc:spChg>
        <pc:spChg chg="add mod">
          <ac:chgData name="GORDON Charly" userId="ad5d3453-5610-4b8b-bd57-eabb9c2d2d6b" providerId="ADAL" clId="{E3FF6159-FEFE-47B6-914F-981DFF800207}" dt="2021-01-18T18:03:04.725" v="711" actId="1076"/>
          <ac:spMkLst>
            <pc:docMk/>
            <pc:sldMk cId="2049120090" sldId="415"/>
            <ac:spMk id="11" creationId="{53013CA0-0DCE-4B26-AF20-3ED9E0AAAC43}"/>
          </ac:spMkLst>
        </pc:spChg>
        <pc:spChg chg="add mod">
          <ac:chgData name="GORDON Charly" userId="ad5d3453-5610-4b8b-bd57-eabb9c2d2d6b" providerId="ADAL" clId="{E3FF6159-FEFE-47B6-914F-981DFF800207}" dt="2021-01-18T18:03:10.241" v="713" actId="1076"/>
          <ac:spMkLst>
            <pc:docMk/>
            <pc:sldMk cId="2049120090" sldId="415"/>
            <ac:spMk id="12" creationId="{43AD1C93-E5A9-4246-B39F-6F9D524034C7}"/>
          </ac:spMkLst>
        </pc:spChg>
        <pc:spChg chg="add mod">
          <ac:chgData name="GORDON Charly" userId="ad5d3453-5610-4b8b-bd57-eabb9c2d2d6b" providerId="ADAL" clId="{E3FF6159-FEFE-47B6-914F-981DFF800207}" dt="2021-01-18T18:03:39.268" v="745" actId="1076"/>
          <ac:spMkLst>
            <pc:docMk/>
            <pc:sldMk cId="2049120090" sldId="415"/>
            <ac:spMk id="13" creationId="{9C33954E-01B4-46D1-B442-96D559E58D29}"/>
          </ac:spMkLst>
        </pc:spChg>
        <pc:spChg chg="add mod">
          <ac:chgData name="GORDON Charly" userId="ad5d3453-5610-4b8b-bd57-eabb9c2d2d6b" providerId="ADAL" clId="{E3FF6159-FEFE-47B6-914F-981DFF800207}" dt="2021-01-18T18:04:04.791" v="761" actId="1076"/>
          <ac:spMkLst>
            <pc:docMk/>
            <pc:sldMk cId="2049120090" sldId="415"/>
            <ac:spMk id="14" creationId="{3B63CE46-3A26-45C8-B31D-3A72F1ABF0C3}"/>
          </ac:spMkLst>
        </pc:spChg>
        <pc:spChg chg="add mod">
          <ac:chgData name="GORDON Charly" userId="ad5d3453-5610-4b8b-bd57-eabb9c2d2d6b" providerId="ADAL" clId="{E3FF6159-FEFE-47B6-914F-981DFF800207}" dt="2021-01-18T18:04:44.089" v="779" actId="1076"/>
          <ac:spMkLst>
            <pc:docMk/>
            <pc:sldMk cId="2049120090" sldId="415"/>
            <ac:spMk id="15" creationId="{26EFA5EF-776C-4249-951F-F1AEEB1E07EF}"/>
          </ac:spMkLst>
        </pc:spChg>
      </pc:sldChg>
      <pc:sldChg chg="addSp delSp modSp add del mod">
        <pc:chgData name="GORDON Charly" userId="ad5d3453-5610-4b8b-bd57-eabb9c2d2d6b" providerId="ADAL" clId="{E3FF6159-FEFE-47B6-914F-981DFF800207}" dt="2021-01-18T17:54:33.019" v="491" actId="2696"/>
        <pc:sldMkLst>
          <pc:docMk/>
          <pc:sldMk cId="521461283" sldId="416"/>
        </pc:sldMkLst>
        <pc:spChg chg="del">
          <ac:chgData name="GORDON Charly" userId="ad5d3453-5610-4b8b-bd57-eabb9c2d2d6b" providerId="ADAL" clId="{E3FF6159-FEFE-47B6-914F-981DFF800207}" dt="2021-01-18T17:51:28.290" v="477" actId="478"/>
          <ac:spMkLst>
            <pc:docMk/>
            <pc:sldMk cId="521461283" sldId="416"/>
            <ac:spMk id="2" creationId="{DDEA8884-2B75-4A95-A70F-131836445166}"/>
          </ac:spMkLst>
        </pc:spChg>
        <pc:spChg chg="mod">
          <ac:chgData name="GORDON Charly" userId="ad5d3453-5610-4b8b-bd57-eabb9c2d2d6b" providerId="ADAL" clId="{E3FF6159-FEFE-47B6-914F-981DFF800207}" dt="2021-01-18T17:51:14.543" v="476" actId="20577"/>
          <ac:spMkLst>
            <pc:docMk/>
            <pc:sldMk cId="521461283" sldId="416"/>
            <ac:spMk id="3" creationId="{035DE809-E0CA-7E4E-9AE4-744818638868}"/>
          </ac:spMkLst>
        </pc:spChg>
        <pc:spChg chg="del">
          <ac:chgData name="GORDON Charly" userId="ad5d3453-5610-4b8b-bd57-eabb9c2d2d6b" providerId="ADAL" clId="{E3FF6159-FEFE-47B6-914F-981DFF800207}" dt="2021-01-18T17:51:30.419" v="478" actId="478"/>
          <ac:spMkLst>
            <pc:docMk/>
            <pc:sldMk cId="521461283" sldId="416"/>
            <ac:spMk id="5" creationId="{C7296E0F-9BB9-447C-8D86-B1F9834A764B}"/>
          </ac:spMkLst>
        </pc:spChg>
        <pc:spChg chg="del">
          <ac:chgData name="GORDON Charly" userId="ad5d3453-5610-4b8b-bd57-eabb9c2d2d6b" providerId="ADAL" clId="{E3FF6159-FEFE-47B6-914F-981DFF800207}" dt="2021-01-18T17:51:32.383" v="479" actId="478"/>
          <ac:spMkLst>
            <pc:docMk/>
            <pc:sldMk cId="521461283" sldId="416"/>
            <ac:spMk id="6" creationId="{0F5D5F00-7D84-4A96-9C0D-732448387E33}"/>
          </ac:spMkLst>
        </pc:spChg>
        <pc:spChg chg="del">
          <ac:chgData name="GORDON Charly" userId="ad5d3453-5610-4b8b-bd57-eabb9c2d2d6b" providerId="ADAL" clId="{E3FF6159-FEFE-47B6-914F-981DFF800207}" dt="2021-01-18T17:51:34.430" v="480" actId="478"/>
          <ac:spMkLst>
            <pc:docMk/>
            <pc:sldMk cId="521461283" sldId="416"/>
            <ac:spMk id="7" creationId="{21D865B8-CA9A-4413-B2E9-CF1371D44BCA}"/>
          </ac:spMkLst>
        </pc:spChg>
        <pc:spChg chg="add mod">
          <ac:chgData name="GORDON Charly" userId="ad5d3453-5610-4b8b-bd57-eabb9c2d2d6b" providerId="ADAL" clId="{E3FF6159-FEFE-47B6-914F-981DFF800207}" dt="2021-01-18T17:53:12.492" v="486"/>
          <ac:spMkLst>
            <pc:docMk/>
            <pc:sldMk cId="521461283" sldId="416"/>
            <ac:spMk id="14" creationId="{CA67852A-4B3E-434B-8965-1A91F3DDE4E0}"/>
          </ac:spMkLst>
        </pc:spChg>
        <pc:spChg chg="add mod">
          <ac:chgData name="GORDON Charly" userId="ad5d3453-5610-4b8b-bd57-eabb9c2d2d6b" providerId="ADAL" clId="{E3FF6159-FEFE-47B6-914F-981DFF800207}" dt="2021-01-18T17:53:12.492" v="486"/>
          <ac:spMkLst>
            <pc:docMk/>
            <pc:sldMk cId="521461283" sldId="416"/>
            <ac:spMk id="15" creationId="{8AA5AF18-089E-40BD-8587-07D9E4D036CF}"/>
          </ac:spMkLst>
        </pc:spChg>
        <pc:spChg chg="add mod">
          <ac:chgData name="GORDON Charly" userId="ad5d3453-5610-4b8b-bd57-eabb9c2d2d6b" providerId="ADAL" clId="{E3FF6159-FEFE-47B6-914F-981DFF800207}" dt="2021-01-18T17:53:12.492" v="486"/>
          <ac:spMkLst>
            <pc:docMk/>
            <pc:sldMk cId="521461283" sldId="416"/>
            <ac:spMk id="16" creationId="{CBCFCCE2-BA50-4B29-BB61-C40538E4A416}"/>
          </ac:spMkLst>
        </pc:spChg>
        <pc:spChg chg="add mod">
          <ac:chgData name="GORDON Charly" userId="ad5d3453-5610-4b8b-bd57-eabb9c2d2d6b" providerId="ADAL" clId="{E3FF6159-FEFE-47B6-914F-981DFF800207}" dt="2021-01-18T17:53:12.492" v="486"/>
          <ac:spMkLst>
            <pc:docMk/>
            <pc:sldMk cId="521461283" sldId="416"/>
            <ac:spMk id="17" creationId="{7A3F9B04-2E33-418F-A829-5A7CC4AFC642}"/>
          </ac:spMkLst>
        </pc:spChg>
        <pc:spChg chg="add mod">
          <ac:chgData name="GORDON Charly" userId="ad5d3453-5610-4b8b-bd57-eabb9c2d2d6b" providerId="ADAL" clId="{E3FF6159-FEFE-47B6-914F-981DFF800207}" dt="2021-01-18T17:53:12.492" v="486"/>
          <ac:spMkLst>
            <pc:docMk/>
            <pc:sldMk cId="521461283" sldId="416"/>
            <ac:spMk id="18" creationId="{4DF27292-A052-44A1-9E54-F547A76FDE77}"/>
          </ac:spMkLst>
        </pc:spChg>
        <pc:spChg chg="add mod">
          <ac:chgData name="GORDON Charly" userId="ad5d3453-5610-4b8b-bd57-eabb9c2d2d6b" providerId="ADAL" clId="{E3FF6159-FEFE-47B6-914F-981DFF800207}" dt="2021-01-18T17:53:12.492" v="486"/>
          <ac:spMkLst>
            <pc:docMk/>
            <pc:sldMk cId="521461283" sldId="416"/>
            <ac:spMk id="19" creationId="{BAC5A37F-191F-42AE-B5C7-E7100C642931}"/>
          </ac:spMkLst>
        </pc:spChg>
        <pc:spChg chg="add mod">
          <ac:chgData name="GORDON Charly" userId="ad5d3453-5610-4b8b-bd57-eabb9c2d2d6b" providerId="ADAL" clId="{E3FF6159-FEFE-47B6-914F-981DFF800207}" dt="2021-01-18T17:53:12.492" v="486"/>
          <ac:spMkLst>
            <pc:docMk/>
            <pc:sldMk cId="521461283" sldId="416"/>
            <ac:spMk id="20" creationId="{860B0BFC-8155-4028-8BED-1B9DED29A12A}"/>
          </ac:spMkLst>
        </pc:spChg>
        <pc:spChg chg="add mod">
          <ac:chgData name="GORDON Charly" userId="ad5d3453-5610-4b8b-bd57-eabb9c2d2d6b" providerId="ADAL" clId="{E3FF6159-FEFE-47B6-914F-981DFF800207}" dt="2021-01-18T17:53:12.492" v="486"/>
          <ac:spMkLst>
            <pc:docMk/>
            <pc:sldMk cId="521461283" sldId="416"/>
            <ac:spMk id="21" creationId="{8CE7DCCD-8657-4720-A1E7-43325F30A17E}"/>
          </ac:spMkLst>
        </pc:spChg>
        <pc:spChg chg="add mod">
          <ac:chgData name="GORDON Charly" userId="ad5d3453-5610-4b8b-bd57-eabb9c2d2d6b" providerId="ADAL" clId="{E3FF6159-FEFE-47B6-914F-981DFF800207}" dt="2021-01-18T17:53:12.492" v="486"/>
          <ac:spMkLst>
            <pc:docMk/>
            <pc:sldMk cId="521461283" sldId="416"/>
            <ac:spMk id="22" creationId="{53C91A52-1E0B-44FE-94B9-6BB4603FA3B1}"/>
          </ac:spMkLst>
        </pc:spChg>
        <pc:spChg chg="add mod">
          <ac:chgData name="GORDON Charly" userId="ad5d3453-5610-4b8b-bd57-eabb9c2d2d6b" providerId="ADAL" clId="{E3FF6159-FEFE-47B6-914F-981DFF800207}" dt="2021-01-18T17:53:12.492" v="486"/>
          <ac:spMkLst>
            <pc:docMk/>
            <pc:sldMk cId="521461283" sldId="416"/>
            <ac:spMk id="23" creationId="{25824F02-D39B-4DB3-9E0D-C7A2FB7667E5}"/>
          </ac:spMkLst>
        </pc:spChg>
        <pc:spChg chg="add mod">
          <ac:chgData name="GORDON Charly" userId="ad5d3453-5610-4b8b-bd57-eabb9c2d2d6b" providerId="ADAL" clId="{E3FF6159-FEFE-47B6-914F-981DFF800207}" dt="2021-01-18T17:53:12.492" v="486"/>
          <ac:spMkLst>
            <pc:docMk/>
            <pc:sldMk cId="521461283" sldId="416"/>
            <ac:spMk id="24" creationId="{D6BBFA95-700A-4159-BFE0-C05818CDB23E}"/>
          </ac:spMkLst>
        </pc:spChg>
        <pc:spChg chg="add mod">
          <ac:chgData name="GORDON Charly" userId="ad5d3453-5610-4b8b-bd57-eabb9c2d2d6b" providerId="ADAL" clId="{E3FF6159-FEFE-47B6-914F-981DFF800207}" dt="2021-01-18T17:53:12.492" v="486"/>
          <ac:spMkLst>
            <pc:docMk/>
            <pc:sldMk cId="521461283" sldId="416"/>
            <ac:spMk id="25" creationId="{99F3EF78-08BA-457A-A7B8-EBCBFA2E6F69}"/>
          </ac:spMkLst>
        </pc:spChg>
        <pc:spChg chg="add mod">
          <ac:chgData name="GORDON Charly" userId="ad5d3453-5610-4b8b-bd57-eabb9c2d2d6b" providerId="ADAL" clId="{E3FF6159-FEFE-47B6-914F-981DFF800207}" dt="2021-01-18T17:53:12.492" v="486"/>
          <ac:spMkLst>
            <pc:docMk/>
            <pc:sldMk cId="521461283" sldId="416"/>
            <ac:spMk id="26" creationId="{E5758328-B8E6-4F69-AC2B-58D2816CD121}"/>
          </ac:spMkLst>
        </pc:spChg>
        <pc:spChg chg="add mod">
          <ac:chgData name="GORDON Charly" userId="ad5d3453-5610-4b8b-bd57-eabb9c2d2d6b" providerId="ADAL" clId="{E3FF6159-FEFE-47B6-914F-981DFF800207}" dt="2021-01-18T17:53:12.492" v="486"/>
          <ac:spMkLst>
            <pc:docMk/>
            <pc:sldMk cId="521461283" sldId="416"/>
            <ac:spMk id="27" creationId="{0F8A08DF-1583-4C22-8758-CB9398561C89}"/>
          </ac:spMkLst>
        </pc:spChg>
        <pc:spChg chg="add mod">
          <ac:chgData name="GORDON Charly" userId="ad5d3453-5610-4b8b-bd57-eabb9c2d2d6b" providerId="ADAL" clId="{E3FF6159-FEFE-47B6-914F-981DFF800207}" dt="2021-01-18T17:53:12.492" v="486"/>
          <ac:spMkLst>
            <pc:docMk/>
            <pc:sldMk cId="521461283" sldId="416"/>
            <ac:spMk id="28" creationId="{4BE9BAC7-B74F-4E67-9470-2629AA5E37C0}"/>
          </ac:spMkLst>
        </pc:spChg>
        <pc:spChg chg="add mod">
          <ac:chgData name="GORDON Charly" userId="ad5d3453-5610-4b8b-bd57-eabb9c2d2d6b" providerId="ADAL" clId="{E3FF6159-FEFE-47B6-914F-981DFF800207}" dt="2021-01-18T17:54:01.151" v="490" actId="1076"/>
          <ac:spMkLst>
            <pc:docMk/>
            <pc:sldMk cId="521461283" sldId="416"/>
            <ac:spMk id="34" creationId="{5848CA33-D875-4D08-8283-5F24B9475039}"/>
          </ac:spMkLst>
        </pc:spChg>
        <pc:cxnChg chg="add mod">
          <ac:chgData name="GORDON Charly" userId="ad5d3453-5610-4b8b-bd57-eabb9c2d2d6b" providerId="ADAL" clId="{E3FF6159-FEFE-47B6-914F-981DFF800207}" dt="2021-01-18T17:53:12.492" v="486"/>
          <ac:cxnSpMkLst>
            <pc:docMk/>
            <pc:sldMk cId="521461283" sldId="416"/>
            <ac:cxnSpMk id="8" creationId="{4C0DB710-218F-4B76-8C65-80E9A66E0F59}"/>
          </ac:cxnSpMkLst>
        </pc:cxnChg>
        <pc:cxnChg chg="add mod">
          <ac:chgData name="GORDON Charly" userId="ad5d3453-5610-4b8b-bd57-eabb9c2d2d6b" providerId="ADAL" clId="{E3FF6159-FEFE-47B6-914F-981DFF800207}" dt="2021-01-18T17:53:12.492" v="486"/>
          <ac:cxnSpMkLst>
            <pc:docMk/>
            <pc:sldMk cId="521461283" sldId="416"/>
            <ac:cxnSpMk id="9" creationId="{7D508020-0938-478C-ABBB-FAF64CE96C64}"/>
          </ac:cxnSpMkLst>
        </pc:cxnChg>
        <pc:cxnChg chg="add mod">
          <ac:chgData name="GORDON Charly" userId="ad5d3453-5610-4b8b-bd57-eabb9c2d2d6b" providerId="ADAL" clId="{E3FF6159-FEFE-47B6-914F-981DFF800207}" dt="2021-01-18T17:53:12.492" v="486"/>
          <ac:cxnSpMkLst>
            <pc:docMk/>
            <pc:sldMk cId="521461283" sldId="416"/>
            <ac:cxnSpMk id="10" creationId="{1E7E18C0-3590-4A57-8D71-72E61A95DF8C}"/>
          </ac:cxnSpMkLst>
        </pc:cxnChg>
        <pc:cxnChg chg="add mod">
          <ac:chgData name="GORDON Charly" userId="ad5d3453-5610-4b8b-bd57-eabb9c2d2d6b" providerId="ADAL" clId="{E3FF6159-FEFE-47B6-914F-981DFF800207}" dt="2021-01-18T17:53:12.492" v="486"/>
          <ac:cxnSpMkLst>
            <pc:docMk/>
            <pc:sldMk cId="521461283" sldId="416"/>
            <ac:cxnSpMk id="11" creationId="{96B964BF-6E57-4D47-8B0F-58F59368B37B}"/>
          </ac:cxnSpMkLst>
        </pc:cxnChg>
        <pc:cxnChg chg="add mod">
          <ac:chgData name="GORDON Charly" userId="ad5d3453-5610-4b8b-bd57-eabb9c2d2d6b" providerId="ADAL" clId="{E3FF6159-FEFE-47B6-914F-981DFF800207}" dt="2021-01-18T17:53:12.492" v="486"/>
          <ac:cxnSpMkLst>
            <pc:docMk/>
            <pc:sldMk cId="521461283" sldId="416"/>
            <ac:cxnSpMk id="12" creationId="{A8037A59-C997-44C2-9FAB-293209B4EFA9}"/>
          </ac:cxnSpMkLst>
        </pc:cxnChg>
        <pc:cxnChg chg="add mod">
          <ac:chgData name="GORDON Charly" userId="ad5d3453-5610-4b8b-bd57-eabb9c2d2d6b" providerId="ADAL" clId="{E3FF6159-FEFE-47B6-914F-981DFF800207}" dt="2021-01-18T17:53:12.492" v="486"/>
          <ac:cxnSpMkLst>
            <pc:docMk/>
            <pc:sldMk cId="521461283" sldId="416"/>
            <ac:cxnSpMk id="13" creationId="{B2BCE511-F199-4182-AB35-0A52D6A99086}"/>
          </ac:cxnSpMkLst>
        </pc:cxnChg>
      </pc:sldChg>
      <pc:sldChg chg="addSp delSp modSp mod ord setBg modNotesTx">
        <pc:chgData name="GORDON Charly" userId="ad5d3453-5610-4b8b-bd57-eabb9c2d2d6b" providerId="ADAL" clId="{E3FF6159-FEFE-47B6-914F-981DFF800207}" dt="2021-01-20T08:44:09.607" v="6193" actId="20577"/>
        <pc:sldMkLst>
          <pc:docMk/>
          <pc:sldMk cId="568242259" sldId="416"/>
        </pc:sldMkLst>
        <pc:spChg chg="mod">
          <ac:chgData name="GORDON Charly" userId="ad5d3453-5610-4b8b-bd57-eabb9c2d2d6b" providerId="ADAL" clId="{E3FF6159-FEFE-47B6-914F-981DFF800207}" dt="2021-01-19T14:33:07.703" v="3087" actId="2711"/>
          <ac:spMkLst>
            <pc:docMk/>
            <pc:sldMk cId="568242259" sldId="416"/>
            <ac:spMk id="2" creationId="{2CDC3EC3-A681-3146-8F21-5CFE4250C444}"/>
          </ac:spMkLst>
        </pc:spChg>
        <pc:spChg chg="del">
          <ac:chgData name="GORDON Charly" userId="ad5d3453-5610-4b8b-bd57-eabb9c2d2d6b" providerId="ADAL" clId="{E3FF6159-FEFE-47B6-914F-981DFF800207}" dt="2021-01-19T08:15:33.817" v="844" actId="478"/>
          <ac:spMkLst>
            <pc:docMk/>
            <pc:sldMk cId="568242259" sldId="416"/>
            <ac:spMk id="3" creationId="{A444F3A9-76E9-224E-BC3D-AD3C45669917}"/>
          </ac:spMkLst>
        </pc:spChg>
        <pc:spChg chg="add del mod">
          <ac:chgData name="GORDON Charly" userId="ad5d3453-5610-4b8b-bd57-eabb9c2d2d6b" providerId="ADAL" clId="{E3FF6159-FEFE-47B6-914F-981DFF800207}" dt="2021-01-19T08:19:17.376" v="865" actId="478"/>
          <ac:spMkLst>
            <pc:docMk/>
            <pc:sldMk cId="568242259" sldId="416"/>
            <ac:spMk id="4" creationId="{9830F86A-D924-4364-BA05-C28A898B3021}"/>
          </ac:spMkLst>
        </pc:spChg>
        <pc:spChg chg="add mod">
          <ac:chgData name="GORDON Charly" userId="ad5d3453-5610-4b8b-bd57-eabb9c2d2d6b" providerId="ADAL" clId="{E3FF6159-FEFE-47B6-914F-981DFF800207}" dt="2021-01-20T08:44:09.607" v="6193" actId="20577"/>
          <ac:spMkLst>
            <pc:docMk/>
            <pc:sldMk cId="568242259" sldId="416"/>
            <ac:spMk id="5" creationId="{5B815E13-1517-4FC8-B780-899CE7EA9711}"/>
          </ac:spMkLst>
        </pc:spChg>
        <pc:spChg chg="add del mod">
          <ac:chgData name="GORDON Charly" userId="ad5d3453-5610-4b8b-bd57-eabb9c2d2d6b" providerId="ADAL" clId="{E3FF6159-FEFE-47B6-914F-981DFF800207}" dt="2021-01-19T08:18:32.930" v="853" actId="478"/>
          <ac:spMkLst>
            <pc:docMk/>
            <pc:sldMk cId="568242259" sldId="416"/>
            <ac:spMk id="6" creationId="{650F3072-F232-49BC-9DDB-E72F4B2A213B}"/>
          </ac:spMkLst>
        </pc:spChg>
        <pc:spChg chg="add del mod">
          <ac:chgData name="GORDON Charly" userId="ad5d3453-5610-4b8b-bd57-eabb9c2d2d6b" providerId="ADAL" clId="{E3FF6159-FEFE-47B6-914F-981DFF800207}" dt="2021-01-19T08:18:30.756" v="852" actId="478"/>
          <ac:spMkLst>
            <pc:docMk/>
            <pc:sldMk cId="568242259" sldId="416"/>
            <ac:spMk id="7" creationId="{603DE569-1B80-4599-9B08-85A631372503}"/>
          </ac:spMkLst>
        </pc:spChg>
        <pc:spChg chg="add del">
          <ac:chgData name="GORDON Charly" userId="ad5d3453-5610-4b8b-bd57-eabb9c2d2d6b" providerId="ADAL" clId="{E3FF6159-FEFE-47B6-914F-981DFF800207}" dt="2021-01-19T08:18:38.880" v="856" actId="478"/>
          <ac:spMkLst>
            <pc:docMk/>
            <pc:sldMk cId="568242259" sldId="416"/>
            <ac:spMk id="10" creationId="{6111A420-9EE1-484F-870A-1D95FA5919E4}"/>
          </ac:spMkLst>
        </pc:spChg>
        <pc:spChg chg="add del">
          <ac:chgData name="GORDON Charly" userId="ad5d3453-5610-4b8b-bd57-eabb9c2d2d6b" providerId="ADAL" clId="{E3FF6159-FEFE-47B6-914F-981DFF800207}" dt="2021-01-19T08:20:40.289" v="872" actId="26606"/>
          <ac:spMkLst>
            <pc:docMk/>
            <pc:sldMk cId="568242259" sldId="416"/>
            <ac:spMk id="17" creationId="{231BF440-39FA-4087-84CC-2EEC0BBDAF29}"/>
          </ac:spMkLst>
        </pc:spChg>
        <pc:spChg chg="add del">
          <ac:chgData name="GORDON Charly" userId="ad5d3453-5610-4b8b-bd57-eabb9c2d2d6b" providerId="ADAL" clId="{E3FF6159-FEFE-47B6-914F-981DFF800207}" dt="2021-01-19T08:20:40.289" v="872" actId="26606"/>
          <ac:spMkLst>
            <pc:docMk/>
            <pc:sldMk cId="568242259" sldId="416"/>
            <ac:spMk id="19" creationId="{F04E4CBA-303B-48BD-8451-C2701CB0EEBF}"/>
          </ac:spMkLst>
        </pc:spChg>
        <pc:spChg chg="add del">
          <ac:chgData name="GORDON Charly" userId="ad5d3453-5610-4b8b-bd57-eabb9c2d2d6b" providerId="ADAL" clId="{E3FF6159-FEFE-47B6-914F-981DFF800207}" dt="2021-01-19T08:20:40.289" v="872" actId="26606"/>
          <ac:spMkLst>
            <pc:docMk/>
            <pc:sldMk cId="568242259" sldId="416"/>
            <ac:spMk id="21" creationId="{F6CA58B3-AFCC-4A40-9882-50D5080879B0}"/>
          </ac:spMkLst>
        </pc:spChg>
        <pc:spChg chg="add del">
          <ac:chgData name="GORDON Charly" userId="ad5d3453-5610-4b8b-bd57-eabb9c2d2d6b" providerId="ADAL" clId="{E3FF6159-FEFE-47B6-914F-981DFF800207}" dt="2021-01-19T08:20:40.289" v="872" actId="26606"/>
          <ac:spMkLst>
            <pc:docMk/>
            <pc:sldMk cId="568242259" sldId="416"/>
            <ac:spMk id="23" creationId="{75C56826-D4E5-42ED-8529-079651CB3005}"/>
          </ac:spMkLst>
        </pc:spChg>
        <pc:spChg chg="add del">
          <ac:chgData name="GORDON Charly" userId="ad5d3453-5610-4b8b-bd57-eabb9c2d2d6b" providerId="ADAL" clId="{E3FF6159-FEFE-47B6-914F-981DFF800207}" dt="2021-01-19T08:20:40.289" v="872" actId="26606"/>
          <ac:spMkLst>
            <pc:docMk/>
            <pc:sldMk cId="568242259" sldId="416"/>
            <ac:spMk id="25" creationId="{82095FCE-EF05-4443-B97A-85DEE3A5CA17}"/>
          </ac:spMkLst>
        </pc:spChg>
        <pc:spChg chg="add del">
          <ac:chgData name="GORDON Charly" userId="ad5d3453-5610-4b8b-bd57-eabb9c2d2d6b" providerId="ADAL" clId="{E3FF6159-FEFE-47B6-914F-981DFF800207}" dt="2021-01-19T08:20:40.289" v="872" actId="26606"/>
          <ac:spMkLst>
            <pc:docMk/>
            <pc:sldMk cId="568242259" sldId="416"/>
            <ac:spMk id="27" creationId="{CA00AE6B-AA30-4CF8-BA6F-339B780AD76C}"/>
          </ac:spMkLst>
        </pc:spChg>
        <pc:picChg chg="add del mod">
          <ac:chgData name="GORDON Charly" userId="ad5d3453-5610-4b8b-bd57-eabb9c2d2d6b" providerId="ADAL" clId="{E3FF6159-FEFE-47B6-914F-981DFF800207}" dt="2021-01-19T08:18:34.537" v="854" actId="478"/>
          <ac:picMkLst>
            <pc:docMk/>
            <pc:sldMk cId="568242259" sldId="416"/>
            <ac:picMk id="8" creationId="{19F18663-99B8-4467-BB35-A206EA9DEBDE}"/>
          </ac:picMkLst>
        </pc:picChg>
        <pc:picChg chg="add mod ord modCrop">
          <ac:chgData name="GORDON Charly" userId="ad5d3453-5610-4b8b-bd57-eabb9c2d2d6b" providerId="ADAL" clId="{E3FF6159-FEFE-47B6-914F-981DFF800207}" dt="2021-01-19T14:16:55.061" v="2477" actId="732"/>
          <ac:picMkLst>
            <pc:docMk/>
            <pc:sldMk cId="568242259" sldId="416"/>
            <ac:picMk id="11" creationId="{FA6C98F0-7E1C-4AE7-99B0-A235722D6C99}"/>
          </ac:picMkLst>
        </pc:picChg>
        <pc:picChg chg="add mod ord modCrop">
          <ac:chgData name="GORDON Charly" userId="ad5d3453-5610-4b8b-bd57-eabb9c2d2d6b" providerId="ADAL" clId="{E3FF6159-FEFE-47B6-914F-981DFF800207}" dt="2021-01-19T14:15:56.314" v="2467" actId="1076"/>
          <ac:picMkLst>
            <pc:docMk/>
            <pc:sldMk cId="568242259" sldId="416"/>
            <ac:picMk id="12" creationId="{4EA4B39C-85D2-44EC-B4CC-E5D2CDABAA57}"/>
          </ac:picMkLst>
        </pc:picChg>
      </pc:sldChg>
      <pc:sldChg chg="new del ord">
        <pc:chgData name="GORDON Charly" userId="ad5d3453-5610-4b8b-bd57-eabb9c2d2d6b" providerId="ADAL" clId="{E3FF6159-FEFE-47B6-914F-981DFF800207}" dt="2021-01-19T08:15:04.454" v="794" actId="680"/>
        <pc:sldMkLst>
          <pc:docMk/>
          <pc:sldMk cId="2169744757" sldId="416"/>
        </pc:sldMkLst>
      </pc:sldChg>
      <pc:sldChg chg="new del">
        <pc:chgData name="GORDON Charly" userId="ad5d3453-5610-4b8b-bd57-eabb9c2d2d6b" providerId="ADAL" clId="{E3FF6159-FEFE-47B6-914F-981DFF800207}" dt="2021-01-19T08:14:46.727" v="788" actId="47"/>
        <pc:sldMkLst>
          <pc:docMk/>
          <pc:sldMk cId="3818008395" sldId="416"/>
        </pc:sldMkLst>
      </pc:sldChg>
      <pc:sldChg chg="addSp delSp modSp add mod modNotesTx">
        <pc:chgData name="GORDON Charly" userId="ad5d3453-5610-4b8b-bd57-eabb9c2d2d6b" providerId="ADAL" clId="{E3FF6159-FEFE-47B6-914F-981DFF800207}" dt="2021-01-20T09:07:34.239" v="6677" actId="207"/>
        <pc:sldMkLst>
          <pc:docMk/>
          <pc:sldMk cId="3535419878" sldId="417"/>
        </pc:sldMkLst>
        <pc:spChg chg="mod">
          <ac:chgData name="GORDON Charly" userId="ad5d3453-5610-4b8b-bd57-eabb9c2d2d6b" providerId="ADAL" clId="{E3FF6159-FEFE-47B6-914F-981DFF800207}" dt="2021-01-19T14:44:43.869" v="3418" actId="2711"/>
          <ac:spMkLst>
            <pc:docMk/>
            <pc:sldMk cId="3535419878" sldId="417"/>
            <ac:spMk id="3" creationId="{035DE809-E0CA-7E4E-9AE4-744818638868}"/>
          </ac:spMkLst>
        </pc:spChg>
        <pc:spChg chg="del">
          <ac:chgData name="GORDON Charly" userId="ad5d3453-5610-4b8b-bd57-eabb9c2d2d6b" providerId="ADAL" clId="{E3FF6159-FEFE-47B6-914F-981DFF800207}" dt="2021-01-19T08:48:29.298" v="904" actId="478"/>
          <ac:spMkLst>
            <pc:docMk/>
            <pc:sldMk cId="3535419878" sldId="417"/>
            <ac:spMk id="4" creationId="{8F8A13C9-D601-3447-AAB5-E9A24C741AF3}"/>
          </ac:spMkLst>
        </pc:spChg>
        <pc:spChg chg="mod">
          <ac:chgData name="GORDON Charly" userId="ad5d3453-5610-4b8b-bd57-eabb9c2d2d6b" providerId="ADAL" clId="{E3FF6159-FEFE-47B6-914F-981DFF800207}" dt="2021-01-19T08:48:44.784" v="905"/>
          <ac:spMkLst>
            <pc:docMk/>
            <pc:sldMk cId="3535419878" sldId="417"/>
            <ac:spMk id="6" creationId="{F076F4EC-0428-49D0-BAD4-10BA921F5F8A}"/>
          </ac:spMkLst>
        </pc:spChg>
        <pc:spChg chg="mod">
          <ac:chgData name="GORDON Charly" userId="ad5d3453-5610-4b8b-bd57-eabb9c2d2d6b" providerId="ADAL" clId="{E3FF6159-FEFE-47B6-914F-981DFF800207}" dt="2021-01-19T08:49:47.679" v="919" actId="1076"/>
          <ac:spMkLst>
            <pc:docMk/>
            <pc:sldMk cId="3535419878" sldId="417"/>
            <ac:spMk id="7" creationId="{89BF2279-FACE-493A-86FB-5193536FBF39}"/>
          </ac:spMkLst>
        </pc:spChg>
        <pc:spChg chg="mod">
          <ac:chgData name="GORDON Charly" userId="ad5d3453-5610-4b8b-bd57-eabb9c2d2d6b" providerId="ADAL" clId="{E3FF6159-FEFE-47B6-914F-981DFF800207}" dt="2021-01-19T08:48:44.784" v="905"/>
          <ac:spMkLst>
            <pc:docMk/>
            <pc:sldMk cId="3535419878" sldId="417"/>
            <ac:spMk id="8" creationId="{E084CFAC-E670-4362-A273-D3747D9C6C97}"/>
          </ac:spMkLst>
        </pc:spChg>
        <pc:spChg chg="add del mod">
          <ac:chgData name="GORDON Charly" userId="ad5d3453-5610-4b8b-bd57-eabb9c2d2d6b" providerId="ADAL" clId="{E3FF6159-FEFE-47B6-914F-981DFF800207}" dt="2021-01-20T09:07:34.239" v="6677" actId="207"/>
          <ac:spMkLst>
            <pc:docMk/>
            <pc:sldMk cId="3535419878" sldId="417"/>
            <ac:spMk id="9" creationId="{142B8AFB-1F22-4FAE-B9B8-F6A399A3CFAB}"/>
          </ac:spMkLst>
        </pc:spChg>
        <pc:spChg chg="mod">
          <ac:chgData name="GORDON Charly" userId="ad5d3453-5610-4b8b-bd57-eabb9c2d2d6b" providerId="ADAL" clId="{E3FF6159-FEFE-47B6-914F-981DFF800207}" dt="2021-01-19T08:48:44.784" v="905"/>
          <ac:spMkLst>
            <pc:docMk/>
            <pc:sldMk cId="3535419878" sldId="417"/>
            <ac:spMk id="11" creationId="{326C5421-1A11-4255-9748-F4ACF51D490E}"/>
          </ac:spMkLst>
        </pc:spChg>
        <pc:spChg chg="mod">
          <ac:chgData name="GORDON Charly" userId="ad5d3453-5610-4b8b-bd57-eabb9c2d2d6b" providerId="ADAL" clId="{E3FF6159-FEFE-47B6-914F-981DFF800207}" dt="2021-01-19T08:48:44.784" v="905"/>
          <ac:spMkLst>
            <pc:docMk/>
            <pc:sldMk cId="3535419878" sldId="417"/>
            <ac:spMk id="12" creationId="{2E4042A5-A078-433B-B685-44A593A26756}"/>
          </ac:spMkLst>
        </pc:spChg>
        <pc:spChg chg="mod">
          <ac:chgData name="GORDON Charly" userId="ad5d3453-5610-4b8b-bd57-eabb9c2d2d6b" providerId="ADAL" clId="{E3FF6159-FEFE-47B6-914F-981DFF800207}" dt="2021-01-19T08:48:44.784" v="905"/>
          <ac:spMkLst>
            <pc:docMk/>
            <pc:sldMk cId="3535419878" sldId="417"/>
            <ac:spMk id="13" creationId="{B6411786-2ADD-450E-9BE0-9B30EED8AA85}"/>
          </ac:spMkLst>
        </pc:spChg>
        <pc:spChg chg="mod">
          <ac:chgData name="GORDON Charly" userId="ad5d3453-5610-4b8b-bd57-eabb9c2d2d6b" providerId="ADAL" clId="{E3FF6159-FEFE-47B6-914F-981DFF800207}" dt="2021-01-19T08:48:44.784" v="905"/>
          <ac:spMkLst>
            <pc:docMk/>
            <pc:sldMk cId="3535419878" sldId="417"/>
            <ac:spMk id="14" creationId="{825D3362-4FD4-4ED7-AA7A-6E7AACF67347}"/>
          </ac:spMkLst>
        </pc:spChg>
        <pc:spChg chg="mod">
          <ac:chgData name="GORDON Charly" userId="ad5d3453-5610-4b8b-bd57-eabb9c2d2d6b" providerId="ADAL" clId="{E3FF6159-FEFE-47B6-914F-981DFF800207}" dt="2021-01-19T08:48:44.784" v="905"/>
          <ac:spMkLst>
            <pc:docMk/>
            <pc:sldMk cId="3535419878" sldId="417"/>
            <ac:spMk id="15" creationId="{CD0B951D-AA99-44D0-81E6-364F4A680823}"/>
          </ac:spMkLst>
        </pc:spChg>
        <pc:spChg chg="mod">
          <ac:chgData name="GORDON Charly" userId="ad5d3453-5610-4b8b-bd57-eabb9c2d2d6b" providerId="ADAL" clId="{E3FF6159-FEFE-47B6-914F-981DFF800207}" dt="2021-01-19T08:48:44.784" v="905"/>
          <ac:spMkLst>
            <pc:docMk/>
            <pc:sldMk cId="3535419878" sldId="417"/>
            <ac:spMk id="16" creationId="{1DD24C04-8065-476F-BFC8-7F4678C5ECE9}"/>
          </ac:spMkLst>
        </pc:spChg>
        <pc:spChg chg="mod">
          <ac:chgData name="GORDON Charly" userId="ad5d3453-5610-4b8b-bd57-eabb9c2d2d6b" providerId="ADAL" clId="{E3FF6159-FEFE-47B6-914F-981DFF800207}" dt="2021-01-19T08:48:44.784" v="905"/>
          <ac:spMkLst>
            <pc:docMk/>
            <pc:sldMk cId="3535419878" sldId="417"/>
            <ac:spMk id="17" creationId="{9DBFB705-AB6B-41BA-993A-B84243EE0057}"/>
          </ac:spMkLst>
        </pc:spChg>
        <pc:spChg chg="mod">
          <ac:chgData name="GORDON Charly" userId="ad5d3453-5610-4b8b-bd57-eabb9c2d2d6b" providerId="ADAL" clId="{E3FF6159-FEFE-47B6-914F-981DFF800207}" dt="2021-01-19T08:48:44.784" v="905"/>
          <ac:spMkLst>
            <pc:docMk/>
            <pc:sldMk cId="3535419878" sldId="417"/>
            <ac:spMk id="18" creationId="{F6AA1CCA-4937-4657-88D0-F6DFEFA3451D}"/>
          </ac:spMkLst>
        </pc:spChg>
        <pc:spChg chg="mod">
          <ac:chgData name="GORDON Charly" userId="ad5d3453-5610-4b8b-bd57-eabb9c2d2d6b" providerId="ADAL" clId="{E3FF6159-FEFE-47B6-914F-981DFF800207}" dt="2021-01-19T08:48:44.784" v="905"/>
          <ac:spMkLst>
            <pc:docMk/>
            <pc:sldMk cId="3535419878" sldId="417"/>
            <ac:spMk id="19" creationId="{5D237F65-5670-4CC2-8EB4-647B023C211D}"/>
          </ac:spMkLst>
        </pc:spChg>
        <pc:spChg chg="mod">
          <ac:chgData name="GORDON Charly" userId="ad5d3453-5610-4b8b-bd57-eabb9c2d2d6b" providerId="ADAL" clId="{E3FF6159-FEFE-47B6-914F-981DFF800207}" dt="2021-01-19T08:48:44.784" v="905"/>
          <ac:spMkLst>
            <pc:docMk/>
            <pc:sldMk cId="3535419878" sldId="417"/>
            <ac:spMk id="20" creationId="{3A33E33E-B383-4BE7-AE32-C5488CFD7DFB}"/>
          </ac:spMkLst>
        </pc:spChg>
        <pc:spChg chg="del mod">
          <ac:chgData name="GORDON Charly" userId="ad5d3453-5610-4b8b-bd57-eabb9c2d2d6b" providerId="ADAL" clId="{E3FF6159-FEFE-47B6-914F-981DFF800207}" dt="2021-01-19T08:49:15.849" v="915" actId="478"/>
          <ac:spMkLst>
            <pc:docMk/>
            <pc:sldMk cId="3535419878" sldId="417"/>
            <ac:spMk id="21" creationId="{78B2E678-A992-4AD6-89F2-F6E058CA96F1}"/>
          </ac:spMkLst>
        </pc:spChg>
        <pc:spChg chg="del mod">
          <ac:chgData name="GORDON Charly" userId="ad5d3453-5610-4b8b-bd57-eabb9c2d2d6b" providerId="ADAL" clId="{E3FF6159-FEFE-47B6-914F-981DFF800207}" dt="2021-01-19T08:49:18.760" v="916" actId="478"/>
          <ac:spMkLst>
            <pc:docMk/>
            <pc:sldMk cId="3535419878" sldId="417"/>
            <ac:spMk id="22" creationId="{EFC20B0E-95BF-4D1B-BB35-CE6D4D9784AF}"/>
          </ac:spMkLst>
        </pc:spChg>
        <pc:spChg chg="mod">
          <ac:chgData name="GORDON Charly" userId="ad5d3453-5610-4b8b-bd57-eabb9c2d2d6b" providerId="ADAL" clId="{E3FF6159-FEFE-47B6-914F-981DFF800207}" dt="2021-01-19T08:48:44.784" v="905"/>
          <ac:spMkLst>
            <pc:docMk/>
            <pc:sldMk cId="3535419878" sldId="417"/>
            <ac:spMk id="23" creationId="{D8B0FA7E-6F33-4639-A23A-BF1067FE7892}"/>
          </ac:spMkLst>
        </pc:spChg>
        <pc:spChg chg="mod">
          <ac:chgData name="GORDON Charly" userId="ad5d3453-5610-4b8b-bd57-eabb9c2d2d6b" providerId="ADAL" clId="{E3FF6159-FEFE-47B6-914F-981DFF800207}" dt="2021-01-19T08:48:44.784" v="905"/>
          <ac:spMkLst>
            <pc:docMk/>
            <pc:sldMk cId="3535419878" sldId="417"/>
            <ac:spMk id="24" creationId="{D9A7EDF9-CE02-4F74-A0E8-77A306131B12}"/>
          </ac:spMkLst>
        </pc:spChg>
        <pc:spChg chg="mod">
          <ac:chgData name="GORDON Charly" userId="ad5d3453-5610-4b8b-bd57-eabb9c2d2d6b" providerId="ADAL" clId="{E3FF6159-FEFE-47B6-914F-981DFF800207}" dt="2021-01-19T08:48:44.784" v="905"/>
          <ac:spMkLst>
            <pc:docMk/>
            <pc:sldMk cId="3535419878" sldId="417"/>
            <ac:spMk id="25" creationId="{A6393C95-806B-40A3-9162-57B370139E66}"/>
          </ac:spMkLst>
        </pc:spChg>
        <pc:spChg chg="del mod">
          <ac:chgData name="GORDON Charly" userId="ad5d3453-5610-4b8b-bd57-eabb9c2d2d6b" providerId="ADAL" clId="{E3FF6159-FEFE-47B6-914F-981DFF800207}" dt="2021-01-19T08:50:07.697" v="921" actId="478"/>
          <ac:spMkLst>
            <pc:docMk/>
            <pc:sldMk cId="3535419878" sldId="417"/>
            <ac:spMk id="26" creationId="{62E60B8A-A7E4-4FDF-AB4A-B336515DEBF8}"/>
          </ac:spMkLst>
        </pc:spChg>
        <pc:spChg chg="mod">
          <ac:chgData name="GORDON Charly" userId="ad5d3453-5610-4b8b-bd57-eabb9c2d2d6b" providerId="ADAL" clId="{E3FF6159-FEFE-47B6-914F-981DFF800207}" dt="2021-01-19T08:48:44.784" v="905"/>
          <ac:spMkLst>
            <pc:docMk/>
            <pc:sldMk cId="3535419878" sldId="417"/>
            <ac:spMk id="27" creationId="{000EB0BD-B54E-4183-AF67-48D65D53C724}"/>
          </ac:spMkLst>
        </pc:spChg>
        <pc:spChg chg="mod">
          <ac:chgData name="GORDON Charly" userId="ad5d3453-5610-4b8b-bd57-eabb9c2d2d6b" providerId="ADAL" clId="{E3FF6159-FEFE-47B6-914F-981DFF800207}" dt="2021-01-19T08:48:44.784" v="905"/>
          <ac:spMkLst>
            <pc:docMk/>
            <pc:sldMk cId="3535419878" sldId="417"/>
            <ac:spMk id="28" creationId="{4E2A5A02-E18C-448A-94D8-C55F6580162C}"/>
          </ac:spMkLst>
        </pc:spChg>
        <pc:spChg chg="mod">
          <ac:chgData name="GORDON Charly" userId="ad5d3453-5610-4b8b-bd57-eabb9c2d2d6b" providerId="ADAL" clId="{E3FF6159-FEFE-47B6-914F-981DFF800207}" dt="2021-01-19T08:48:44.784" v="905"/>
          <ac:spMkLst>
            <pc:docMk/>
            <pc:sldMk cId="3535419878" sldId="417"/>
            <ac:spMk id="29" creationId="{DCBE6EAB-D5D2-401E-BEE3-B6F2F7904888}"/>
          </ac:spMkLst>
        </pc:spChg>
        <pc:spChg chg="mod">
          <ac:chgData name="GORDON Charly" userId="ad5d3453-5610-4b8b-bd57-eabb9c2d2d6b" providerId="ADAL" clId="{E3FF6159-FEFE-47B6-914F-981DFF800207}" dt="2021-01-19T08:48:44.784" v="905"/>
          <ac:spMkLst>
            <pc:docMk/>
            <pc:sldMk cId="3535419878" sldId="417"/>
            <ac:spMk id="30" creationId="{8B44D624-B458-4778-96C6-E3E8EECCBBA9}"/>
          </ac:spMkLst>
        </pc:spChg>
        <pc:spChg chg="mod">
          <ac:chgData name="GORDON Charly" userId="ad5d3453-5610-4b8b-bd57-eabb9c2d2d6b" providerId="ADAL" clId="{E3FF6159-FEFE-47B6-914F-981DFF800207}" dt="2021-01-19T08:48:44.784" v="905"/>
          <ac:spMkLst>
            <pc:docMk/>
            <pc:sldMk cId="3535419878" sldId="417"/>
            <ac:spMk id="31" creationId="{0D9BE5E3-5A07-4C83-B99C-83A667CBC3B3}"/>
          </ac:spMkLst>
        </pc:spChg>
        <pc:grpChg chg="add del mod">
          <ac:chgData name="GORDON Charly" userId="ad5d3453-5610-4b8b-bd57-eabb9c2d2d6b" providerId="ADAL" clId="{E3FF6159-FEFE-47B6-914F-981DFF800207}" dt="2021-01-19T08:49:37.062" v="918" actId="1076"/>
          <ac:grpSpMkLst>
            <pc:docMk/>
            <pc:sldMk cId="3535419878" sldId="417"/>
            <ac:grpSpMk id="5" creationId="{1F050EEA-847E-47E7-B4E5-E99C1AE6D67F}"/>
          </ac:grpSpMkLst>
        </pc:grpChg>
        <pc:grpChg chg="add del mod">
          <ac:chgData name="GORDON Charly" userId="ad5d3453-5610-4b8b-bd57-eabb9c2d2d6b" providerId="ADAL" clId="{E3FF6159-FEFE-47B6-914F-981DFF800207}" dt="2021-01-20T08:44:05.950" v="6191" actId="1076"/>
          <ac:grpSpMkLst>
            <pc:docMk/>
            <pc:sldMk cId="3535419878" sldId="417"/>
            <ac:grpSpMk id="10" creationId="{99473E4E-9F38-4FF9-9D2E-DF6CAFF13981}"/>
          </ac:grpSpMkLst>
        </pc:grpChg>
      </pc:sldChg>
      <pc:sldChg chg="addSp delSp modSp add mod modNotesTx">
        <pc:chgData name="GORDON Charly" userId="ad5d3453-5610-4b8b-bd57-eabb9c2d2d6b" providerId="ADAL" clId="{E3FF6159-FEFE-47B6-914F-981DFF800207}" dt="2021-01-20T08:55:03.769" v="6462" actId="20577"/>
        <pc:sldMkLst>
          <pc:docMk/>
          <pc:sldMk cId="1726022459" sldId="418"/>
        </pc:sldMkLst>
        <pc:spChg chg="mod">
          <ac:chgData name="GORDON Charly" userId="ad5d3453-5610-4b8b-bd57-eabb9c2d2d6b" providerId="ADAL" clId="{E3FF6159-FEFE-47B6-914F-981DFF800207}" dt="2021-01-19T13:15:04.176" v="1474" actId="20577"/>
          <ac:spMkLst>
            <pc:docMk/>
            <pc:sldMk cId="1726022459" sldId="418"/>
            <ac:spMk id="3" creationId="{035DE809-E0CA-7E4E-9AE4-744818638868}"/>
          </ac:spMkLst>
        </pc:spChg>
        <pc:spChg chg="mod">
          <ac:chgData name="GORDON Charly" userId="ad5d3453-5610-4b8b-bd57-eabb9c2d2d6b" providerId="ADAL" clId="{E3FF6159-FEFE-47B6-914F-981DFF800207}" dt="2021-01-19T13:14:48.642" v="1453" actId="1076"/>
          <ac:spMkLst>
            <pc:docMk/>
            <pc:sldMk cId="1726022459" sldId="418"/>
            <ac:spMk id="9" creationId="{D6FB311E-5F08-4A6F-BAFE-4DCCEB6C03A0}"/>
          </ac:spMkLst>
        </pc:spChg>
        <pc:spChg chg="mod">
          <ac:chgData name="GORDON Charly" userId="ad5d3453-5610-4b8b-bd57-eabb9c2d2d6b" providerId="ADAL" clId="{E3FF6159-FEFE-47B6-914F-981DFF800207}" dt="2021-01-19T13:14:48.642" v="1453" actId="1076"/>
          <ac:spMkLst>
            <pc:docMk/>
            <pc:sldMk cId="1726022459" sldId="418"/>
            <ac:spMk id="11" creationId="{89BB937D-CCA5-4068-88C3-DCE45381465A}"/>
          </ac:spMkLst>
        </pc:spChg>
        <pc:spChg chg="mod">
          <ac:chgData name="GORDON Charly" userId="ad5d3453-5610-4b8b-bd57-eabb9c2d2d6b" providerId="ADAL" clId="{E3FF6159-FEFE-47B6-914F-981DFF800207}" dt="2021-01-19T17:49:05.446" v="5485" actId="113"/>
          <ac:spMkLst>
            <pc:docMk/>
            <pc:sldMk cId="1726022459" sldId="418"/>
            <ac:spMk id="16" creationId="{C10AA208-6992-49AF-AD95-A55EFCDAD831}"/>
          </ac:spMkLst>
        </pc:spChg>
        <pc:spChg chg="del">
          <ac:chgData name="GORDON Charly" userId="ad5d3453-5610-4b8b-bd57-eabb9c2d2d6b" providerId="ADAL" clId="{E3FF6159-FEFE-47B6-914F-981DFF800207}" dt="2021-01-19T13:13:41.475" v="1439" actId="478"/>
          <ac:spMkLst>
            <pc:docMk/>
            <pc:sldMk cId="1726022459" sldId="418"/>
            <ac:spMk id="20" creationId="{8376C9C3-1F87-4403-9E11-7585D525456D}"/>
          </ac:spMkLst>
        </pc:spChg>
        <pc:spChg chg="del">
          <ac:chgData name="GORDON Charly" userId="ad5d3453-5610-4b8b-bd57-eabb9c2d2d6b" providerId="ADAL" clId="{E3FF6159-FEFE-47B6-914F-981DFF800207}" dt="2021-01-19T13:13:41.475" v="1439" actId="478"/>
          <ac:spMkLst>
            <pc:docMk/>
            <pc:sldMk cId="1726022459" sldId="418"/>
            <ac:spMk id="21" creationId="{2B47F476-6C71-4EAB-BCBF-ED62FE998233}"/>
          </ac:spMkLst>
        </pc:spChg>
        <pc:spChg chg="mod">
          <ac:chgData name="GORDON Charly" userId="ad5d3453-5610-4b8b-bd57-eabb9c2d2d6b" providerId="ADAL" clId="{E3FF6159-FEFE-47B6-914F-981DFF800207}" dt="2021-01-19T13:14:00.200" v="1443"/>
          <ac:spMkLst>
            <pc:docMk/>
            <pc:sldMk cId="1726022459" sldId="418"/>
            <ac:spMk id="31" creationId="{88730C57-AFDB-45F6-BB53-0B053B7DB609}"/>
          </ac:spMkLst>
        </pc:spChg>
        <pc:spChg chg="mod">
          <ac:chgData name="GORDON Charly" userId="ad5d3453-5610-4b8b-bd57-eabb9c2d2d6b" providerId="ADAL" clId="{E3FF6159-FEFE-47B6-914F-981DFF800207}" dt="2021-01-19T13:14:00.200" v="1443"/>
          <ac:spMkLst>
            <pc:docMk/>
            <pc:sldMk cId="1726022459" sldId="418"/>
            <ac:spMk id="32" creationId="{27EB5F86-31D6-4C1C-BF21-956EC768E6B2}"/>
          </ac:spMkLst>
        </pc:spChg>
        <pc:spChg chg="add del mod">
          <ac:chgData name="GORDON Charly" userId="ad5d3453-5610-4b8b-bd57-eabb9c2d2d6b" providerId="ADAL" clId="{E3FF6159-FEFE-47B6-914F-981DFF800207}" dt="2021-01-19T13:14:10.353" v="1446"/>
          <ac:spMkLst>
            <pc:docMk/>
            <pc:sldMk cId="1726022459" sldId="418"/>
            <ac:spMk id="33" creationId="{471CAAD2-8066-4E96-99BB-362962669481}"/>
          </ac:spMkLst>
        </pc:spChg>
        <pc:spChg chg="add del mod">
          <ac:chgData name="GORDON Charly" userId="ad5d3453-5610-4b8b-bd57-eabb9c2d2d6b" providerId="ADAL" clId="{E3FF6159-FEFE-47B6-914F-981DFF800207}" dt="2021-01-19T13:14:10.353" v="1446"/>
          <ac:spMkLst>
            <pc:docMk/>
            <pc:sldMk cId="1726022459" sldId="418"/>
            <ac:spMk id="34" creationId="{DF73D21E-5964-471A-845F-C0CA0A2E010C}"/>
          </ac:spMkLst>
        </pc:spChg>
        <pc:spChg chg="add del mod">
          <ac:chgData name="GORDON Charly" userId="ad5d3453-5610-4b8b-bd57-eabb9c2d2d6b" providerId="ADAL" clId="{E3FF6159-FEFE-47B6-914F-981DFF800207}" dt="2021-01-19T13:14:10.353" v="1446"/>
          <ac:spMkLst>
            <pc:docMk/>
            <pc:sldMk cId="1726022459" sldId="418"/>
            <ac:spMk id="35" creationId="{D727A388-6622-4E0C-B321-52C32E782B86}"/>
          </ac:spMkLst>
        </pc:spChg>
        <pc:spChg chg="add mod">
          <ac:chgData name="GORDON Charly" userId="ad5d3453-5610-4b8b-bd57-eabb9c2d2d6b" providerId="ADAL" clId="{E3FF6159-FEFE-47B6-914F-981DFF800207}" dt="2021-01-19T13:18:49.452" v="1558" actId="1076"/>
          <ac:spMkLst>
            <pc:docMk/>
            <pc:sldMk cId="1726022459" sldId="418"/>
            <ac:spMk id="36" creationId="{A8E37171-FAB9-40E3-A5B9-0EA72C7D6969}"/>
          </ac:spMkLst>
        </pc:spChg>
        <pc:spChg chg="mod">
          <ac:chgData name="GORDON Charly" userId="ad5d3453-5610-4b8b-bd57-eabb9c2d2d6b" providerId="ADAL" clId="{E3FF6159-FEFE-47B6-914F-981DFF800207}" dt="2021-01-19T13:14:48.642" v="1453" actId="1076"/>
          <ac:spMkLst>
            <pc:docMk/>
            <pc:sldMk cId="1726022459" sldId="418"/>
            <ac:spMk id="38" creationId="{14C57AE6-3690-4A84-99B7-D0809FB5C48A}"/>
          </ac:spMkLst>
        </pc:spChg>
        <pc:spChg chg="mod">
          <ac:chgData name="GORDON Charly" userId="ad5d3453-5610-4b8b-bd57-eabb9c2d2d6b" providerId="ADAL" clId="{E3FF6159-FEFE-47B6-914F-981DFF800207}" dt="2021-01-19T13:14:20.196" v="1449"/>
          <ac:spMkLst>
            <pc:docMk/>
            <pc:sldMk cId="1726022459" sldId="418"/>
            <ac:spMk id="39" creationId="{B8988F29-D695-4CA6-9E71-C7BA8E8C551E}"/>
          </ac:spMkLst>
        </pc:spChg>
        <pc:spChg chg="mod">
          <ac:chgData name="GORDON Charly" userId="ad5d3453-5610-4b8b-bd57-eabb9c2d2d6b" providerId="ADAL" clId="{E3FF6159-FEFE-47B6-914F-981DFF800207}" dt="2021-01-19T13:14:20.196" v="1449"/>
          <ac:spMkLst>
            <pc:docMk/>
            <pc:sldMk cId="1726022459" sldId="418"/>
            <ac:spMk id="40" creationId="{11D9C064-D90A-4E4E-92EE-CE673F9C7347}"/>
          </ac:spMkLst>
        </pc:spChg>
        <pc:spChg chg="del mod">
          <ac:chgData name="GORDON Charly" userId="ad5d3453-5610-4b8b-bd57-eabb9c2d2d6b" providerId="ADAL" clId="{E3FF6159-FEFE-47B6-914F-981DFF800207}" dt="2021-01-19T13:21:45.680" v="1566" actId="478"/>
          <ac:spMkLst>
            <pc:docMk/>
            <pc:sldMk cId="1726022459" sldId="418"/>
            <ac:spMk id="41" creationId="{EFA31F7C-E02F-4897-AF57-132F07B8419A}"/>
          </ac:spMkLst>
        </pc:spChg>
        <pc:spChg chg="del mod">
          <ac:chgData name="GORDON Charly" userId="ad5d3453-5610-4b8b-bd57-eabb9c2d2d6b" providerId="ADAL" clId="{E3FF6159-FEFE-47B6-914F-981DFF800207}" dt="2021-01-19T13:13:54.738" v="1442" actId="478"/>
          <ac:spMkLst>
            <pc:docMk/>
            <pc:sldMk cId="1726022459" sldId="418"/>
            <ac:spMk id="45" creationId="{CBDC8D15-A92E-429A-843E-D5079FCCAA7A}"/>
          </ac:spMkLst>
        </pc:spChg>
        <pc:spChg chg="del">
          <ac:chgData name="GORDON Charly" userId="ad5d3453-5610-4b8b-bd57-eabb9c2d2d6b" providerId="ADAL" clId="{E3FF6159-FEFE-47B6-914F-981DFF800207}" dt="2021-01-19T13:13:54.738" v="1442" actId="478"/>
          <ac:spMkLst>
            <pc:docMk/>
            <pc:sldMk cId="1726022459" sldId="418"/>
            <ac:spMk id="46" creationId="{2A87EBA4-916F-47BA-B711-79BAC91831C3}"/>
          </ac:spMkLst>
        </pc:spChg>
        <pc:spChg chg="add mod">
          <ac:chgData name="GORDON Charly" userId="ad5d3453-5610-4b8b-bd57-eabb9c2d2d6b" providerId="ADAL" clId="{E3FF6159-FEFE-47B6-914F-981DFF800207}" dt="2021-01-19T17:51:39.578" v="5793" actId="13926"/>
          <ac:spMkLst>
            <pc:docMk/>
            <pc:sldMk cId="1726022459" sldId="418"/>
            <ac:spMk id="47" creationId="{113E23FD-B66E-4C9F-826A-23FD551F2981}"/>
          </ac:spMkLst>
        </pc:spChg>
        <pc:spChg chg="add del mod">
          <ac:chgData name="GORDON Charly" userId="ad5d3453-5610-4b8b-bd57-eabb9c2d2d6b" providerId="ADAL" clId="{E3FF6159-FEFE-47B6-914F-981DFF800207}" dt="2021-01-19T13:18:31.160" v="1552" actId="478"/>
          <ac:spMkLst>
            <pc:docMk/>
            <pc:sldMk cId="1726022459" sldId="418"/>
            <ac:spMk id="48" creationId="{61D60A62-BFA6-415C-862A-4EFC04659299}"/>
          </ac:spMkLst>
        </pc:spChg>
        <pc:spChg chg="add mod">
          <ac:chgData name="GORDON Charly" userId="ad5d3453-5610-4b8b-bd57-eabb9c2d2d6b" providerId="ADAL" clId="{E3FF6159-FEFE-47B6-914F-981DFF800207}" dt="2021-01-19T13:18:45.701" v="1556" actId="14100"/>
          <ac:spMkLst>
            <pc:docMk/>
            <pc:sldMk cId="1726022459" sldId="418"/>
            <ac:spMk id="49" creationId="{0AD67A36-F5CB-4C23-89D0-05C3BA1EE292}"/>
          </ac:spMkLst>
        </pc:spChg>
        <pc:spChg chg="del">
          <ac:chgData name="GORDON Charly" userId="ad5d3453-5610-4b8b-bd57-eabb9c2d2d6b" providerId="ADAL" clId="{E3FF6159-FEFE-47B6-914F-981DFF800207}" dt="2021-01-19T13:13:54.738" v="1442" actId="478"/>
          <ac:spMkLst>
            <pc:docMk/>
            <pc:sldMk cId="1726022459" sldId="418"/>
            <ac:spMk id="53" creationId="{691293F7-4694-4A58-B268-7B379402C704}"/>
          </ac:spMkLst>
        </pc:spChg>
        <pc:spChg chg="del">
          <ac:chgData name="GORDON Charly" userId="ad5d3453-5610-4b8b-bd57-eabb9c2d2d6b" providerId="ADAL" clId="{E3FF6159-FEFE-47B6-914F-981DFF800207}" dt="2021-01-19T13:13:54.738" v="1442" actId="478"/>
          <ac:spMkLst>
            <pc:docMk/>
            <pc:sldMk cId="1726022459" sldId="418"/>
            <ac:spMk id="54" creationId="{7C608DA3-1CCC-4967-B1C5-04F7E7C15ACE}"/>
          </ac:spMkLst>
        </pc:spChg>
        <pc:spChg chg="add mod">
          <ac:chgData name="GORDON Charly" userId="ad5d3453-5610-4b8b-bd57-eabb9c2d2d6b" providerId="ADAL" clId="{E3FF6159-FEFE-47B6-914F-981DFF800207}" dt="2021-01-19T13:14:48.642" v="1453" actId="1076"/>
          <ac:spMkLst>
            <pc:docMk/>
            <pc:sldMk cId="1726022459" sldId="418"/>
            <ac:spMk id="55" creationId="{8744591A-956B-4CAF-B9F0-D2491C24DBAC}"/>
          </ac:spMkLst>
        </pc:spChg>
        <pc:spChg chg="mod">
          <ac:chgData name="GORDON Charly" userId="ad5d3453-5610-4b8b-bd57-eabb9c2d2d6b" providerId="ADAL" clId="{E3FF6159-FEFE-47B6-914F-981DFF800207}" dt="2021-01-19T13:14:26.946" v="1451"/>
          <ac:spMkLst>
            <pc:docMk/>
            <pc:sldMk cId="1726022459" sldId="418"/>
            <ac:spMk id="57" creationId="{A0D68890-D3E4-422C-BCA0-BA1F60A0F933}"/>
          </ac:spMkLst>
        </pc:spChg>
        <pc:spChg chg="mod">
          <ac:chgData name="GORDON Charly" userId="ad5d3453-5610-4b8b-bd57-eabb9c2d2d6b" providerId="ADAL" clId="{E3FF6159-FEFE-47B6-914F-981DFF800207}" dt="2021-01-19T13:14:26.946" v="1451"/>
          <ac:spMkLst>
            <pc:docMk/>
            <pc:sldMk cId="1726022459" sldId="418"/>
            <ac:spMk id="58" creationId="{E661F78A-F081-414A-A84E-9B1AAC909C87}"/>
          </ac:spMkLst>
        </pc:spChg>
        <pc:spChg chg="add mod">
          <ac:chgData name="GORDON Charly" userId="ad5d3453-5610-4b8b-bd57-eabb9c2d2d6b" providerId="ADAL" clId="{E3FF6159-FEFE-47B6-914F-981DFF800207}" dt="2021-01-20T08:55:03.769" v="6462" actId="20577"/>
          <ac:spMkLst>
            <pc:docMk/>
            <pc:sldMk cId="1726022459" sldId="418"/>
            <ac:spMk id="59" creationId="{E3812AED-0E96-4D6D-AD2D-69FFDDB74295}"/>
          </ac:spMkLst>
        </pc:spChg>
        <pc:spChg chg="add del mod">
          <ac:chgData name="GORDON Charly" userId="ad5d3453-5610-4b8b-bd57-eabb9c2d2d6b" providerId="ADAL" clId="{E3FF6159-FEFE-47B6-914F-981DFF800207}" dt="2021-01-19T13:16:50.129" v="1542" actId="478"/>
          <ac:spMkLst>
            <pc:docMk/>
            <pc:sldMk cId="1726022459" sldId="418"/>
            <ac:spMk id="60" creationId="{25D4A647-DB94-4878-8004-A281D239445F}"/>
          </ac:spMkLst>
        </pc:spChg>
        <pc:spChg chg="mod">
          <ac:chgData name="GORDON Charly" userId="ad5d3453-5610-4b8b-bd57-eabb9c2d2d6b" providerId="ADAL" clId="{E3FF6159-FEFE-47B6-914F-981DFF800207}" dt="2021-01-19T13:15:21.524" v="1489" actId="14100"/>
          <ac:spMkLst>
            <pc:docMk/>
            <pc:sldMk cId="1726022459" sldId="418"/>
            <ac:spMk id="61" creationId="{FE6F1B79-B6D8-487D-A45C-84F7505EC105}"/>
          </ac:spMkLst>
        </pc:spChg>
        <pc:spChg chg="add mod">
          <ac:chgData name="GORDON Charly" userId="ad5d3453-5610-4b8b-bd57-eabb9c2d2d6b" providerId="ADAL" clId="{E3FF6159-FEFE-47B6-914F-981DFF800207}" dt="2021-01-19T13:15:57.993" v="1536" actId="1076"/>
          <ac:spMkLst>
            <pc:docMk/>
            <pc:sldMk cId="1726022459" sldId="418"/>
            <ac:spMk id="63" creationId="{0D1EC27D-5AB4-40F8-A2A3-BADB146419F8}"/>
          </ac:spMkLst>
        </pc:spChg>
        <pc:grpChg chg="mod">
          <ac:chgData name="GORDON Charly" userId="ad5d3453-5610-4b8b-bd57-eabb9c2d2d6b" providerId="ADAL" clId="{E3FF6159-FEFE-47B6-914F-981DFF800207}" dt="2021-01-19T13:14:48.642" v="1453" actId="1076"/>
          <ac:grpSpMkLst>
            <pc:docMk/>
            <pc:sldMk cId="1726022459" sldId="418"/>
            <ac:grpSpMk id="12" creationId="{5628381F-D69D-468C-ACEB-53BCDE1078BC}"/>
          </ac:grpSpMkLst>
        </pc:grpChg>
        <pc:grpChg chg="del">
          <ac:chgData name="GORDON Charly" userId="ad5d3453-5610-4b8b-bd57-eabb9c2d2d6b" providerId="ADAL" clId="{E3FF6159-FEFE-47B6-914F-981DFF800207}" dt="2021-01-19T13:13:43.154" v="1440" actId="478"/>
          <ac:grpSpMkLst>
            <pc:docMk/>
            <pc:sldMk cId="1726022459" sldId="418"/>
            <ac:grpSpMk id="17" creationId="{99BF6934-5D18-42BD-8F57-0E94036D1EBD}"/>
          </ac:grpSpMkLst>
        </pc:grpChg>
        <pc:grpChg chg="add del mod">
          <ac:chgData name="GORDON Charly" userId="ad5d3453-5610-4b8b-bd57-eabb9c2d2d6b" providerId="ADAL" clId="{E3FF6159-FEFE-47B6-914F-981DFF800207}" dt="2021-01-19T13:14:10.353" v="1446"/>
          <ac:grpSpMkLst>
            <pc:docMk/>
            <pc:sldMk cId="1726022459" sldId="418"/>
            <ac:grpSpMk id="30" creationId="{08A7DF39-62E2-4AB3-9701-E4DB29C99111}"/>
          </ac:grpSpMkLst>
        </pc:grpChg>
        <pc:grpChg chg="add mod">
          <ac:chgData name="GORDON Charly" userId="ad5d3453-5610-4b8b-bd57-eabb9c2d2d6b" providerId="ADAL" clId="{E3FF6159-FEFE-47B6-914F-981DFF800207}" dt="2021-01-19T13:14:48.642" v="1453" actId="1076"/>
          <ac:grpSpMkLst>
            <pc:docMk/>
            <pc:sldMk cId="1726022459" sldId="418"/>
            <ac:grpSpMk id="37" creationId="{8B6DD220-3113-4EAB-856D-85F578B4CB39}"/>
          </ac:grpSpMkLst>
        </pc:grpChg>
        <pc:grpChg chg="del">
          <ac:chgData name="GORDON Charly" userId="ad5d3453-5610-4b8b-bd57-eabb9c2d2d6b" providerId="ADAL" clId="{E3FF6159-FEFE-47B6-914F-981DFF800207}" dt="2021-01-19T13:13:54.738" v="1442" actId="478"/>
          <ac:grpSpMkLst>
            <pc:docMk/>
            <pc:sldMk cId="1726022459" sldId="418"/>
            <ac:grpSpMk id="42" creationId="{99731DC0-A4B2-46EB-9A99-126051175068}"/>
          </ac:grpSpMkLst>
        </pc:grpChg>
        <pc:grpChg chg="del">
          <ac:chgData name="GORDON Charly" userId="ad5d3453-5610-4b8b-bd57-eabb9c2d2d6b" providerId="ADAL" clId="{E3FF6159-FEFE-47B6-914F-981DFF800207}" dt="2021-01-19T13:13:54.738" v="1442" actId="478"/>
          <ac:grpSpMkLst>
            <pc:docMk/>
            <pc:sldMk cId="1726022459" sldId="418"/>
            <ac:grpSpMk id="50" creationId="{F148E86F-87DB-4A8F-9C3E-EDC6D830D48B}"/>
          </ac:grpSpMkLst>
        </pc:grpChg>
        <pc:grpChg chg="add mod">
          <ac:chgData name="GORDON Charly" userId="ad5d3453-5610-4b8b-bd57-eabb9c2d2d6b" providerId="ADAL" clId="{E3FF6159-FEFE-47B6-914F-981DFF800207}" dt="2021-01-19T13:14:48.642" v="1453" actId="1076"/>
          <ac:grpSpMkLst>
            <pc:docMk/>
            <pc:sldMk cId="1726022459" sldId="418"/>
            <ac:grpSpMk id="56" creationId="{AB2A33FB-B9C6-45CE-AC01-7B51634EB626}"/>
          </ac:grpSpMkLst>
        </pc:grpChg>
        <pc:picChg chg="add mod modCrop">
          <ac:chgData name="GORDON Charly" userId="ad5d3453-5610-4b8b-bd57-eabb9c2d2d6b" providerId="ADAL" clId="{E3FF6159-FEFE-47B6-914F-981DFF800207}" dt="2021-01-19T13:16:54.780" v="1544" actId="1076"/>
          <ac:picMkLst>
            <pc:docMk/>
            <pc:sldMk cId="1726022459" sldId="418"/>
            <ac:picMk id="4" creationId="{56371E0F-1C52-42E8-B2E5-4468A9D4B1BC}"/>
          </ac:picMkLst>
        </pc:picChg>
        <pc:picChg chg="add mod modCrop">
          <ac:chgData name="GORDON Charly" userId="ad5d3453-5610-4b8b-bd57-eabb9c2d2d6b" providerId="ADAL" clId="{E3FF6159-FEFE-47B6-914F-981DFF800207}" dt="2021-01-19T13:18:38.993" v="1555" actId="1076"/>
          <ac:picMkLst>
            <pc:docMk/>
            <pc:sldMk cId="1726022459" sldId="418"/>
            <ac:picMk id="6" creationId="{EE9798CE-1017-4FB5-A240-42024E3199ED}"/>
          </ac:picMkLst>
        </pc:picChg>
        <pc:picChg chg="add mod modCrop">
          <ac:chgData name="GORDON Charly" userId="ad5d3453-5610-4b8b-bd57-eabb9c2d2d6b" providerId="ADAL" clId="{E3FF6159-FEFE-47B6-914F-981DFF800207}" dt="2021-01-19T13:21:54.252" v="1570" actId="1076"/>
          <ac:picMkLst>
            <pc:docMk/>
            <pc:sldMk cId="1726022459" sldId="418"/>
            <ac:picMk id="8" creationId="{228BEE04-0AC2-4739-B99E-A7860460FB51}"/>
          </ac:picMkLst>
        </pc:picChg>
        <pc:picChg chg="del">
          <ac:chgData name="GORDON Charly" userId="ad5d3453-5610-4b8b-bd57-eabb9c2d2d6b" providerId="ADAL" clId="{E3FF6159-FEFE-47B6-914F-981DFF800207}" dt="2021-01-19T13:13:41.475" v="1439" actId="478"/>
          <ac:picMkLst>
            <pc:docMk/>
            <pc:sldMk cId="1726022459" sldId="418"/>
            <ac:picMk id="62" creationId="{17A1AD35-A25D-4451-BDE7-C921894ACB34}"/>
          </ac:picMkLst>
        </pc:picChg>
        <pc:picChg chg="del">
          <ac:chgData name="GORDON Charly" userId="ad5d3453-5610-4b8b-bd57-eabb9c2d2d6b" providerId="ADAL" clId="{E3FF6159-FEFE-47B6-914F-981DFF800207}" dt="2021-01-19T13:13:54.738" v="1442" actId="478"/>
          <ac:picMkLst>
            <pc:docMk/>
            <pc:sldMk cId="1726022459" sldId="418"/>
            <ac:picMk id="64" creationId="{2B33C4D9-BA7C-40A5-BBA1-933D2215B289}"/>
          </ac:picMkLst>
        </pc:picChg>
        <pc:picChg chg="del">
          <ac:chgData name="GORDON Charly" userId="ad5d3453-5610-4b8b-bd57-eabb9c2d2d6b" providerId="ADAL" clId="{E3FF6159-FEFE-47B6-914F-981DFF800207}" dt="2021-01-19T13:13:54.738" v="1442" actId="478"/>
          <ac:picMkLst>
            <pc:docMk/>
            <pc:sldMk cId="1726022459" sldId="418"/>
            <ac:picMk id="66" creationId="{B664480A-7283-4CAA-BD8B-675062F1942F}"/>
          </ac:picMkLst>
        </pc:picChg>
      </pc:sldChg>
      <pc:sldChg chg="addSp delSp modSp add mod modNotesTx">
        <pc:chgData name="GORDON Charly" userId="ad5d3453-5610-4b8b-bd57-eabb9c2d2d6b" providerId="ADAL" clId="{E3FF6159-FEFE-47B6-914F-981DFF800207}" dt="2021-01-20T08:51:00.542" v="6305" actId="5793"/>
        <pc:sldMkLst>
          <pc:docMk/>
          <pc:sldMk cId="2544989229" sldId="419"/>
        </pc:sldMkLst>
        <pc:spChg chg="mod">
          <ac:chgData name="GORDON Charly" userId="ad5d3453-5610-4b8b-bd57-eabb9c2d2d6b" providerId="ADAL" clId="{E3FF6159-FEFE-47B6-914F-981DFF800207}" dt="2021-01-19T14:44:32.875" v="3417" actId="2711"/>
          <ac:spMkLst>
            <pc:docMk/>
            <pc:sldMk cId="2544989229" sldId="419"/>
            <ac:spMk id="3" creationId="{035DE809-E0CA-7E4E-9AE4-744818638868}"/>
          </ac:spMkLst>
        </pc:spChg>
        <pc:spChg chg="del">
          <ac:chgData name="GORDON Charly" userId="ad5d3453-5610-4b8b-bd57-eabb9c2d2d6b" providerId="ADAL" clId="{E3FF6159-FEFE-47B6-914F-981DFF800207}" dt="2021-01-19T13:30:15.907" v="1609" actId="478"/>
          <ac:spMkLst>
            <pc:docMk/>
            <pc:sldMk cId="2544989229" sldId="419"/>
            <ac:spMk id="4" creationId="{8F8A13C9-D601-3447-AAB5-E9A24C741AF3}"/>
          </ac:spMkLst>
        </pc:spChg>
        <pc:spChg chg="add del mod">
          <ac:chgData name="GORDON Charly" userId="ad5d3453-5610-4b8b-bd57-eabb9c2d2d6b" providerId="ADAL" clId="{E3FF6159-FEFE-47B6-914F-981DFF800207}" dt="2021-01-19T14:39:40.021" v="3277" actId="478"/>
          <ac:spMkLst>
            <pc:docMk/>
            <pc:sldMk cId="2544989229" sldId="419"/>
            <ac:spMk id="5" creationId="{6BDD8AEE-A117-4FC0-8C9F-1851C7C8D4D1}"/>
          </ac:spMkLst>
        </pc:spChg>
        <pc:spChg chg="add del mod">
          <ac:chgData name="GORDON Charly" userId="ad5d3453-5610-4b8b-bd57-eabb9c2d2d6b" providerId="ADAL" clId="{E3FF6159-FEFE-47B6-914F-981DFF800207}" dt="2021-01-19T14:43:57.081" v="3408" actId="478"/>
          <ac:spMkLst>
            <pc:docMk/>
            <pc:sldMk cId="2544989229" sldId="419"/>
            <ac:spMk id="6" creationId="{00C6E255-84D8-4A04-8E9B-777261C195A2}"/>
          </ac:spMkLst>
        </pc:spChg>
        <pc:spChg chg="add del mod">
          <ac:chgData name="GORDON Charly" userId="ad5d3453-5610-4b8b-bd57-eabb9c2d2d6b" providerId="ADAL" clId="{E3FF6159-FEFE-47B6-914F-981DFF800207}" dt="2021-01-19T14:43:59.853" v="3409" actId="478"/>
          <ac:spMkLst>
            <pc:docMk/>
            <pc:sldMk cId="2544989229" sldId="419"/>
            <ac:spMk id="7" creationId="{7F95245C-7C60-4ADA-A112-4D0A7AB37C5F}"/>
          </ac:spMkLst>
        </pc:spChg>
        <pc:spChg chg="add del mod">
          <ac:chgData name="GORDON Charly" userId="ad5d3453-5610-4b8b-bd57-eabb9c2d2d6b" providerId="ADAL" clId="{E3FF6159-FEFE-47B6-914F-981DFF800207}" dt="2021-01-19T14:43:54.052" v="3407" actId="478"/>
          <ac:spMkLst>
            <pc:docMk/>
            <pc:sldMk cId="2544989229" sldId="419"/>
            <ac:spMk id="8" creationId="{3C26CF78-AC62-4CFD-B7D9-0F35ECA038BD}"/>
          </ac:spMkLst>
        </pc:spChg>
        <pc:spChg chg="add mod">
          <ac:chgData name="GORDON Charly" userId="ad5d3453-5610-4b8b-bd57-eabb9c2d2d6b" providerId="ADAL" clId="{E3FF6159-FEFE-47B6-914F-981DFF800207}" dt="2021-01-19T14:40:11.892" v="3284" actId="1076"/>
          <ac:spMkLst>
            <pc:docMk/>
            <pc:sldMk cId="2544989229" sldId="419"/>
            <ac:spMk id="9" creationId="{7C0AAB3E-8750-4EFE-B384-B726E35FBC0C}"/>
          </ac:spMkLst>
        </pc:spChg>
        <pc:spChg chg="add mod">
          <ac:chgData name="GORDON Charly" userId="ad5d3453-5610-4b8b-bd57-eabb9c2d2d6b" providerId="ADAL" clId="{E3FF6159-FEFE-47B6-914F-981DFF800207}" dt="2021-01-19T14:40:11.892" v="3284" actId="1076"/>
          <ac:spMkLst>
            <pc:docMk/>
            <pc:sldMk cId="2544989229" sldId="419"/>
            <ac:spMk id="10" creationId="{270ADACE-41F6-4916-BCED-52420F480196}"/>
          </ac:spMkLst>
        </pc:spChg>
        <pc:spChg chg="add mod">
          <ac:chgData name="GORDON Charly" userId="ad5d3453-5610-4b8b-bd57-eabb9c2d2d6b" providerId="ADAL" clId="{E3FF6159-FEFE-47B6-914F-981DFF800207}" dt="2021-01-19T17:07:04.506" v="4032" actId="113"/>
          <ac:spMkLst>
            <pc:docMk/>
            <pc:sldMk cId="2544989229" sldId="419"/>
            <ac:spMk id="11" creationId="{B0987759-4AD4-4DAA-AC03-A6467DA21B26}"/>
          </ac:spMkLst>
        </pc:spChg>
      </pc:sldChg>
      <pc:sldChg chg="delSp modSp add del mod">
        <pc:chgData name="GORDON Charly" userId="ad5d3453-5610-4b8b-bd57-eabb9c2d2d6b" providerId="ADAL" clId="{E3FF6159-FEFE-47B6-914F-981DFF800207}" dt="2021-01-20T08:40:27.905" v="6161" actId="47"/>
        <pc:sldMkLst>
          <pc:docMk/>
          <pc:sldMk cId="1621001408" sldId="420"/>
        </pc:sldMkLst>
        <pc:spChg chg="mod">
          <ac:chgData name="GORDON Charly" userId="ad5d3453-5610-4b8b-bd57-eabb9c2d2d6b" providerId="ADAL" clId="{E3FF6159-FEFE-47B6-914F-981DFF800207}" dt="2021-01-20T08:38:48.085" v="6020" actId="20577"/>
          <ac:spMkLst>
            <pc:docMk/>
            <pc:sldMk cId="1621001408" sldId="420"/>
            <ac:spMk id="2" creationId="{2CDC3EC3-A681-3146-8F21-5CFE4250C444}"/>
          </ac:spMkLst>
        </pc:spChg>
        <pc:spChg chg="mod">
          <ac:chgData name="GORDON Charly" userId="ad5d3453-5610-4b8b-bd57-eabb9c2d2d6b" providerId="ADAL" clId="{E3FF6159-FEFE-47B6-914F-981DFF800207}" dt="2021-01-20T08:40:24.094" v="6160" actId="1076"/>
          <ac:spMkLst>
            <pc:docMk/>
            <pc:sldMk cId="1621001408" sldId="420"/>
            <ac:spMk id="5" creationId="{5B815E13-1517-4FC8-B780-899CE7EA9711}"/>
          </ac:spMkLst>
        </pc:spChg>
        <pc:picChg chg="del mod">
          <ac:chgData name="GORDON Charly" userId="ad5d3453-5610-4b8b-bd57-eabb9c2d2d6b" providerId="ADAL" clId="{E3FF6159-FEFE-47B6-914F-981DFF800207}" dt="2021-01-20T08:38:51.896" v="6022" actId="478"/>
          <ac:picMkLst>
            <pc:docMk/>
            <pc:sldMk cId="1621001408" sldId="420"/>
            <ac:picMk id="11" creationId="{FA6C98F0-7E1C-4AE7-99B0-A235722D6C99}"/>
          </ac:picMkLst>
        </pc:picChg>
        <pc:picChg chg="del">
          <ac:chgData name="GORDON Charly" userId="ad5d3453-5610-4b8b-bd57-eabb9c2d2d6b" providerId="ADAL" clId="{E3FF6159-FEFE-47B6-914F-981DFF800207}" dt="2021-01-20T08:38:53.668" v="6023" actId="478"/>
          <ac:picMkLst>
            <pc:docMk/>
            <pc:sldMk cId="1621001408" sldId="420"/>
            <ac:picMk id="12" creationId="{4EA4B39C-85D2-44EC-B4CC-E5D2CDABAA57}"/>
          </ac:picMkLst>
        </pc:picChg>
      </pc:sldChg>
      <pc:sldMasterChg chg="delSldLayout">
        <pc:chgData name="GORDON Charly" userId="ad5d3453-5610-4b8b-bd57-eabb9c2d2d6b" providerId="ADAL" clId="{E3FF6159-FEFE-47B6-914F-981DFF800207}" dt="2021-01-20T08:40:27.905" v="6161" actId="47"/>
        <pc:sldMasterMkLst>
          <pc:docMk/>
          <pc:sldMasterMk cId="3679448649" sldId="2147483672"/>
        </pc:sldMasterMkLst>
        <pc:sldLayoutChg chg="del">
          <pc:chgData name="GORDON Charly" userId="ad5d3453-5610-4b8b-bd57-eabb9c2d2d6b" providerId="ADAL" clId="{E3FF6159-FEFE-47B6-914F-981DFF800207}" dt="2021-01-20T08:40:27.905" v="6161" actId="47"/>
          <pc:sldLayoutMkLst>
            <pc:docMk/>
            <pc:sldMasterMk cId="3679448649" sldId="2147483672"/>
            <pc:sldLayoutMk cId="643880580" sldId="2147483701"/>
          </pc:sldLayoutMkLst>
        </pc:sldLayoutChg>
      </pc:sldMasterChg>
    </pc:docChg>
  </pc:docChgLst>
  <pc:docChgLst>
    <pc:chgData name="GORDON Charly" userId="ad5d3453-5610-4b8b-bd57-eabb9c2d2d6b" providerId="ADAL" clId="{1020E080-A7E0-45A0-8DF7-C154EBD0218D}"/>
    <pc:docChg chg="custSel modSld">
      <pc:chgData name="GORDON Charly" userId="ad5d3453-5610-4b8b-bd57-eabb9c2d2d6b" providerId="ADAL" clId="{1020E080-A7E0-45A0-8DF7-C154EBD0218D}" dt="2021-01-21T09:56:16.754" v="31" actId="20577"/>
      <pc:docMkLst>
        <pc:docMk/>
      </pc:docMkLst>
      <pc:sldChg chg="modSp mod">
        <pc:chgData name="GORDON Charly" userId="ad5d3453-5610-4b8b-bd57-eabb9c2d2d6b" providerId="ADAL" clId="{1020E080-A7E0-45A0-8DF7-C154EBD0218D}" dt="2021-01-21T08:36:55.482" v="14" actId="255"/>
        <pc:sldMkLst>
          <pc:docMk/>
          <pc:sldMk cId="4137285650" sldId="256"/>
        </pc:sldMkLst>
        <pc:spChg chg="mod">
          <ac:chgData name="GORDON Charly" userId="ad5d3453-5610-4b8b-bd57-eabb9c2d2d6b" providerId="ADAL" clId="{1020E080-A7E0-45A0-8DF7-C154EBD0218D}" dt="2021-01-21T08:36:55.482" v="14" actId="255"/>
          <ac:spMkLst>
            <pc:docMk/>
            <pc:sldMk cId="4137285650" sldId="256"/>
            <ac:spMk id="12" creationId="{AD82A963-D52E-B940-819E-FFEE46D909D7}"/>
          </ac:spMkLst>
        </pc:spChg>
      </pc:sldChg>
      <pc:sldChg chg="modSp mod modNotesTx">
        <pc:chgData name="GORDON Charly" userId="ad5d3453-5610-4b8b-bd57-eabb9c2d2d6b" providerId="ADAL" clId="{1020E080-A7E0-45A0-8DF7-C154EBD0218D}" dt="2021-01-21T08:37:20.770" v="17" actId="20577"/>
        <pc:sldMkLst>
          <pc:docMk/>
          <pc:sldMk cId="2642091709" sldId="396"/>
        </pc:sldMkLst>
        <pc:spChg chg="mod">
          <ac:chgData name="GORDON Charly" userId="ad5d3453-5610-4b8b-bd57-eabb9c2d2d6b" providerId="ADAL" clId="{1020E080-A7E0-45A0-8DF7-C154EBD0218D}" dt="2021-01-21T08:37:20.770" v="17" actId="20577"/>
          <ac:spMkLst>
            <pc:docMk/>
            <pc:sldMk cId="2642091709" sldId="396"/>
            <ac:spMk id="3" creationId="{A444F3A9-76E9-224E-BC3D-AD3C45669917}"/>
          </ac:spMkLst>
        </pc:spChg>
      </pc:sldChg>
      <pc:sldChg chg="modSp mod modNotesTx">
        <pc:chgData name="GORDON Charly" userId="ad5d3453-5610-4b8b-bd57-eabb9c2d2d6b" providerId="ADAL" clId="{1020E080-A7E0-45A0-8DF7-C154EBD0218D}" dt="2021-01-21T08:37:15.389" v="16" actId="1076"/>
        <pc:sldMkLst>
          <pc:docMk/>
          <pc:sldMk cId="3594513547" sldId="401"/>
        </pc:sldMkLst>
        <pc:spChg chg="mod">
          <ac:chgData name="GORDON Charly" userId="ad5d3453-5610-4b8b-bd57-eabb9c2d2d6b" providerId="ADAL" clId="{1020E080-A7E0-45A0-8DF7-C154EBD0218D}" dt="2021-01-21T08:37:15.389" v="16" actId="1076"/>
          <ac:spMkLst>
            <pc:docMk/>
            <pc:sldMk cId="3594513547" sldId="401"/>
            <ac:spMk id="4" creationId="{8F8A13C9-D601-3447-AAB5-E9A24C741AF3}"/>
          </ac:spMkLst>
        </pc:spChg>
      </pc:sldChg>
      <pc:sldChg chg="modSp mod modNotesTx">
        <pc:chgData name="GORDON Charly" userId="ad5d3453-5610-4b8b-bd57-eabb9c2d2d6b" providerId="ADAL" clId="{1020E080-A7E0-45A0-8DF7-C154EBD0218D}" dt="2021-01-21T09:56:16.754" v="31" actId="20577"/>
        <pc:sldMkLst>
          <pc:docMk/>
          <pc:sldMk cId="2674605488" sldId="408"/>
        </pc:sldMkLst>
        <pc:spChg chg="mod">
          <ac:chgData name="GORDON Charly" userId="ad5d3453-5610-4b8b-bd57-eabb9c2d2d6b" providerId="ADAL" clId="{1020E080-A7E0-45A0-8DF7-C154EBD0218D}" dt="2021-01-21T09:56:16.754" v="31" actId="20577"/>
          <ac:spMkLst>
            <pc:docMk/>
            <pc:sldMk cId="2674605488" sldId="408"/>
            <ac:spMk id="10" creationId="{9E9D15B8-9CEA-4D7E-B9B0-247C40C64B55}"/>
          </ac:spMkLst>
        </pc:spChg>
      </pc:sldChg>
      <pc:sldChg chg="modSp mod modNotesTx">
        <pc:chgData name="GORDON Charly" userId="ad5d3453-5610-4b8b-bd57-eabb9c2d2d6b" providerId="ADAL" clId="{1020E080-A7E0-45A0-8DF7-C154EBD0218D}" dt="2021-01-21T08:38:07.638" v="20" actId="1076"/>
        <pc:sldMkLst>
          <pc:docMk/>
          <pc:sldMk cId="3539613133" sldId="411"/>
        </pc:sldMkLst>
        <pc:spChg chg="mod">
          <ac:chgData name="GORDON Charly" userId="ad5d3453-5610-4b8b-bd57-eabb9c2d2d6b" providerId="ADAL" clId="{1020E080-A7E0-45A0-8DF7-C154EBD0218D}" dt="2021-01-21T08:38:07.638" v="20" actId="1076"/>
          <ac:spMkLst>
            <pc:docMk/>
            <pc:sldMk cId="3539613133" sldId="411"/>
            <ac:spMk id="5" creationId="{F94CFA06-3B08-46FD-82A0-20F3C170FC6B}"/>
          </ac:spMkLst>
        </pc:spChg>
      </pc:sldChg>
      <pc:sldChg chg="modNotesTx">
        <pc:chgData name="GORDON Charly" userId="ad5d3453-5610-4b8b-bd57-eabb9c2d2d6b" providerId="ADAL" clId="{1020E080-A7E0-45A0-8DF7-C154EBD0218D}" dt="2021-01-20T09:20:01.134" v="6" actId="20577"/>
        <pc:sldMkLst>
          <pc:docMk/>
          <pc:sldMk cId="578872345" sldId="414"/>
        </pc:sldMkLst>
      </pc:sldChg>
      <pc:sldChg chg="addSp delSp modSp mod modNotesTx">
        <pc:chgData name="GORDON Charly" userId="ad5d3453-5610-4b8b-bd57-eabb9c2d2d6b" providerId="ADAL" clId="{1020E080-A7E0-45A0-8DF7-C154EBD0218D}" dt="2021-01-21T08:53:55.612" v="27" actId="1076"/>
        <pc:sldMkLst>
          <pc:docMk/>
          <pc:sldMk cId="568242259" sldId="416"/>
        </pc:sldMkLst>
        <pc:spChg chg="add mod">
          <ac:chgData name="GORDON Charly" userId="ad5d3453-5610-4b8b-bd57-eabb9c2d2d6b" providerId="ADAL" clId="{1020E080-A7E0-45A0-8DF7-C154EBD0218D}" dt="2021-01-21T08:53:55.612" v="27" actId="1076"/>
          <ac:spMkLst>
            <pc:docMk/>
            <pc:sldMk cId="568242259" sldId="416"/>
            <ac:spMk id="3" creationId="{337A6970-B04D-4DC7-936B-27BE5A86CDB2}"/>
          </ac:spMkLst>
        </pc:spChg>
        <pc:spChg chg="mod">
          <ac:chgData name="GORDON Charly" userId="ad5d3453-5610-4b8b-bd57-eabb9c2d2d6b" providerId="ADAL" clId="{1020E080-A7E0-45A0-8DF7-C154EBD0218D}" dt="2021-01-21T08:37:05.217" v="15" actId="1076"/>
          <ac:spMkLst>
            <pc:docMk/>
            <pc:sldMk cId="568242259" sldId="416"/>
            <ac:spMk id="5" creationId="{5B815E13-1517-4FC8-B780-899CE7EA9711}"/>
          </ac:spMkLst>
        </pc:spChg>
        <pc:picChg chg="mod">
          <ac:chgData name="GORDON Charly" userId="ad5d3453-5610-4b8b-bd57-eabb9c2d2d6b" providerId="ADAL" clId="{1020E080-A7E0-45A0-8DF7-C154EBD0218D}" dt="2021-01-21T08:53:47.351" v="26" actId="1076"/>
          <ac:picMkLst>
            <pc:docMk/>
            <pc:sldMk cId="568242259" sldId="416"/>
            <ac:picMk id="11" creationId="{FA6C98F0-7E1C-4AE7-99B0-A235722D6C99}"/>
          </ac:picMkLst>
        </pc:picChg>
        <pc:picChg chg="del">
          <ac:chgData name="GORDON Charly" userId="ad5d3453-5610-4b8b-bd57-eabb9c2d2d6b" providerId="ADAL" clId="{1020E080-A7E0-45A0-8DF7-C154EBD0218D}" dt="2021-01-21T08:53:28.597" v="21" actId="478"/>
          <ac:picMkLst>
            <pc:docMk/>
            <pc:sldMk cId="568242259" sldId="416"/>
            <ac:picMk id="12" creationId="{4EA4B39C-85D2-44EC-B4CC-E5D2CDABAA57}"/>
          </ac:picMkLst>
        </pc:picChg>
      </pc:sldChg>
      <pc:sldChg chg="modNotesTx">
        <pc:chgData name="GORDON Charly" userId="ad5d3453-5610-4b8b-bd57-eabb9c2d2d6b" providerId="ADAL" clId="{1020E080-A7E0-45A0-8DF7-C154EBD0218D}" dt="2021-01-20T09:19:40.830" v="2" actId="20577"/>
        <pc:sldMkLst>
          <pc:docMk/>
          <pc:sldMk cId="3535419878" sldId="417"/>
        </pc:sldMkLst>
      </pc:sldChg>
      <pc:sldChg chg="modNotesTx">
        <pc:chgData name="GORDON Charly" userId="ad5d3453-5610-4b8b-bd57-eabb9c2d2d6b" providerId="ADAL" clId="{1020E080-A7E0-45A0-8DF7-C154EBD0218D}" dt="2021-01-20T09:19:47.373" v="4" actId="20577"/>
        <pc:sldMkLst>
          <pc:docMk/>
          <pc:sldMk cId="2544989229" sldId="41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B577B-425C-40D3-99C9-B701EE766AE3}" type="datetimeFigureOut">
              <a:rPr lang="en-US" smtClean="0"/>
              <a:t>1/21/2021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02F65-5E0B-4287-A0D7-D8CEE1B7D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539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02F65-5E0B-4287-A0D7-D8CEE1B7DE8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240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02F65-5E0B-4287-A0D7-D8CEE1B7DE8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5298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02F65-5E0B-4287-A0D7-D8CEE1B7DE8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5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02F65-5E0B-4287-A0D7-D8CEE1B7DE8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5245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02F65-5E0B-4287-A0D7-D8CEE1B7DE8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942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02F65-5E0B-4287-A0D7-D8CEE1B7DE8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598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02F65-5E0B-4287-A0D7-D8CEE1B7DE8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588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02F65-5E0B-4287-A0D7-D8CEE1B7DE8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948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02F65-5E0B-4287-A0D7-D8CEE1B7DE8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67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02F65-5E0B-4287-A0D7-D8CEE1B7DE8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016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02F65-5E0B-4287-A0D7-D8CEE1B7DE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221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02F65-5E0B-4287-A0D7-D8CEE1B7DE8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193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7302F65-5E0B-4287-A0D7-D8CEE1B7DE8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19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ake, eaten, holding, chocolate&#10;&#10;Description automatically generated">
            <a:extLst>
              <a:ext uri="{FF2B5EF4-FFF2-40B4-BE49-F238E27FC236}">
                <a16:creationId xmlns:a16="http://schemas.microsoft.com/office/drawing/2014/main" id="{130287CB-95B7-D846-8CC9-BE004C37DAE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992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9EB1AE3-147B-1B4F-BC79-794C79F1A6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705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064A188-DD49-6548-84A3-BEE542CA6F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419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CAD4FDED-AE5C-1241-B4AD-BBC995D5C1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87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5A6E60-BC27-D449-B309-2751F4D9B1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37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43246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764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CDA2389-3A61-B542-826E-13E26B08A22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996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F1BC8B5-E029-2244-969D-273527807B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131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53696B0B-C02C-A743-A19F-495FFE88CD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23465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697B875-80D1-544B-A9FF-DB6F129C52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234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651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502D8EF-3F80-FA40-8983-801B60BF10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847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0B115FC-2C7C-2E45-9304-2BCB9CCF7F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430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omputer&#10;&#10;Description automatically generated">
            <a:extLst>
              <a:ext uri="{FF2B5EF4-FFF2-40B4-BE49-F238E27FC236}">
                <a16:creationId xmlns:a16="http://schemas.microsoft.com/office/drawing/2014/main" id="{C2358D43-4082-DC41-BC12-0C1D9904C0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1404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42EA497-FD3F-7946-9A8A-68A815C835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959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0B742D22-0C8C-8D40-9C31-8AB1F18A89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1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7184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4" r:id="rId3"/>
    <p:sldLayoutId id="2147483677" r:id="rId4"/>
    <p:sldLayoutId id="2147483675" r:id="rId5"/>
    <p:sldLayoutId id="2147483676" r:id="rId6"/>
    <p:sldLayoutId id="2147483678" r:id="rId7"/>
    <p:sldLayoutId id="2147483679" r:id="rId8"/>
    <p:sldLayoutId id="2147483680" r:id="rId9"/>
    <p:sldLayoutId id="2147483681" r:id="rId10"/>
    <p:sldLayoutId id="2147483683" r:id="rId11"/>
    <p:sldLayoutId id="2147483682" r:id="rId12"/>
    <p:sldLayoutId id="214748368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rgbClr val="FFFFFF"/>
          </a:solidFill>
          <a:latin typeface="Gotham Medium" pitchFamily="2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None/>
        <a:defRPr sz="2800" b="0" i="0" kern="1200">
          <a:solidFill>
            <a:schemeClr val="tx1"/>
          </a:solidFill>
          <a:latin typeface="Gotham Medium" pitchFamily="2" charset="0"/>
          <a:ea typeface="+mn-ea"/>
          <a:cs typeface="+mn-cs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accent5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ECBA402A-D983-8844-A06C-A2AED4BF5A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44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D29F831-EF2B-3045-8C42-C9B3F48630C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09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9F192D2-8420-2142-A84F-86641AB958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6475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law/better-regulation/have-your-say/initiatives/12417-Digital-Services-Act-deepening-the-Internal-Market-and-clarifying-responsibilities-for-digital-services/addFeedback?p_id=16748286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charly.gordon@iccwbo.org" TargetMode="External"/><Relationship Id="rId2" Type="http://schemas.openxmlformats.org/officeDocument/2006/relationships/hyperlink" Target="mailto:sophie.peresson@iccwbo.org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Timea.suto@iccwbo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image" Target="../media/image20.jpg"/><Relationship Id="rId7" Type="http://schemas.openxmlformats.org/officeDocument/2006/relationships/image" Target="../media/image24.png"/><Relationship Id="rId12" Type="http://schemas.openxmlformats.org/officeDocument/2006/relationships/image" Target="../media/image2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11" Type="http://schemas.openxmlformats.org/officeDocument/2006/relationships/image" Target="../media/image28.jpg"/><Relationship Id="rId5" Type="http://schemas.openxmlformats.org/officeDocument/2006/relationships/image" Target="../media/image22.jpg"/><Relationship Id="rId10" Type="http://schemas.openxmlformats.org/officeDocument/2006/relationships/image" Target="../media/image27.jpg"/><Relationship Id="rId4" Type="http://schemas.openxmlformats.org/officeDocument/2006/relationships/image" Target="../media/image21.png"/><Relationship Id="rId9" Type="http://schemas.openxmlformats.org/officeDocument/2006/relationships/image" Target="../media/image26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AD82A963-D52E-B940-819E-FFEE46D909D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777019" y="1359401"/>
            <a:ext cx="5897525" cy="277638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en-GB" sz="3600" dirty="0">
                <a:cs typeface="Gotham Light" pitchFamily="50" charset="0"/>
              </a:rPr>
              <a:t>Digital Services Act</a:t>
            </a:r>
            <a:br>
              <a:rPr lang="en-GB" sz="3000" dirty="0">
                <a:cs typeface="Gotham Light" pitchFamily="50" charset="0"/>
              </a:rPr>
            </a:br>
            <a:r>
              <a:rPr lang="en-GB" sz="2800" dirty="0">
                <a:cs typeface="Gotham Light" pitchFamily="50" charset="0"/>
              </a:rPr>
              <a:t>Commission Proposal for a Regulation</a:t>
            </a:r>
            <a:br>
              <a:rPr lang="en-GB" sz="2400" dirty="0">
                <a:cs typeface="Gotham Light" pitchFamily="50" charset="0"/>
              </a:rPr>
            </a:br>
            <a:br>
              <a:rPr lang="en-GB" sz="2400" dirty="0">
                <a:cs typeface="Gotham Light" pitchFamily="50" charset="0"/>
              </a:rPr>
            </a:br>
            <a:r>
              <a:rPr lang="en-GB" sz="2400" dirty="0">
                <a:cs typeface="Gotham Light" pitchFamily="50" charset="0"/>
              </a:rPr>
              <a:t> Briefing Call</a:t>
            </a:r>
            <a:br>
              <a:rPr lang="en-GB" sz="2400" dirty="0">
                <a:cs typeface="Gotham Light" pitchFamily="50" charset="0"/>
              </a:rPr>
            </a:br>
            <a:r>
              <a:rPr lang="en-GB" sz="1400" i="1" dirty="0">
                <a:cs typeface="Gotham Light" pitchFamily="50" charset="0"/>
              </a:rPr>
              <a:t>21 January 2021</a:t>
            </a:r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782B1F-507D-4806-A2FD-DC97643116E9}"/>
              </a:ext>
            </a:extLst>
          </p:cNvPr>
          <p:cNvSpPr txBox="1"/>
          <p:nvPr/>
        </p:nvSpPr>
        <p:spPr>
          <a:xfrm>
            <a:off x="9925493" y="6552905"/>
            <a:ext cx="2137144" cy="182821"/>
          </a:xfrm>
          <a:prstGeom prst="rect">
            <a:avLst/>
          </a:prstGeom>
        </p:spPr>
        <p:txBody>
          <a:bodyPr wrap="square" rtlCol="0">
            <a:normAutofit fontScale="40000" lnSpcReduction="20000"/>
          </a:bodyPr>
          <a:lstStyle/>
          <a:p>
            <a:pPr algn="r">
              <a:lnSpc>
                <a:spcPct val="100000"/>
              </a:lnSpc>
            </a:pPr>
            <a:endParaRPr lang="fr-FR" dirty="0">
              <a:solidFill>
                <a:srgbClr val="000000"/>
              </a:solidFill>
              <a:latin typeface="Gotham Medium" pitchFamily="2" charset="0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2A6BEBE-C8BF-3146-A836-352637707BA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971" y="5959929"/>
            <a:ext cx="2446746" cy="592976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FA08447C-F8EB-E943-BEEA-E770C8C15A8A}"/>
              </a:ext>
            </a:extLst>
          </p:cNvPr>
          <p:cNvSpPr txBox="1"/>
          <p:nvPr/>
        </p:nvSpPr>
        <p:spPr>
          <a:xfrm>
            <a:off x="4228333" y="435721"/>
            <a:ext cx="0" cy="0"/>
          </a:xfrm>
          <a:prstGeom prst="rect">
            <a:avLst/>
          </a:prstGeom>
        </p:spPr>
        <p:txBody>
          <a:bodyPr wrap="none" rtlCol="0">
            <a:normAutofit fontScale="25000" lnSpcReduction="20000"/>
          </a:bodyPr>
          <a:lstStyle/>
          <a:p>
            <a:pPr algn="l">
              <a:lnSpc>
                <a:spcPct val="100000"/>
              </a:lnSpc>
            </a:pPr>
            <a:endParaRPr lang="en-GB" dirty="0">
              <a:latin typeface="Gotham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2856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035DE809-E0CA-7E4E-9AE4-744818638868}"/>
              </a:ext>
            </a:extLst>
          </p:cNvPr>
          <p:cNvSpPr txBox="1"/>
          <p:nvPr/>
        </p:nvSpPr>
        <p:spPr>
          <a:xfrm>
            <a:off x="117167" y="263215"/>
            <a:ext cx="11025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prstClr val="white"/>
                </a:solidFill>
                <a:cs typeface="Arial" panose="020B0604020202020204" pitchFamily="34" charset="0"/>
              </a:rPr>
              <a:t>Additional Obligations for Very Large Online Platforms</a:t>
            </a: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941BF805-811A-4E4E-8252-AA88E7463EF1}"/>
              </a:ext>
            </a:extLst>
          </p:cNvPr>
          <p:cNvSpPr/>
          <p:nvPr/>
        </p:nvSpPr>
        <p:spPr>
          <a:xfrm>
            <a:off x="384347" y="1882535"/>
            <a:ext cx="3776472" cy="377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585D3C21-5977-4385-8A4D-CFA26910655E}"/>
              </a:ext>
            </a:extLst>
          </p:cNvPr>
          <p:cNvSpPr txBox="1"/>
          <p:nvPr/>
        </p:nvSpPr>
        <p:spPr>
          <a:xfrm>
            <a:off x="1378887" y="2188609"/>
            <a:ext cx="1787393" cy="230256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-1270" algn="ctr">
              <a:lnSpc>
                <a:spcPct val="91500"/>
              </a:lnSpc>
              <a:spcBef>
                <a:spcPts val="250"/>
              </a:spcBef>
            </a:pPr>
            <a:r>
              <a:rPr sz="1400" spc="-5" dirty="0">
                <a:solidFill>
                  <a:srgbClr val="FFFFFF"/>
                </a:solidFill>
                <a:cs typeface="Calibri"/>
              </a:rPr>
              <a:t>Online </a:t>
            </a:r>
            <a:r>
              <a:rPr sz="1400" dirty="0">
                <a:solidFill>
                  <a:srgbClr val="FFFFFF"/>
                </a:solidFill>
                <a:cs typeface="Calibri"/>
              </a:rPr>
              <a:t>i</a:t>
            </a:r>
            <a:r>
              <a:rPr sz="1400" spc="-15" dirty="0">
                <a:solidFill>
                  <a:srgbClr val="FFFFFF"/>
                </a:solidFill>
                <a:cs typeface="Calibri"/>
              </a:rPr>
              <a:t>nt</a:t>
            </a:r>
            <a:r>
              <a:rPr sz="1400" dirty="0">
                <a:solidFill>
                  <a:srgbClr val="FFFFFF"/>
                </a:solidFill>
                <a:cs typeface="Calibri"/>
              </a:rPr>
              <a:t>er</a:t>
            </a:r>
            <a:r>
              <a:rPr sz="1400" spc="-10" dirty="0">
                <a:solidFill>
                  <a:srgbClr val="FFFFFF"/>
                </a:solidFill>
                <a:cs typeface="Calibri"/>
              </a:rPr>
              <a:t>m</a:t>
            </a:r>
            <a:r>
              <a:rPr sz="140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dirty="0">
                <a:solidFill>
                  <a:srgbClr val="FFFFFF"/>
                </a:solidFill>
                <a:cs typeface="Calibri"/>
              </a:rPr>
              <a:t>ia</a:t>
            </a:r>
            <a:r>
              <a:rPr lang="en-GB" sz="1400" dirty="0">
                <a:solidFill>
                  <a:srgbClr val="FFFFFF"/>
                </a:solidFill>
                <a:cs typeface="Calibri"/>
              </a:rPr>
              <a:t>r</a:t>
            </a:r>
            <a:r>
              <a:rPr sz="1400" dirty="0" err="1">
                <a:solidFill>
                  <a:srgbClr val="FFFFFF"/>
                </a:solidFill>
                <a:cs typeface="Calibri"/>
              </a:rPr>
              <a:t>ies</a:t>
            </a:r>
            <a:endParaRPr sz="1400" dirty="0">
              <a:cs typeface="Calibri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7E928EFD-9D4D-48A0-A08A-AEF30F5F1805}"/>
              </a:ext>
            </a:extLst>
          </p:cNvPr>
          <p:cNvSpPr txBox="1"/>
          <p:nvPr/>
        </p:nvSpPr>
        <p:spPr>
          <a:xfrm>
            <a:off x="1896872" y="2898394"/>
            <a:ext cx="1091988" cy="419346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13335">
              <a:lnSpc>
                <a:spcPts val="1540"/>
              </a:lnSpc>
              <a:spcBef>
                <a:spcPts val="270"/>
              </a:spcBef>
            </a:pPr>
            <a:r>
              <a:rPr sz="1400" spc="-5" dirty="0">
                <a:solidFill>
                  <a:srgbClr val="FFFFFF"/>
                </a:solidFill>
                <a:cs typeface="Calibri"/>
              </a:rPr>
              <a:t>Hosting  se</a:t>
            </a:r>
            <a:r>
              <a:rPr sz="1400" spc="10" dirty="0">
                <a:solidFill>
                  <a:srgbClr val="FFFFFF"/>
                </a:solidFill>
                <a:cs typeface="Calibri"/>
              </a:rPr>
              <a:t>r</a:t>
            </a:r>
            <a:r>
              <a:rPr sz="1400" dirty="0">
                <a:solidFill>
                  <a:srgbClr val="FFFFFF"/>
                </a:solidFill>
                <a:cs typeface="Calibri"/>
              </a:rPr>
              <a:t>vic</a:t>
            </a:r>
            <a:r>
              <a:rPr sz="1400" spc="-1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dirty="0">
                <a:solidFill>
                  <a:srgbClr val="FFFFFF"/>
                </a:solidFill>
                <a:cs typeface="Calibri"/>
              </a:rPr>
              <a:t>s</a:t>
            </a:r>
            <a:endParaRPr sz="1400" dirty="0">
              <a:cs typeface="Calibri"/>
            </a:endParaRP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E8540AAC-37E6-453E-91A3-65EB764AAE41}"/>
              </a:ext>
            </a:extLst>
          </p:cNvPr>
          <p:cNvSpPr txBox="1"/>
          <p:nvPr/>
        </p:nvSpPr>
        <p:spPr>
          <a:xfrm>
            <a:off x="1608160" y="3719744"/>
            <a:ext cx="1328845" cy="22698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255904">
              <a:lnSpc>
                <a:spcPts val="1540"/>
              </a:lnSpc>
              <a:spcBef>
                <a:spcPts val="270"/>
              </a:spcBef>
            </a:pPr>
            <a:r>
              <a:rPr sz="1400" dirty="0">
                <a:solidFill>
                  <a:srgbClr val="FFFFFF"/>
                </a:solidFill>
                <a:cs typeface="Calibri"/>
              </a:rPr>
              <a:t>All </a:t>
            </a:r>
            <a:r>
              <a:rPr sz="1400" spc="-10" dirty="0">
                <a:solidFill>
                  <a:srgbClr val="FFFFFF"/>
                </a:solidFill>
                <a:cs typeface="Calibri"/>
              </a:rPr>
              <a:t>p</a:t>
            </a:r>
            <a:r>
              <a:rPr sz="1400" dirty="0">
                <a:solidFill>
                  <a:srgbClr val="FFFFFF"/>
                </a:solidFill>
                <a:cs typeface="Calibri"/>
              </a:rPr>
              <a:t>l</a:t>
            </a:r>
            <a:r>
              <a:rPr sz="1400" spc="-1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dirty="0">
                <a:solidFill>
                  <a:srgbClr val="FFFFFF"/>
                </a:solidFill>
                <a:cs typeface="Calibri"/>
              </a:rPr>
              <a:t>t</a:t>
            </a:r>
            <a:r>
              <a:rPr sz="1400" spc="-25" dirty="0">
                <a:solidFill>
                  <a:srgbClr val="FFFFFF"/>
                </a:solidFill>
                <a:cs typeface="Calibri"/>
              </a:rPr>
              <a:t>f</a:t>
            </a:r>
            <a:r>
              <a:rPr sz="1400" spc="-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dirty="0">
                <a:solidFill>
                  <a:srgbClr val="FFFFFF"/>
                </a:solidFill>
                <a:cs typeface="Calibri"/>
              </a:rPr>
              <a:t>r</a:t>
            </a:r>
            <a:r>
              <a:rPr sz="1400" spc="-10" dirty="0">
                <a:solidFill>
                  <a:srgbClr val="FFFFFF"/>
                </a:solidFill>
                <a:cs typeface="Calibri"/>
              </a:rPr>
              <a:t>m</a:t>
            </a:r>
            <a:r>
              <a:rPr sz="1400" dirty="0">
                <a:solidFill>
                  <a:srgbClr val="FFFFFF"/>
                </a:solidFill>
                <a:cs typeface="Calibri"/>
              </a:rPr>
              <a:t>s</a:t>
            </a:r>
            <a:endParaRPr sz="1400" dirty="0">
              <a:cs typeface="Calibri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225C528C-B797-4C61-B828-157E927F450C}"/>
              </a:ext>
            </a:extLst>
          </p:cNvPr>
          <p:cNvSpPr txBox="1"/>
          <p:nvPr/>
        </p:nvSpPr>
        <p:spPr>
          <a:xfrm>
            <a:off x="1716701" y="4675532"/>
            <a:ext cx="1111761" cy="4244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10"/>
              </a:lnSpc>
              <a:spcBef>
                <a:spcPts val="100"/>
              </a:spcBef>
            </a:pPr>
            <a:r>
              <a:rPr b="1" spc="-20" dirty="0">
                <a:solidFill>
                  <a:srgbClr val="FFFFFF"/>
                </a:solidFill>
                <a:cs typeface="Calibri"/>
              </a:rPr>
              <a:t>Very</a:t>
            </a:r>
            <a:r>
              <a:rPr b="1" spc="-70" dirty="0">
                <a:solidFill>
                  <a:srgbClr val="FFFFFF"/>
                </a:solidFill>
                <a:cs typeface="Calibri"/>
              </a:rPr>
              <a:t> </a:t>
            </a:r>
            <a:r>
              <a:rPr b="1" spc="-10" dirty="0">
                <a:solidFill>
                  <a:srgbClr val="FFFFFF"/>
                </a:solidFill>
                <a:cs typeface="Calibri"/>
              </a:rPr>
              <a:t>large</a:t>
            </a:r>
            <a:endParaRPr b="1" dirty="0">
              <a:cs typeface="Calibri"/>
            </a:endParaRPr>
          </a:p>
          <a:p>
            <a:pPr marL="24765">
              <a:lnSpc>
                <a:spcPts val="1610"/>
              </a:lnSpc>
            </a:pPr>
            <a:r>
              <a:rPr b="1" spc="-5" dirty="0">
                <a:solidFill>
                  <a:srgbClr val="FFFFFF"/>
                </a:solidFill>
                <a:cs typeface="Calibri"/>
              </a:rPr>
              <a:t>platforms</a:t>
            </a:r>
            <a:endParaRPr b="1" dirty="0"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4C85583-DB26-4AD6-9496-A507B90D8ACC}"/>
              </a:ext>
            </a:extLst>
          </p:cNvPr>
          <p:cNvSpPr txBox="1"/>
          <p:nvPr/>
        </p:nvSpPr>
        <p:spPr>
          <a:xfrm>
            <a:off x="4340987" y="1354203"/>
            <a:ext cx="7273897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5"/>
                </a:solidFill>
                <a:ea typeface="DengXian" panose="02010600030101010101" pitchFamily="2" charset="-122"/>
                <a:cs typeface="Calibri" panose="020F0502020204030204" pitchFamily="34" charset="0"/>
              </a:rPr>
              <a:t>Produce</a:t>
            </a:r>
            <a:r>
              <a:rPr lang="en-GB" sz="1800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 an </a:t>
            </a:r>
            <a:r>
              <a:rPr lang="en-GB" sz="1800" b="1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annual risk assessment report </a:t>
            </a:r>
            <a:r>
              <a:rPr lang="en-GB" sz="1800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to identify, analyse and assess systemic risk</a:t>
            </a:r>
          </a:p>
          <a:p>
            <a:pPr>
              <a:buClr>
                <a:schemeClr val="tx1"/>
              </a:buClr>
            </a:pPr>
            <a:endParaRPr lang="en-GB" sz="1000" kern="1200" dirty="0">
              <a:solidFill>
                <a:schemeClr val="accent5"/>
              </a:solidFill>
              <a:effectLst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Implement reasonable, proportionate and effective </a:t>
            </a:r>
            <a:r>
              <a:rPr lang="en-GB" sz="1800" b="1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mitigation measures</a:t>
            </a:r>
            <a:endParaRPr lang="en-GB" sz="1800" kern="1200" dirty="0">
              <a:solidFill>
                <a:schemeClr val="accent5"/>
              </a:solidFill>
              <a:effectLst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</a:pPr>
            <a:endParaRPr lang="en-GB" sz="1000" dirty="0">
              <a:solidFill>
                <a:schemeClr val="accent5"/>
              </a:solidFill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Engage in an </a:t>
            </a:r>
            <a:r>
              <a:rPr lang="en-GB" sz="1800" b="1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annual independent audit</a:t>
            </a:r>
            <a:r>
              <a:rPr lang="en-GB" sz="1800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 to assess compliance under the provisions of the proposal</a:t>
            </a:r>
          </a:p>
          <a:p>
            <a:pPr>
              <a:buClr>
                <a:schemeClr val="tx1"/>
              </a:buClr>
            </a:pPr>
            <a:endParaRPr lang="en-GB" sz="1000" dirty="0">
              <a:solidFill>
                <a:schemeClr val="accent5"/>
              </a:solidFill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Include information on </a:t>
            </a:r>
            <a:r>
              <a:rPr lang="en-GB" sz="1800" b="1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recommender systems</a:t>
            </a:r>
            <a:r>
              <a:rPr lang="en-GB" sz="1800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 in the terms and conditions</a:t>
            </a:r>
          </a:p>
          <a:p>
            <a:pPr>
              <a:buClr>
                <a:schemeClr val="tx1"/>
              </a:buClr>
            </a:pPr>
            <a:endParaRPr lang="en-GB" sz="1000" dirty="0">
              <a:solidFill>
                <a:schemeClr val="accent5"/>
              </a:solidFill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Make publicly available a </a:t>
            </a:r>
            <a:r>
              <a:rPr lang="en-GB" sz="1800" b="1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repository</a:t>
            </a:r>
            <a:r>
              <a:rPr lang="en-GB" sz="1800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 with specific information </a:t>
            </a:r>
            <a:r>
              <a:rPr lang="en-GB" sz="1800" b="1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on advertising practices</a:t>
            </a:r>
            <a:endParaRPr lang="en-GB" sz="1800" kern="1200" dirty="0">
              <a:solidFill>
                <a:schemeClr val="accent5"/>
              </a:solidFill>
              <a:effectLst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</a:pPr>
            <a:endParaRPr lang="en-GB" sz="1000" dirty="0">
              <a:solidFill>
                <a:schemeClr val="accent5"/>
              </a:solidFill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b="1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Provide DSCs with data</a:t>
            </a:r>
            <a:r>
              <a:rPr lang="en-GB" sz="1800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 that is necessary to monitor and assess compliance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accent5"/>
              </a:solidFill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Appoint one or more </a:t>
            </a:r>
            <a:r>
              <a:rPr lang="en-GB" sz="1800" b="1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compliance officers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000" dirty="0">
              <a:solidFill>
                <a:schemeClr val="accent5"/>
              </a:solidFill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Abide by </a:t>
            </a:r>
            <a:r>
              <a:rPr lang="en-GB" sz="1800" b="1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specific transparency requirements</a:t>
            </a:r>
            <a:r>
              <a:rPr lang="en-GB" sz="1800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, including </a:t>
            </a:r>
            <a:r>
              <a:rPr lang="en-GB" sz="1800" b="1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bi-annual transparency reports</a:t>
            </a:r>
            <a:endParaRPr lang="en-GB" sz="3200" dirty="0">
              <a:solidFill>
                <a:schemeClr val="accent5"/>
              </a:solidFill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59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035DE809-E0CA-7E4E-9AE4-744818638868}"/>
              </a:ext>
            </a:extLst>
          </p:cNvPr>
          <p:cNvSpPr txBox="1"/>
          <p:nvPr/>
        </p:nvSpPr>
        <p:spPr>
          <a:xfrm>
            <a:off x="396946" y="338856"/>
            <a:ext cx="11025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DSA Private Sector Stakeholders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D6FB311E-5F08-4A6F-BAFE-4DCCEB6C03A0}"/>
              </a:ext>
            </a:extLst>
          </p:cNvPr>
          <p:cNvSpPr/>
          <p:nvPr/>
        </p:nvSpPr>
        <p:spPr>
          <a:xfrm>
            <a:off x="364868" y="1345113"/>
            <a:ext cx="2597150" cy="847725"/>
          </a:xfrm>
          <a:custGeom>
            <a:avLst/>
            <a:gdLst/>
            <a:ahLst/>
            <a:cxnLst/>
            <a:rect l="l" t="t" r="r" b="b"/>
            <a:pathLst>
              <a:path w="2597150" h="847725">
                <a:moveTo>
                  <a:pt x="0" y="847344"/>
                </a:moveTo>
                <a:lnTo>
                  <a:pt x="2596896" y="847344"/>
                </a:lnTo>
                <a:lnTo>
                  <a:pt x="2596896" y="0"/>
                </a:lnTo>
                <a:lnTo>
                  <a:pt x="0" y="0"/>
                </a:lnTo>
                <a:lnTo>
                  <a:pt x="0" y="847344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89BB937D-CCA5-4068-88C3-DCE45381465A}"/>
              </a:ext>
            </a:extLst>
          </p:cNvPr>
          <p:cNvSpPr txBox="1"/>
          <p:nvPr/>
        </p:nvSpPr>
        <p:spPr>
          <a:xfrm>
            <a:off x="2116110" y="3675466"/>
            <a:ext cx="158241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040">
              <a:lnSpc>
                <a:spcPct val="100000"/>
              </a:lnSpc>
              <a:spcBef>
                <a:spcPts val="100"/>
              </a:spcBef>
            </a:pPr>
            <a:r>
              <a:rPr lang="en-GB" sz="1800" b="1" dirty="0">
                <a:solidFill>
                  <a:srgbClr val="FFFFFF"/>
                </a:solidFill>
                <a:latin typeface="Arial"/>
                <a:cs typeface="Arial"/>
              </a:rPr>
              <a:t>Digital Service Providers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2" name="object 6">
            <a:extLst>
              <a:ext uri="{FF2B5EF4-FFF2-40B4-BE49-F238E27FC236}">
                <a16:creationId xmlns:a16="http://schemas.microsoft.com/office/drawing/2014/main" id="{5628381F-D69D-468C-ACEB-53BCDE1078BC}"/>
              </a:ext>
            </a:extLst>
          </p:cNvPr>
          <p:cNvGrpSpPr/>
          <p:nvPr/>
        </p:nvGrpSpPr>
        <p:grpSpPr>
          <a:xfrm>
            <a:off x="364868" y="2198208"/>
            <a:ext cx="2597150" cy="4373189"/>
            <a:chOff x="9186671" y="1784604"/>
            <a:chExt cx="2597150" cy="4832985"/>
          </a:xfrm>
        </p:grpSpPr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E44EFDD9-910E-452D-A602-028291A76D47}"/>
                </a:ext>
              </a:extLst>
            </p:cNvPr>
            <p:cNvSpPr/>
            <p:nvPr/>
          </p:nvSpPr>
          <p:spPr>
            <a:xfrm>
              <a:off x="9186671" y="1784604"/>
              <a:ext cx="2597150" cy="4832985"/>
            </a:xfrm>
            <a:custGeom>
              <a:avLst/>
              <a:gdLst/>
              <a:ahLst/>
              <a:cxnLst/>
              <a:rect l="l" t="t" r="r" b="b"/>
              <a:pathLst>
                <a:path w="2597150" h="4832984">
                  <a:moveTo>
                    <a:pt x="2596896" y="0"/>
                  </a:moveTo>
                  <a:lnTo>
                    <a:pt x="0" y="0"/>
                  </a:lnTo>
                  <a:lnTo>
                    <a:pt x="0" y="4832604"/>
                  </a:lnTo>
                  <a:lnTo>
                    <a:pt x="2596896" y="4832604"/>
                  </a:lnTo>
                  <a:lnTo>
                    <a:pt x="2596896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D6ECE5E0-0138-45F2-B5D1-FF786F1A62B5}"/>
                </a:ext>
              </a:extLst>
            </p:cNvPr>
            <p:cNvSpPr/>
            <p:nvPr/>
          </p:nvSpPr>
          <p:spPr>
            <a:xfrm>
              <a:off x="9186671" y="1784604"/>
              <a:ext cx="2597150" cy="4832985"/>
            </a:xfrm>
            <a:custGeom>
              <a:avLst/>
              <a:gdLst/>
              <a:ahLst/>
              <a:cxnLst/>
              <a:rect l="l" t="t" r="r" b="b"/>
              <a:pathLst>
                <a:path w="2597150" h="4832984">
                  <a:moveTo>
                    <a:pt x="0" y="4832604"/>
                  </a:moveTo>
                  <a:lnTo>
                    <a:pt x="2596896" y="4832604"/>
                  </a:lnTo>
                  <a:lnTo>
                    <a:pt x="2596896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192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0">
            <a:extLst>
              <a:ext uri="{FF2B5EF4-FFF2-40B4-BE49-F238E27FC236}">
                <a16:creationId xmlns:a16="http://schemas.microsoft.com/office/drawing/2014/main" id="{C10AA208-6992-49AF-AD95-A55EFCDAD831}"/>
              </a:ext>
            </a:extLst>
          </p:cNvPr>
          <p:cNvSpPr txBox="1"/>
          <p:nvPr/>
        </p:nvSpPr>
        <p:spPr>
          <a:xfrm>
            <a:off x="481110" y="2390088"/>
            <a:ext cx="2181150" cy="401199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endParaRPr lang="en-GB" sz="1000" b="1" dirty="0">
              <a:solidFill>
                <a:srgbClr val="4D4D4D"/>
              </a:solidFill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r>
              <a:rPr sz="1400" b="1" dirty="0">
                <a:solidFill>
                  <a:srgbClr val="4D4D4D"/>
                </a:solidFill>
                <a:latin typeface="Arial"/>
                <a:cs typeface="Arial"/>
              </a:rPr>
              <a:t>EU-wide 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exemption</a:t>
            </a:r>
            <a:r>
              <a:rPr sz="1400" b="1" spc="-105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of</a:t>
            </a:r>
            <a:endParaRPr sz="1400" dirty="0">
              <a:latin typeface="Arial"/>
              <a:cs typeface="Arial"/>
            </a:endParaRPr>
          </a:p>
          <a:p>
            <a:pPr marL="184785">
              <a:lnSpc>
                <a:spcPct val="100000"/>
              </a:lnSpc>
            </a:pP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liability</a:t>
            </a:r>
            <a:endParaRPr sz="1400" dirty="0">
              <a:latin typeface="Arial"/>
              <a:cs typeface="Arial"/>
            </a:endParaRPr>
          </a:p>
          <a:p>
            <a:pPr marL="184785" marR="67310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5420" algn="l"/>
              </a:tabLst>
            </a:pPr>
            <a:r>
              <a:rPr lang="en-GB" sz="1400" b="1" spc="-5" dirty="0">
                <a:solidFill>
                  <a:srgbClr val="4D4D4D"/>
                </a:solidFill>
                <a:latin typeface="Arial"/>
                <a:cs typeface="Arial"/>
              </a:rPr>
              <a:t>Harmonized 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rules </a:t>
            </a:r>
            <a:r>
              <a:rPr sz="1400" dirty="0">
                <a:solidFill>
                  <a:srgbClr val="4D4D4D"/>
                </a:solidFill>
                <a:latin typeface="Arial"/>
                <a:cs typeface="Arial"/>
              </a:rPr>
              <a:t>across</a:t>
            </a:r>
            <a:r>
              <a:rPr sz="1400" spc="-13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Arial"/>
                <a:cs typeface="Arial"/>
              </a:rPr>
              <a:t>the  EU</a:t>
            </a:r>
            <a:endParaRPr sz="1400" dirty="0">
              <a:latin typeface="Arial"/>
              <a:cs typeface="Arial"/>
            </a:endParaRPr>
          </a:p>
          <a:p>
            <a:pPr marL="184785" marR="16510" indent="-172720">
              <a:lnSpc>
                <a:spcPct val="100000"/>
              </a:lnSpc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Rules proportionate </a:t>
            </a:r>
            <a:r>
              <a:rPr sz="1400" dirty="0">
                <a:solidFill>
                  <a:srgbClr val="4D4D4D"/>
                </a:solidFill>
                <a:latin typeface="Arial"/>
                <a:cs typeface="Arial"/>
              </a:rPr>
              <a:t>to</a:t>
            </a:r>
            <a:r>
              <a:rPr sz="1400" spc="-114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4D4D4D"/>
                </a:solidFill>
                <a:latin typeface="Arial"/>
                <a:cs typeface="Arial"/>
              </a:rPr>
              <a:t>size </a:t>
            </a:r>
            <a:r>
              <a:rPr sz="1400" spc="-5" dirty="0">
                <a:solidFill>
                  <a:srgbClr val="4D4D4D"/>
                </a:solidFill>
                <a:latin typeface="Arial"/>
                <a:cs typeface="Arial"/>
              </a:rPr>
              <a:t>and</a:t>
            </a:r>
            <a:r>
              <a:rPr sz="1400" spc="-50" dirty="0">
                <a:solidFill>
                  <a:srgbClr val="4D4D4D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4D4D4D"/>
                </a:solidFill>
                <a:latin typeface="Arial"/>
                <a:cs typeface="Arial"/>
              </a:rPr>
              <a:t>impact</a:t>
            </a:r>
            <a:endParaRPr sz="1400" dirty="0">
              <a:latin typeface="Arial"/>
              <a:cs typeface="Arial"/>
            </a:endParaRPr>
          </a:p>
          <a:p>
            <a:pPr marL="184785" marR="285115" indent="-172720">
              <a:lnSpc>
                <a:spcPct val="100000"/>
              </a:lnSpc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GB" sz="1400" spc="-5" dirty="0">
                <a:solidFill>
                  <a:srgbClr val="4D4D4D"/>
                </a:solidFill>
                <a:latin typeface="Arial"/>
                <a:cs typeface="Arial"/>
              </a:rPr>
              <a:t>Additional </a:t>
            </a:r>
            <a:r>
              <a:rPr lang="en-GB" sz="1400" b="1" spc="-5" dirty="0">
                <a:solidFill>
                  <a:srgbClr val="4D4D4D"/>
                </a:solidFill>
                <a:latin typeface="Arial"/>
                <a:cs typeface="Arial"/>
              </a:rPr>
              <a:t>Transparency and due diligence</a:t>
            </a:r>
            <a:r>
              <a:rPr lang="en-GB" sz="1400" spc="-5" dirty="0">
                <a:solidFill>
                  <a:srgbClr val="4D4D4D"/>
                </a:solidFill>
                <a:latin typeface="Arial"/>
                <a:cs typeface="Arial"/>
              </a:rPr>
              <a:t> requirements </a:t>
            </a:r>
            <a:endParaRPr sz="1400" dirty="0">
              <a:latin typeface="Arial"/>
              <a:cs typeface="Arial"/>
            </a:endParaRPr>
          </a:p>
          <a:p>
            <a:pPr marL="184785" marR="5080" indent="-17272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185420" algn="l"/>
              </a:tabLst>
            </a:pPr>
            <a:r>
              <a:rPr lang="en-GB" sz="1400" spc="-5" dirty="0">
                <a:solidFill>
                  <a:srgbClr val="4D4D4D"/>
                </a:solidFill>
                <a:latin typeface="Arial"/>
                <a:cs typeface="Arial"/>
              </a:rPr>
              <a:t>Financial </a:t>
            </a:r>
            <a:r>
              <a:rPr lang="en-GB" sz="1400" b="1" spc="-5" dirty="0">
                <a:solidFill>
                  <a:srgbClr val="4D4D4D"/>
                </a:solidFill>
                <a:latin typeface="Arial"/>
                <a:cs typeface="Arial"/>
              </a:rPr>
              <a:t>penalties</a:t>
            </a:r>
            <a:r>
              <a:rPr lang="en-GB" sz="1400" spc="-5" dirty="0">
                <a:solidFill>
                  <a:srgbClr val="4D4D4D"/>
                </a:solidFill>
                <a:latin typeface="Arial"/>
                <a:cs typeface="Arial"/>
              </a:rPr>
              <a:t> in case of non-compliance</a:t>
            </a:r>
          </a:p>
          <a:p>
            <a:pPr marL="184785" marR="5080" indent="-17272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185420" algn="l"/>
              </a:tabLst>
            </a:pP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Co-regulatory </a:t>
            </a:r>
            <a:r>
              <a:rPr sz="1400" spc="-5" dirty="0">
                <a:solidFill>
                  <a:srgbClr val="4D4D4D"/>
                </a:solidFill>
                <a:latin typeface="Arial"/>
                <a:cs typeface="Arial"/>
              </a:rPr>
              <a:t>processes, guidance and  </a:t>
            </a:r>
            <a:r>
              <a:rPr sz="1400" b="1" spc="-5" dirty="0">
                <a:solidFill>
                  <a:srgbClr val="4D4D4D"/>
                </a:solidFill>
                <a:latin typeface="Arial"/>
                <a:cs typeface="Arial"/>
              </a:rPr>
              <a:t>standardisation</a:t>
            </a:r>
            <a:r>
              <a:rPr sz="1400" spc="-5" dirty="0">
                <a:solidFill>
                  <a:srgbClr val="4D4D4D"/>
                </a:solidFill>
                <a:latin typeface="Arial"/>
                <a:cs typeface="Arial"/>
              </a:rPr>
              <a:t>, </a:t>
            </a:r>
            <a:r>
              <a:rPr sz="1400" dirty="0">
                <a:solidFill>
                  <a:srgbClr val="4D4D4D"/>
                </a:solidFill>
                <a:latin typeface="Arial"/>
                <a:cs typeface="Arial"/>
              </a:rPr>
              <a:t>to </a:t>
            </a:r>
            <a:r>
              <a:rPr sz="1400" spc="-5" dirty="0">
                <a:solidFill>
                  <a:srgbClr val="4D4D4D"/>
                </a:solidFill>
                <a:latin typeface="Arial"/>
                <a:cs typeface="Arial"/>
              </a:rPr>
              <a:t>facilitate compliance</a:t>
            </a:r>
            <a:endParaRPr sz="1400" dirty="0">
              <a:latin typeface="Arial"/>
              <a:cs typeface="Arial"/>
            </a:endParaRPr>
          </a:p>
        </p:txBody>
      </p:sp>
      <p:grpSp>
        <p:nvGrpSpPr>
          <p:cNvPr id="17" name="object 11">
            <a:extLst>
              <a:ext uri="{FF2B5EF4-FFF2-40B4-BE49-F238E27FC236}">
                <a16:creationId xmlns:a16="http://schemas.microsoft.com/office/drawing/2014/main" id="{99BF6934-5D18-42BD-8F57-0E94036D1EBD}"/>
              </a:ext>
            </a:extLst>
          </p:cNvPr>
          <p:cNvGrpSpPr/>
          <p:nvPr/>
        </p:nvGrpSpPr>
        <p:grpSpPr>
          <a:xfrm>
            <a:off x="3279009" y="1346511"/>
            <a:ext cx="2608580" cy="845185"/>
            <a:chOff x="6287770" y="920241"/>
            <a:chExt cx="2608580" cy="845185"/>
          </a:xfrm>
        </p:grpSpPr>
        <p:sp>
          <p:nvSpPr>
            <p:cNvPr id="18" name="object 12">
              <a:extLst>
                <a:ext uri="{FF2B5EF4-FFF2-40B4-BE49-F238E27FC236}">
                  <a16:creationId xmlns:a16="http://schemas.microsoft.com/office/drawing/2014/main" id="{B47DCF99-ECE1-44D6-9E10-9CB1255B835F}"/>
                </a:ext>
              </a:extLst>
            </p:cNvPr>
            <p:cNvSpPr/>
            <p:nvPr/>
          </p:nvSpPr>
          <p:spPr>
            <a:xfrm>
              <a:off x="6294120" y="926591"/>
              <a:ext cx="2595880" cy="832485"/>
            </a:xfrm>
            <a:custGeom>
              <a:avLst/>
              <a:gdLst/>
              <a:ahLst/>
              <a:cxnLst/>
              <a:rect l="l" t="t" r="r" b="b"/>
              <a:pathLst>
                <a:path w="2595879" h="832485">
                  <a:moveTo>
                    <a:pt x="2595372" y="0"/>
                  </a:moveTo>
                  <a:lnTo>
                    <a:pt x="0" y="0"/>
                  </a:lnTo>
                  <a:lnTo>
                    <a:pt x="0" y="832103"/>
                  </a:lnTo>
                  <a:lnTo>
                    <a:pt x="2595372" y="832103"/>
                  </a:lnTo>
                  <a:lnTo>
                    <a:pt x="25953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3">
              <a:extLst>
                <a:ext uri="{FF2B5EF4-FFF2-40B4-BE49-F238E27FC236}">
                  <a16:creationId xmlns:a16="http://schemas.microsoft.com/office/drawing/2014/main" id="{05D2185F-9F10-4CC5-901B-0ACEAB4A82D6}"/>
                </a:ext>
              </a:extLst>
            </p:cNvPr>
            <p:cNvSpPr/>
            <p:nvPr/>
          </p:nvSpPr>
          <p:spPr>
            <a:xfrm>
              <a:off x="6294120" y="926591"/>
              <a:ext cx="2595880" cy="832485"/>
            </a:xfrm>
            <a:custGeom>
              <a:avLst/>
              <a:gdLst/>
              <a:ahLst/>
              <a:cxnLst/>
              <a:rect l="l" t="t" r="r" b="b"/>
              <a:pathLst>
                <a:path w="2595879" h="832485">
                  <a:moveTo>
                    <a:pt x="0" y="832103"/>
                  </a:moveTo>
                  <a:lnTo>
                    <a:pt x="2595372" y="832103"/>
                  </a:lnTo>
                  <a:lnTo>
                    <a:pt x="2595372" y="0"/>
                  </a:lnTo>
                  <a:lnTo>
                    <a:pt x="0" y="0"/>
                  </a:lnTo>
                  <a:lnTo>
                    <a:pt x="0" y="832103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14">
            <a:extLst>
              <a:ext uri="{FF2B5EF4-FFF2-40B4-BE49-F238E27FC236}">
                <a16:creationId xmlns:a16="http://schemas.microsoft.com/office/drawing/2014/main" id="{8376C9C3-1F87-4403-9E11-7585D525456D}"/>
              </a:ext>
            </a:extLst>
          </p:cNvPr>
          <p:cNvSpPr txBox="1"/>
          <p:nvPr/>
        </p:nvSpPr>
        <p:spPr>
          <a:xfrm>
            <a:off x="3282310" y="1346765"/>
            <a:ext cx="1292101" cy="57387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87960">
              <a:lnSpc>
                <a:spcPct val="100000"/>
              </a:lnSpc>
              <a:spcBef>
                <a:spcPts val="155"/>
              </a:spcBef>
            </a:pPr>
            <a:r>
              <a:rPr lang="en-GB" sz="1800" b="1" spc="-5" dirty="0">
                <a:solidFill>
                  <a:srgbClr val="FFFFFF"/>
                </a:solidFill>
                <a:latin typeface="Arial"/>
                <a:cs typeface="Arial"/>
              </a:rPr>
              <a:t>Online Traders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8" name="object 32">
            <a:extLst>
              <a:ext uri="{FF2B5EF4-FFF2-40B4-BE49-F238E27FC236}">
                <a16:creationId xmlns:a16="http://schemas.microsoft.com/office/drawing/2014/main" id="{14C57AE6-3690-4A84-99B7-D0809FB5C48A}"/>
              </a:ext>
            </a:extLst>
          </p:cNvPr>
          <p:cNvSpPr txBox="1"/>
          <p:nvPr/>
        </p:nvSpPr>
        <p:spPr>
          <a:xfrm>
            <a:off x="6377427" y="5835946"/>
            <a:ext cx="2604770" cy="370614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84150">
              <a:lnSpc>
                <a:spcPct val="100000"/>
              </a:lnSpc>
              <a:spcBef>
                <a:spcPts val="73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Users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41" name="object 35">
            <a:extLst>
              <a:ext uri="{FF2B5EF4-FFF2-40B4-BE49-F238E27FC236}">
                <a16:creationId xmlns:a16="http://schemas.microsoft.com/office/drawing/2014/main" id="{EFA31F7C-E02F-4897-AF57-132F07B8419A}"/>
              </a:ext>
            </a:extLst>
          </p:cNvPr>
          <p:cNvSpPr/>
          <p:nvPr/>
        </p:nvSpPr>
        <p:spPr>
          <a:xfrm>
            <a:off x="1977261" y="1343243"/>
            <a:ext cx="882396" cy="8808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2" name="object 11">
            <a:extLst>
              <a:ext uri="{FF2B5EF4-FFF2-40B4-BE49-F238E27FC236}">
                <a16:creationId xmlns:a16="http://schemas.microsoft.com/office/drawing/2014/main" id="{99731DC0-A4B2-46EB-9A99-126051175068}"/>
              </a:ext>
            </a:extLst>
          </p:cNvPr>
          <p:cNvGrpSpPr/>
          <p:nvPr/>
        </p:nvGrpSpPr>
        <p:grpSpPr>
          <a:xfrm>
            <a:off x="6207246" y="1346384"/>
            <a:ext cx="2608580" cy="845185"/>
            <a:chOff x="6287770" y="920241"/>
            <a:chExt cx="2608580" cy="845185"/>
          </a:xfrm>
        </p:grpSpPr>
        <p:sp>
          <p:nvSpPr>
            <p:cNvPr id="43" name="object 12">
              <a:extLst>
                <a:ext uri="{FF2B5EF4-FFF2-40B4-BE49-F238E27FC236}">
                  <a16:creationId xmlns:a16="http://schemas.microsoft.com/office/drawing/2014/main" id="{7015F8AD-81FE-4C96-A3B7-32C98B766075}"/>
                </a:ext>
              </a:extLst>
            </p:cNvPr>
            <p:cNvSpPr/>
            <p:nvPr/>
          </p:nvSpPr>
          <p:spPr>
            <a:xfrm>
              <a:off x="6294120" y="926591"/>
              <a:ext cx="2595880" cy="832485"/>
            </a:xfrm>
            <a:custGeom>
              <a:avLst/>
              <a:gdLst/>
              <a:ahLst/>
              <a:cxnLst/>
              <a:rect l="l" t="t" r="r" b="b"/>
              <a:pathLst>
                <a:path w="2595879" h="832485">
                  <a:moveTo>
                    <a:pt x="2595372" y="0"/>
                  </a:moveTo>
                  <a:lnTo>
                    <a:pt x="0" y="0"/>
                  </a:lnTo>
                  <a:lnTo>
                    <a:pt x="0" y="832103"/>
                  </a:lnTo>
                  <a:lnTo>
                    <a:pt x="2595372" y="832103"/>
                  </a:lnTo>
                  <a:lnTo>
                    <a:pt x="25953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13">
              <a:extLst>
                <a:ext uri="{FF2B5EF4-FFF2-40B4-BE49-F238E27FC236}">
                  <a16:creationId xmlns:a16="http://schemas.microsoft.com/office/drawing/2014/main" id="{913EE143-8D72-49EB-BB58-29FB6E88AF34}"/>
                </a:ext>
              </a:extLst>
            </p:cNvPr>
            <p:cNvSpPr/>
            <p:nvPr/>
          </p:nvSpPr>
          <p:spPr>
            <a:xfrm>
              <a:off x="6294120" y="926591"/>
              <a:ext cx="2595880" cy="832485"/>
            </a:xfrm>
            <a:custGeom>
              <a:avLst/>
              <a:gdLst/>
              <a:ahLst/>
              <a:cxnLst/>
              <a:rect l="l" t="t" r="r" b="b"/>
              <a:pathLst>
                <a:path w="2595879" h="832485">
                  <a:moveTo>
                    <a:pt x="0" y="832103"/>
                  </a:moveTo>
                  <a:lnTo>
                    <a:pt x="2595372" y="832103"/>
                  </a:lnTo>
                  <a:lnTo>
                    <a:pt x="2595372" y="0"/>
                  </a:lnTo>
                  <a:lnTo>
                    <a:pt x="0" y="0"/>
                  </a:lnTo>
                  <a:lnTo>
                    <a:pt x="0" y="832103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5" name="object 14">
            <a:extLst>
              <a:ext uri="{FF2B5EF4-FFF2-40B4-BE49-F238E27FC236}">
                <a16:creationId xmlns:a16="http://schemas.microsoft.com/office/drawing/2014/main" id="{CBDC8D15-A92E-429A-843E-D5079FCCAA7A}"/>
              </a:ext>
            </a:extLst>
          </p:cNvPr>
          <p:cNvSpPr txBox="1"/>
          <p:nvPr/>
        </p:nvSpPr>
        <p:spPr>
          <a:xfrm>
            <a:off x="6210547" y="1346639"/>
            <a:ext cx="1685543" cy="850874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87960">
              <a:lnSpc>
                <a:spcPct val="100000"/>
              </a:lnSpc>
              <a:spcBef>
                <a:spcPts val="155"/>
              </a:spcBef>
            </a:pPr>
            <a:r>
              <a:rPr lang="en-GB" sz="1800" b="1" spc="-5" dirty="0">
                <a:solidFill>
                  <a:srgbClr val="FFFFFF"/>
                </a:solidFill>
                <a:latin typeface="Arial"/>
                <a:cs typeface="Arial"/>
              </a:rPr>
              <a:t>Online Content Creators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50" name="object 11">
            <a:extLst>
              <a:ext uri="{FF2B5EF4-FFF2-40B4-BE49-F238E27FC236}">
                <a16:creationId xmlns:a16="http://schemas.microsoft.com/office/drawing/2014/main" id="{F148E86F-87DB-4A8F-9C3E-EDC6D830D48B}"/>
              </a:ext>
            </a:extLst>
          </p:cNvPr>
          <p:cNvGrpSpPr/>
          <p:nvPr/>
        </p:nvGrpSpPr>
        <p:grpSpPr>
          <a:xfrm>
            <a:off x="9138532" y="1366322"/>
            <a:ext cx="2608580" cy="845185"/>
            <a:chOff x="6287770" y="920241"/>
            <a:chExt cx="2608580" cy="845185"/>
          </a:xfrm>
        </p:grpSpPr>
        <p:sp>
          <p:nvSpPr>
            <p:cNvPr id="51" name="object 12">
              <a:extLst>
                <a:ext uri="{FF2B5EF4-FFF2-40B4-BE49-F238E27FC236}">
                  <a16:creationId xmlns:a16="http://schemas.microsoft.com/office/drawing/2014/main" id="{897B49B2-6F26-4553-AA2C-0F866FCDA550}"/>
                </a:ext>
              </a:extLst>
            </p:cNvPr>
            <p:cNvSpPr/>
            <p:nvPr/>
          </p:nvSpPr>
          <p:spPr>
            <a:xfrm>
              <a:off x="6294120" y="926591"/>
              <a:ext cx="2595880" cy="832485"/>
            </a:xfrm>
            <a:custGeom>
              <a:avLst/>
              <a:gdLst/>
              <a:ahLst/>
              <a:cxnLst/>
              <a:rect l="l" t="t" r="r" b="b"/>
              <a:pathLst>
                <a:path w="2595879" h="832485">
                  <a:moveTo>
                    <a:pt x="2595372" y="0"/>
                  </a:moveTo>
                  <a:lnTo>
                    <a:pt x="0" y="0"/>
                  </a:lnTo>
                  <a:lnTo>
                    <a:pt x="0" y="832103"/>
                  </a:lnTo>
                  <a:lnTo>
                    <a:pt x="2595372" y="832103"/>
                  </a:lnTo>
                  <a:lnTo>
                    <a:pt x="2595372" y="0"/>
                  </a:lnTo>
                  <a:close/>
                </a:path>
              </a:pathLst>
            </a:custGeom>
            <a:solidFill>
              <a:srgbClr val="4471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13">
              <a:extLst>
                <a:ext uri="{FF2B5EF4-FFF2-40B4-BE49-F238E27FC236}">
                  <a16:creationId xmlns:a16="http://schemas.microsoft.com/office/drawing/2014/main" id="{05285F86-2A75-4FA3-8268-D68DC02D4D73}"/>
                </a:ext>
              </a:extLst>
            </p:cNvPr>
            <p:cNvSpPr/>
            <p:nvPr/>
          </p:nvSpPr>
          <p:spPr>
            <a:xfrm>
              <a:off x="6294120" y="926591"/>
              <a:ext cx="2595880" cy="832485"/>
            </a:xfrm>
            <a:custGeom>
              <a:avLst/>
              <a:gdLst/>
              <a:ahLst/>
              <a:cxnLst/>
              <a:rect l="l" t="t" r="r" b="b"/>
              <a:pathLst>
                <a:path w="2595879" h="832485">
                  <a:moveTo>
                    <a:pt x="0" y="832103"/>
                  </a:moveTo>
                  <a:lnTo>
                    <a:pt x="2595372" y="832103"/>
                  </a:lnTo>
                  <a:lnTo>
                    <a:pt x="2595372" y="0"/>
                  </a:lnTo>
                  <a:lnTo>
                    <a:pt x="0" y="0"/>
                  </a:lnTo>
                  <a:lnTo>
                    <a:pt x="0" y="832103"/>
                  </a:lnTo>
                  <a:close/>
                </a:path>
              </a:pathLst>
            </a:custGeom>
            <a:ln w="12192">
              <a:solidFill>
                <a:srgbClr val="4471C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14">
            <a:extLst>
              <a:ext uri="{FF2B5EF4-FFF2-40B4-BE49-F238E27FC236}">
                <a16:creationId xmlns:a16="http://schemas.microsoft.com/office/drawing/2014/main" id="{691293F7-4694-4A58-B268-7B379402C704}"/>
              </a:ext>
            </a:extLst>
          </p:cNvPr>
          <p:cNvSpPr txBox="1"/>
          <p:nvPr/>
        </p:nvSpPr>
        <p:spPr>
          <a:xfrm>
            <a:off x="9141833" y="1422126"/>
            <a:ext cx="2607945" cy="63799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87960">
              <a:lnSpc>
                <a:spcPct val="100000"/>
              </a:lnSpc>
              <a:spcBef>
                <a:spcPts val="155"/>
              </a:spcBef>
            </a:pP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Rights</a:t>
            </a:r>
            <a:endParaRPr sz="1800" dirty="0">
              <a:latin typeface="Arial"/>
              <a:cs typeface="Arial"/>
            </a:endParaRPr>
          </a:p>
          <a:p>
            <a:pPr marL="187960">
              <a:lnSpc>
                <a:spcPct val="100000"/>
              </a:lnSpc>
              <a:spcBef>
                <a:spcPts val="545"/>
              </a:spcBef>
            </a:pPr>
            <a:r>
              <a:rPr lang="en-GB" b="1" spc="-5" dirty="0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sz="1800" b="1" spc="-5" dirty="0" err="1">
                <a:solidFill>
                  <a:srgbClr val="FFFFFF"/>
                </a:solidFill>
                <a:latin typeface="Arial"/>
                <a:cs typeface="Arial"/>
              </a:rPr>
              <a:t>olders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61" name="object 14">
            <a:extLst>
              <a:ext uri="{FF2B5EF4-FFF2-40B4-BE49-F238E27FC236}">
                <a16:creationId xmlns:a16="http://schemas.microsoft.com/office/drawing/2014/main" id="{FE6F1B79-B6D8-487D-A45C-84F7505EC105}"/>
              </a:ext>
            </a:extLst>
          </p:cNvPr>
          <p:cNvSpPr txBox="1"/>
          <p:nvPr/>
        </p:nvSpPr>
        <p:spPr>
          <a:xfrm>
            <a:off x="356989" y="1326049"/>
            <a:ext cx="1408945" cy="850874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87960">
              <a:lnSpc>
                <a:spcPct val="100000"/>
              </a:lnSpc>
              <a:spcBef>
                <a:spcPts val="155"/>
              </a:spcBef>
            </a:pPr>
            <a:r>
              <a:rPr lang="en-GB" sz="1800" b="1" spc="-5" dirty="0">
                <a:solidFill>
                  <a:srgbClr val="FFFFFF"/>
                </a:solidFill>
                <a:latin typeface="Arial"/>
                <a:cs typeface="Arial"/>
              </a:rPr>
              <a:t>Digital Service Providers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17A1AD35-A25D-4451-BDE7-C921894ACB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4085"/>
          <a:stretch/>
        </p:blipFill>
        <p:spPr>
          <a:xfrm>
            <a:off x="4979928" y="1427375"/>
            <a:ext cx="795199" cy="683199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2B33C4D9-BA7C-40A5-BBA1-933D2215B2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07261" y="1434545"/>
            <a:ext cx="625576" cy="625576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B664480A-7283-4CAA-BD8B-675062F1942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14903"/>
          <a:stretch/>
        </p:blipFill>
        <p:spPr>
          <a:xfrm>
            <a:off x="7955572" y="1434545"/>
            <a:ext cx="794422" cy="676029"/>
          </a:xfrm>
          <a:prstGeom prst="rect">
            <a:avLst/>
          </a:prstGeom>
        </p:spPr>
      </p:pic>
      <p:grpSp>
        <p:nvGrpSpPr>
          <p:cNvPr id="69" name="object 6">
            <a:extLst>
              <a:ext uri="{FF2B5EF4-FFF2-40B4-BE49-F238E27FC236}">
                <a16:creationId xmlns:a16="http://schemas.microsoft.com/office/drawing/2014/main" id="{B9E16466-DF50-428C-8AE1-26F9C5C39D96}"/>
              </a:ext>
            </a:extLst>
          </p:cNvPr>
          <p:cNvGrpSpPr/>
          <p:nvPr/>
        </p:nvGrpSpPr>
        <p:grpSpPr>
          <a:xfrm>
            <a:off x="9138784" y="2209491"/>
            <a:ext cx="2597150" cy="4373189"/>
            <a:chOff x="9186671" y="1784604"/>
            <a:chExt cx="2597150" cy="4832985"/>
          </a:xfrm>
        </p:grpSpPr>
        <p:sp>
          <p:nvSpPr>
            <p:cNvPr id="70" name="object 7">
              <a:extLst>
                <a:ext uri="{FF2B5EF4-FFF2-40B4-BE49-F238E27FC236}">
                  <a16:creationId xmlns:a16="http://schemas.microsoft.com/office/drawing/2014/main" id="{ED63840B-385E-4A81-9FB5-B31D91D74F58}"/>
                </a:ext>
              </a:extLst>
            </p:cNvPr>
            <p:cNvSpPr/>
            <p:nvPr/>
          </p:nvSpPr>
          <p:spPr>
            <a:xfrm>
              <a:off x="9186671" y="1784604"/>
              <a:ext cx="2597150" cy="4832985"/>
            </a:xfrm>
            <a:custGeom>
              <a:avLst/>
              <a:gdLst/>
              <a:ahLst/>
              <a:cxnLst/>
              <a:rect l="l" t="t" r="r" b="b"/>
              <a:pathLst>
                <a:path w="2597150" h="4832984">
                  <a:moveTo>
                    <a:pt x="2596896" y="0"/>
                  </a:moveTo>
                  <a:lnTo>
                    <a:pt x="0" y="0"/>
                  </a:lnTo>
                  <a:lnTo>
                    <a:pt x="0" y="4832604"/>
                  </a:lnTo>
                  <a:lnTo>
                    <a:pt x="2596896" y="4832604"/>
                  </a:lnTo>
                  <a:lnTo>
                    <a:pt x="2596896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8">
              <a:extLst>
                <a:ext uri="{FF2B5EF4-FFF2-40B4-BE49-F238E27FC236}">
                  <a16:creationId xmlns:a16="http://schemas.microsoft.com/office/drawing/2014/main" id="{00013A8C-2D39-4739-B617-A4F3094A4F30}"/>
                </a:ext>
              </a:extLst>
            </p:cNvPr>
            <p:cNvSpPr/>
            <p:nvPr/>
          </p:nvSpPr>
          <p:spPr>
            <a:xfrm>
              <a:off x="9186671" y="1784604"/>
              <a:ext cx="2597150" cy="4832985"/>
            </a:xfrm>
            <a:custGeom>
              <a:avLst/>
              <a:gdLst/>
              <a:ahLst/>
              <a:cxnLst/>
              <a:rect l="l" t="t" r="r" b="b"/>
              <a:pathLst>
                <a:path w="2597150" h="4832984">
                  <a:moveTo>
                    <a:pt x="0" y="4832604"/>
                  </a:moveTo>
                  <a:lnTo>
                    <a:pt x="2596896" y="4832604"/>
                  </a:lnTo>
                  <a:lnTo>
                    <a:pt x="2596896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192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2" name="object 10">
            <a:extLst>
              <a:ext uri="{FF2B5EF4-FFF2-40B4-BE49-F238E27FC236}">
                <a16:creationId xmlns:a16="http://schemas.microsoft.com/office/drawing/2014/main" id="{B475ABFD-F6D8-431E-A023-C03C5E312749}"/>
              </a:ext>
            </a:extLst>
          </p:cNvPr>
          <p:cNvSpPr txBox="1"/>
          <p:nvPr/>
        </p:nvSpPr>
        <p:spPr>
          <a:xfrm>
            <a:off x="9202488" y="2390088"/>
            <a:ext cx="2330349" cy="37965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endParaRPr lang="en-GB" sz="1000" b="1" dirty="0">
              <a:solidFill>
                <a:srgbClr val="4D4D4D"/>
              </a:solidFill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r>
              <a:rPr lang="en-GB" sz="1400" dirty="0">
                <a:solidFill>
                  <a:srgbClr val="4D4D4D"/>
                </a:solidFill>
                <a:latin typeface="Arial"/>
                <a:cs typeface="Arial"/>
              </a:rPr>
              <a:t>Harmonized </a:t>
            </a:r>
            <a:r>
              <a:rPr lang="en-GB" sz="1400" b="1" dirty="0">
                <a:solidFill>
                  <a:srgbClr val="4D4D4D"/>
                </a:solidFill>
                <a:latin typeface="Arial"/>
                <a:cs typeface="Arial"/>
              </a:rPr>
              <a:t>Notice-and-Action </a:t>
            </a:r>
            <a:r>
              <a:rPr lang="en-GB" sz="1400" dirty="0">
                <a:solidFill>
                  <a:srgbClr val="4D4D4D"/>
                </a:solidFill>
                <a:latin typeface="Arial"/>
                <a:cs typeface="Arial"/>
              </a:rPr>
              <a:t>mechanisms</a:t>
            </a:r>
            <a:endParaRPr sz="1400" dirty="0">
              <a:latin typeface="Arial"/>
              <a:cs typeface="Arial"/>
            </a:endParaRPr>
          </a:p>
          <a:p>
            <a:pPr marL="184785" marR="67310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5420" algn="l"/>
              </a:tabLst>
            </a:pPr>
            <a:r>
              <a:rPr lang="en-GB" sz="1400" b="1" spc="-5" dirty="0">
                <a:solidFill>
                  <a:srgbClr val="4D4D4D"/>
                </a:solidFill>
                <a:latin typeface="Arial"/>
                <a:cs typeface="Arial"/>
              </a:rPr>
              <a:t>Trusted flagger </a:t>
            </a:r>
            <a:r>
              <a:rPr lang="en-GB" sz="1400" spc="-5" dirty="0">
                <a:solidFill>
                  <a:srgbClr val="4D4D4D"/>
                </a:solidFill>
                <a:latin typeface="Arial"/>
                <a:cs typeface="Arial"/>
              </a:rPr>
              <a:t>status under certain conditions</a:t>
            </a:r>
            <a:endParaRPr sz="1400" dirty="0">
              <a:latin typeface="Arial"/>
              <a:cs typeface="Arial"/>
            </a:endParaRPr>
          </a:p>
          <a:p>
            <a:pPr marL="184785" marR="16510" indent="-172720">
              <a:lnSpc>
                <a:spcPct val="100000"/>
              </a:lnSpc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GB" sz="1400" b="1" spc="-5" dirty="0">
                <a:solidFill>
                  <a:srgbClr val="4D4D4D"/>
                </a:solidFill>
                <a:latin typeface="Arial"/>
                <a:cs typeface="Arial"/>
              </a:rPr>
              <a:t>Complaint mechanisms </a:t>
            </a:r>
            <a:r>
              <a:rPr lang="en-GB" sz="1400" spc="-5" dirty="0">
                <a:solidFill>
                  <a:srgbClr val="4D4D4D"/>
                </a:solidFill>
                <a:latin typeface="Arial"/>
                <a:cs typeface="Arial"/>
              </a:rPr>
              <a:t>when notices are not followed</a:t>
            </a:r>
            <a:endParaRPr sz="1400" dirty="0">
              <a:latin typeface="Arial"/>
              <a:cs typeface="Arial"/>
            </a:endParaRPr>
          </a:p>
          <a:p>
            <a:pPr marL="184785" marR="285115" indent="-172720">
              <a:lnSpc>
                <a:spcPct val="100000"/>
              </a:lnSpc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GB" sz="1400" b="1" spc="-5" dirty="0">
                <a:solidFill>
                  <a:srgbClr val="4D4D4D"/>
                </a:solidFill>
                <a:latin typeface="Arial"/>
                <a:cs typeface="Arial"/>
              </a:rPr>
              <a:t>More information </a:t>
            </a:r>
            <a:r>
              <a:rPr lang="en-GB" sz="1400" spc="-5" dirty="0">
                <a:solidFill>
                  <a:srgbClr val="4D4D4D"/>
                </a:solidFill>
                <a:latin typeface="Arial"/>
                <a:cs typeface="Arial"/>
              </a:rPr>
              <a:t>on how content is removed, ranked and advertised</a:t>
            </a:r>
          </a:p>
          <a:p>
            <a:pPr marL="184785" marR="285115" indent="-172720">
              <a:lnSpc>
                <a:spcPct val="100000"/>
              </a:lnSpc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GB" sz="1400" b="1" spc="-5" dirty="0">
                <a:solidFill>
                  <a:srgbClr val="4D4D4D"/>
                </a:solidFill>
                <a:latin typeface="Arial"/>
                <a:cs typeface="Arial"/>
              </a:rPr>
              <a:t>Risk mitigation </a:t>
            </a:r>
            <a:r>
              <a:rPr lang="en-GB" sz="1400" spc="-5" dirty="0">
                <a:solidFill>
                  <a:srgbClr val="4D4D4D"/>
                </a:solidFill>
                <a:latin typeface="Arial"/>
                <a:cs typeface="Arial"/>
              </a:rPr>
              <a:t>measures by very large online platforms</a:t>
            </a:r>
          </a:p>
          <a:p>
            <a:pPr marL="184785" marR="285115" indent="-172720">
              <a:lnSpc>
                <a:spcPct val="100000"/>
              </a:lnSpc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GB" sz="1400" b="1" spc="-5" dirty="0">
                <a:solidFill>
                  <a:srgbClr val="4D4D4D"/>
                </a:solidFill>
                <a:latin typeface="Arial"/>
                <a:cs typeface="Arial"/>
              </a:rPr>
              <a:t>Traceability of traders</a:t>
            </a:r>
            <a:endParaRPr sz="1400" b="1" dirty="0">
              <a:latin typeface="Arial"/>
              <a:cs typeface="Arial"/>
            </a:endParaRPr>
          </a:p>
        </p:txBody>
      </p:sp>
      <p:grpSp>
        <p:nvGrpSpPr>
          <p:cNvPr id="74" name="object 6">
            <a:extLst>
              <a:ext uri="{FF2B5EF4-FFF2-40B4-BE49-F238E27FC236}">
                <a16:creationId xmlns:a16="http://schemas.microsoft.com/office/drawing/2014/main" id="{A21E3370-6106-4E18-B267-FA64A7BB0C57}"/>
              </a:ext>
            </a:extLst>
          </p:cNvPr>
          <p:cNvGrpSpPr/>
          <p:nvPr/>
        </p:nvGrpSpPr>
        <p:grpSpPr>
          <a:xfrm>
            <a:off x="3286162" y="2176923"/>
            <a:ext cx="2597150" cy="4373189"/>
            <a:chOff x="9186671" y="1784604"/>
            <a:chExt cx="2597150" cy="4832985"/>
          </a:xfrm>
        </p:grpSpPr>
        <p:sp>
          <p:nvSpPr>
            <p:cNvPr id="75" name="object 7">
              <a:extLst>
                <a:ext uri="{FF2B5EF4-FFF2-40B4-BE49-F238E27FC236}">
                  <a16:creationId xmlns:a16="http://schemas.microsoft.com/office/drawing/2014/main" id="{EFC39C19-6EBC-40E9-ACAD-BFA21353CBF1}"/>
                </a:ext>
              </a:extLst>
            </p:cNvPr>
            <p:cNvSpPr/>
            <p:nvPr/>
          </p:nvSpPr>
          <p:spPr>
            <a:xfrm>
              <a:off x="9186671" y="1784604"/>
              <a:ext cx="2597150" cy="4832985"/>
            </a:xfrm>
            <a:custGeom>
              <a:avLst/>
              <a:gdLst/>
              <a:ahLst/>
              <a:cxnLst/>
              <a:rect l="l" t="t" r="r" b="b"/>
              <a:pathLst>
                <a:path w="2597150" h="4832984">
                  <a:moveTo>
                    <a:pt x="2596896" y="0"/>
                  </a:moveTo>
                  <a:lnTo>
                    <a:pt x="0" y="0"/>
                  </a:lnTo>
                  <a:lnTo>
                    <a:pt x="0" y="4832604"/>
                  </a:lnTo>
                  <a:lnTo>
                    <a:pt x="2596896" y="4832604"/>
                  </a:lnTo>
                  <a:lnTo>
                    <a:pt x="2596896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8">
              <a:extLst>
                <a:ext uri="{FF2B5EF4-FFF2-40B4-BE49-F238E27FC236}">
                  <a16:creationId xmlns:a16="http://schemas.microsoft.com/office/drawing/2014/main" id="{A05D441E-99B6-4917-8DBE-1C061412A4B2}"/>
                </a:ext>
              </a:extLst>
            </p:cNvPr>
            <p:cNvSpPr/>
            <p:nvPr/>
          </p:nvSpPr>
          <p:spPr>
            <a:xfrm>
              <a:off x="9186671" y="1784604"/>
              <a:ext cx="2597150" cy="4832985"/>
            </a:xfrm>
            <a:custGeom>
              <a:avLst/>
              <a:gdLst/>
              <a:ahLst/>
              <a:cxnLst/>
              <a:rect l="l" t="t" r="r" b="b"/>
              <a:pathLst>
                <a:path w="2597150" h="4832984">
                  <a:moveTo>
                    <a:pt x="0" y="4832604"/>
                  </a:moveTo>
                  <a:lnTo>
                    <a:pt x="2596896" y="4832604"/>
                  </a:lnTo>
                  <a:lnTo>
                    <a:pt x="2596896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192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10">
            <a:extLst>
              <a:ext uri="{FF2B5EF4-FFF2-40B4-BE49-F238E27FC236}">
                <a16:creationId xmlns:a16="http://schemas.microsoft.com/office/drawing/2014/main" id="{6EDCD6F5-0605-4CAB-AFA4-9604380E7B8F}"/>
              </a:ext>
            </a:extLst>
          </p:cNvPr>
          <p:cNvSpPr txBox="1"/>
          <p:nvPr/>
        </p:nvSpPr>
        <p:spPr>
          <a:xfrm>
            <a:off x="3349866" y="2357520"/>
            <a:ext cx="2330349" cy="29963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endParaRPr lang="en-GB" sz="1000" b="1" dirty="0">
              <a:solidFill>
                <a:srgbClr val="4D4D4D"/>
              </a:solidFill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r>
              <a:rPr lang="en-GB" sz="1400" dirty="0">
                <a:solidFill>
                  <a:srgbClr val="4D4D4D"/>
                </a:solidFill>
                <a:latin typeface="Arial"/>
                <a:cs typeface="Arial"/>
              </a:rPr>
              <a:t>Harmonized </a:t>
            </a:r>
            <a:r>
              <a:rPr lang="en-GB" sz="1400" b="1" dirty="0">
                <a:solidFill>
                  <a:srgbClr val="4D4D4D"/>
                </a:solidFill>
                <a:latin typeface="Arial"/>
                <a:cs typeface="Arial"/>
              </a:rPr>
              <a:t>statements of reasons </a:t>
            </a:r>
            <a:r>
              <a:rPr lang="en-GB" sz="1400" dirty="0">
                <a:solidFill>
                  <a:srgbClr val="4D4D4D"/>
                </a:solidFill>
                <a:latin typeface="Arial"/>
                <a:cs typeface="Arial"/>
              </a:rPr>
              <a:t>when specific items are removed</a:t>
            </a:r>
            <a:endParaRPr sz="1400" dirty="0">
              <a:latin typeface="Arial"/>
              <a:cs typeface="Arial"/>
            </a:endParaRPr>
          </a:p>
          <a:p>
            <a:pPr marL="184785" marR="67310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5420" algn="l"/>
              </a:tabLst>
            </a:pPr>
            <a:r>
              <a:rPr lang="en-GB" sz="1400" b="1" spc="-5" dirty="0">
                <a:solidFill>
                  <a:srgbClr val="4D4D4D"/>
                </a:solidFill>
                <a:latin typeface="Arial"/>
                <a:cs typeface="Arial"/>
              </a:rPr>
              <a:t>Internal complaint-handling </a:t>
            </a:r>
            <a:r>
              <a:rPr lang="en-GB" sz="1400" spc="-5" dirty="0">
                <a:solidFill>
                  <a:srgbClr val="4D4D4D"/>
                </a:solidFill>
                <a:latin typeface="Arial"/>
                <a:cs typeface="Arial"/>
              </a:rPr>
              <a:t>systems to challenge decisions</a:t>
            </a:r>
            <a:endParaRPr sz="1400" dirty="0">
              <a:latin typeface="Arial"/>
              <a:cs typeface="Arial"/>
            </a:endParaRPr>
          </a:p>
          <a:p>
            <a:pPr marL="184785" marR="16510" indent="-172720">
              <a:lnSpc>
                <a:spcPct val="100000"/>
              </a:lnSpc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GB" sz="1400" spc="-5" dirty="0">
                <a:solidFill>
                  <a:srgbClr val="4D4D4D"/>
                </a:solidFill>
                <a:latin typeface="Arial"/>
                <a:cs typeface="Arial"/>
              </a:rPr>
              <a:t>DSC certified </a:t>
            </a:r>
            <a:r>
              <a:rPr lang="en-GB" sz="1400" b="1" spc="-5" dirty="0">
                <a:solidFill>
                  <a:srgbClr val="4D4D4D"/>
                </a:solidFill>
                <a:latin typeface="Arial"/>
                <a:cs typeface="Arial"/>
              </a:rPr>
              <a:t>out-of-court dispute settlement bodies</a:t>
            </a:r>
            <a:endParaRPr sz="1400" b="1" dirty="0">
              <a:latin typeface="Arial"/>
              <a:cs typeface="Arial"/>
            </a:endParaRPr>
          </a:p>
          <a:p>
            <a:pPr marL="184785" marR="285115" indent="-172720">
              <a:lnSpc>
                <a:spcPct val="100000"/>
              </a:lnSpc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GB" sz="1400" spc="-5" dirty="0">
                <a:solidFill>
                  <a:srgbClr val="4D4D4D"/>
                </a:solidFill>
                <a:latin typeface="Arial"/>
                <a:cs typeface="Arial"/>
              </a:rPr>
              <a:t>Traders must provide information for </a:t>
            </a:r>
            <a:r>
              <a:rPr lang="en-GB" sz="1400" b="1" spc="-5" dirty="0">
                <a:solidFill>
                  <a:srgbClr val="4D4D4D"/>
                </a:solidFill>
                <a:latin typeface="Arial"/>
                <a:cs typeface="Arial"/>
              </a:rPr>
              <a:t>traceability</a:t>
            </a:r>
            <a:r>
              <a:rPr lang="en-GB" sz="1400" spc="-5" dirty="0">
                <a:solidFill>
                  <a:srgbClr val="4D4D4D"/>
                </a:solidFill>
                <a:latin typeface="Arial"/>
                <a:cs typeface="Arial"/>
              </a:rPr>
              <a:t> purposes</a:t>
            </a:r>
          </a:p>
        </p:txBody>
      </p:sp>
      <p:grpSp>
        <p:nvGrpSpPr>
          <p:cNvPr id="78" name="object 6">
            <a:extLst>
              <a:ext uri="{FF2B5EF4-FFF2-40B4-BE49-F238E27FC236}">
                <a16:creationId xmlns:a16="http://schemas.microsoft.com/office/drawing/2014/main" id="{04E637C8-80C8-4986-81E9-B7FB44B359D6}"/>
              </a:ext>
            </a:extLst>
          </p:cNvPr>
          <p:cNvGrpSpPr/>
          <p:nvPr/>
        </p:nvGrpSpPr>
        <p:grpSpPr>
          <a:xfrm>
            <a:off x="6207456" y="2185219"/>
            <a:ext cx="2597150" cy="4373189"/>
            <a:chOff x="9186671" y="1784604"/>
            <a:chExt cx="2597150" cy="4832985"/>
          </a:xfrm>
        </p:grpSpPr>
        <p:sp>
          <p:nvSpPr>
            <p:cNvPr id="79" name="object 7">
              <a:extLst>
                <a:ext uri="{FF2B5EF4-FFF2-40B4-BE49-F238E27FC236}">
                  <a16:creationId xmlns:a16="http://schemas.microsoft.com/office/drawing/2014/main" id="{E1044470-EED7-4966-A972-2CADAA388337}"/>
                </a:ext>
              </a:extLst>
            </p:cNvPr>
            <p:cNvSpPr/>
            <p:nvPr/>
          </p:nvSpPr>
          <p:spPr>
            <a:xfrm>
              <a:off x="9186671" y="1784604"/>
              <a:ext cx="2597150" cy="4832985"/>
            </a:xfrm>
            <a:custGeom>
              <a:avLst/>
              <a:gdLst/>
              <a:ahLst/>
              <a:cxnLst/>
              <a:rect l="l" t="t" r="r" b="b"/>
              <a:pathLst>
                <a:path w="2597150" h="4832984">
                  <a:moveTo>
                    <a:pt x="2596896" y="0"/>
                  </a:moveTo>
                  <a:lnTo>
                    <a:pt x="0" y="0"/>
                  </a:lnTo>
                  <a:lnTo>
                    <a:pt x="0" y="4832604"/>
                  </a:lnTo>
                  <a:lnTo>
                    <a:pt x="2596896" y="4832604"/>
                  </a:lnTo>
                  <a:lnTo>
                    <a:pt x="2596896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">
              <a:extLst>
                <a:ext uri="{FF2B5EF4-FFF2-40B4-BE49-F238E27FC236}">
                  <a16:creationId xmlns:a16="http://schemas.microsoft.com/office/drawing/2014/main" id="{7FC31666-88A8-48A5-B4F5-C31400B538EC}"/>
                </a:ext>
              </a:extLst>
            </p:cNvPr>
            <p:cNvSpPr/>
            <p:nvPr/>
          </p:nvSpPr>
          <p:spPr>
            <a:xfrm>
              <a:off x="9186671" y="1784604"/>
              <a:ext cx="2597150" cy="4832985"/>
            </a:xfrm>
            <a:custGeom>
              <a:avLst/>
              <a:gdLst/>
              <a:ahLst/>
              <a:cxnLst/>
              <a:rect l="l" t="t" r="r" b="b"/>
              <a:pathLst>
                <a:path w="2597150" h="4832984">
                  <a:moveTo>
                    <a:pt x="0" y="4832604"/>
                  </a:moveTo>
                  <a:lnTo>
                    <a:pt x="2596896" y="4832604"/>
                  </a:lnTo>
                  <a:lnTo>
                    <a:pt x="2596896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192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2" name="object 10">
            <a:extLst>
              <a:ext uri="{FF2B5EF4-FFF2-40B4-BE49-F238E27FC236}">
                <a16:creationId xmlns:a16="http://schemas.microsoft.com/office/drawing/2014/main" id="{95CB9C9B-CD90-43B8-8AA1-B44DE964292B}"/>
              </a:ext>
            </a:extLst>
          </p:cNvPr>
          <p:cNvSpPr txBox="1"/>
          <p:nvPr/>
        </p:nvSpPr>
        <p:spPr>
          <a:xfrm>
            <a:off x="6309817" y="2357519"/>
            <a:ext cx="2330349" cy="41504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endParaRPr lang="en-GB" sz="1000" b="1" dirty="0">
              <a:solidFill>
                <a:srgbClr val="4D4D4D"/>
              </a:solidFill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r>
              <a:rPr lang="en-GB" sz="1400" dirty="0">
                <a:solidFill>
                  <a:srgbClr val="4D4D4D"/>
                </a:solidFill>
                <a:latin typeface="Arial"/>
                <a:cs typeface="Arial"/>
              </a:rPr>
              <a:t>Harmonized </a:t>
            </a:r>
            <a:r>
              <a:rPr lang="en-GB" sz="1400" b="1" dirty="0">
                <a:solidFill>
                  <a:srgbClr val="4D4D4D"/>
                </a:solidFill>
                <a:latin typeface="Arial"/>
                <a:cs typeface="Arial"/>
              </a:rPr>
              <a:t>statements of reasons </a:t>
            </a:r>
            <a:r>
              <a:rPr lang="en-GB" sz="1400" dirty="0">
                <a:solidFill>
                  <a:srgbClr val="4D4D4D"/>
                </a:solidFill>
                <a:latin typeface="Arial"/>
                <a:cs typeface="Arial"/>
              </a:rPr>
              <a:t>when specific content is removed</a:t>
            </a:r>
            <a:endParaRPr sz="1400" dirty="0">
              <a:latin typeface="Arial"/>
              <a:cs typeface="Arial"/>
            </a:endParaRPr>
          </a:p>
          <a:p>
            <a:pPr marL="184785" marR="67310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5420" algn="l"/>
              </a:tabLst>
            </a:pPr>
            <a:r>
              <a:rPr lang="en-GB" sz="1400" b="1" spc="-5" dirty="0">
                <a:solidFill>
                  <a:srgbClr val="4D4D4D"/>
                </a:solidFill>
                <a:latin typeface="Arial"/>
                <a:cs typeface="Arial"/>
              </a:rPr>
              <a:t>Internal complaint-handling </a:t>
            </a:r>
            <a:r>
              <a:rPr lang="en-GB" sz="1400" spc="-5" dirty="0">
                <a:solidFill>
                  <a:srgbClr val="4D4D4D"/>
                </a:solidFill>
                <a:latin typeface="Arial"/>
                <a:cs typeface="Arial"/>
              </a:rPr>
              <a:t>systems to challenge decisions</a:t>
            </a:r>
            <a:endParaRPr sz="1400" dirty="0">
              <a:latin typeface="Arial"/>
              <a:cs typeface="Arial"/>
            </a:endParaRPr>
          </a:p>
          <a:p>
            <a:pPr marL="184785" marR="285115" indent="-172720">
              <a:lnSpc>
                <a:spcPct val="100000"/>
              </a:lnSpc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GB" sz="1400" b="1" spc="-5" dirty="0">
                <a:solidFill>
                  <a:srgbClr val="4D4D4D"/>
                </a:solidFill>
                <a:latin typeface="Arial"/>
                <a:cs typeface="Arial"/>
              </a:rPr>
              <a:t>More information </a:t>
            </a:r>
            <a:r>
              <a:rPr lang="en-GB" sz="1400" spc="-5" dirty="0">
                <a:solidFill>
                  <a:srgbClr val="4D4D4D"/>
                </a:solidFill>
                <a:latin typeface="Arial"/>
                <a:cs typeface="Arial"/>
              </a:rPr>
              <a:t>on how content is removed, ranked and advertised</a:t>
            </a:r>
          </a:p>
          <a:p>
            <a:pPr marL="184785" marR="285115" indent="-172720">
              <a:lnSpc>
                <a:spcPct val="100000"/>
              </a:lnSpc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GB" sz="1400" spc="-5" dirty="0">
                <a:solidFill>
                  <a:srgbClr val="4D4D4D"/>
                </a:solidFill>
                <a:latin typeface="Arial"/>
                <a:cs typeface="Arial"/>
              </a:rPr>
              <a:t>Specific provisions for increased online </a:t>
            </a:r>
            <a:r>
              <a:rPr lang="en-GB" sz="1400" b="1" spc="-5" dirty="0">
                <a:solidFill>
                  <a:srgbClr val="4D4D4D"/>
                </a:solidFill>
                <a:latin typeface="Arial"/>
                <a:cs typeface="Arial"/>
              </a:rPr>
              <a:t>advertising transparency</a:t>
            </a:r>
          </a:p>
          <a:p>
            <a:pPr marL="184785" marR="285115" indent="-172720">
              <a:lnSpc>
                <a:spcPct val="100000"/>
              </a:lnSpc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GB" sz="1400" spc="-5" dirty="0">
                <a:solidFill>
                  <a:srgbClr val="4D4D4D"/>
                </a:solidFill>
                <a:latin typeface="Arial"/>
                <a:cs typeface="Arial"/>
              </a:rPr>
              <a:t>Promotes </a:t>
            </a:r>
            <a:r>
              <a:rPr lang="en-GB" sz="1400" b="1" spc="-5" dirty="0">
                <a:solidFill>
                  <a:srgbClr val="4D4D4D"/>
                </a:solidFill>
                <a:latin typeface="Arial"/>
                <a:cs typeface="Arial"/>
              </a:rPr>
              <a:t>Codes of Conduct </a:t>
            </a:r>
            <a:r>
              <a:rPr lang="en-GB" sz="1400" spc="-5" dirty="0">
                <a:solidFill>
                  <a:srgbClr val="4D4D4D"/>
                </a:solidFill>
                <a:latin typeface="Arial"/>
                <a:cs typeface="Arial"/>
              </a:rPr>
              <a:t>for online advertising</a:t>
            </a:r>
          </a:p>
        </p:txBody>
      </p:sp>
    </p:spTree>
    <p:extLst>
      <p:ext uri="{BB962C8B-B14F-4D97-AF65-F5344CB8AC3E}">
        <p14:creationId xmlns:p14="http://schemas.microsoft.com/office/powerpoint/2010/main" val="5788723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035DE809-E0CA-7E4E-9AE4-744818638868}"/>
              </a:ext>
            </a:extLst>
          </p:cNvPr>
          <p:cNvSpPr txBox="1"/>
          <p:nvPr/>
        </p:nvSpPr>
        <p:spPr>
          <a:xfrm>
            <a:off x="352589" y="264916"/>
            <a:ext cx="11025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Governance Structure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D6FB311E-5F08-4A6F-BAFE-4DCCEB6C03A0}"/>
              </a:ext>
            </a:extLst>
          </p:cNvPr>
          <p:cNvSpPr/>
          <p:nvPr/>
        </p:nvSpPr>
        <p:spPr>
          <a:xfrm>
            <a:off x="1501042" y="1511086"/>
            <a:ext cx="2597150" cy="847725"/>
          </a:xfrm>
          <a:custGeom>
            <a:avLst/>
            <a:gdLst/>
            <a:ahLst/>
            <a:cxnLst/>
            <a:rect l="l" t="t" r="r" b="b"/>
            <a:pathLst>
              <a:path w="2597150" h="847725">
                <a:moveTo>
                  <a:pt x="0" y="847344"/>
                </a:moveTo>
                <a:lnTo>
                  <a:pt x="2596896" y="847344"/>
                </a:lnTo>
                <a:lnTo>
                  <a:pt x="2596896" y="0"/>
                </a:lnTo>
                <a:lnTo>
                  <a:pt x="0" y="0"/>
                </a:lnTo>
                <a:lnTo>
                  <a:pt x="0" y="847344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89BB937D-CCA5-4068-88C3-DCE45381465A}"/>
              </a:ext>
            </a:extLst>
          </p:cNvPr>
          <p:cNvSpPr txBox="1"/>
          <p:nvPr/>
        </p:nvSpPr>
        <p:spPr>
          <a:xfrm>
            <a:off x="3252284" y="3841439"/>
            <a:ext cx="1582419" cy="84382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3040">
              <a:lnSpc>
                <a:spcPct val="100000"/>
              </a:lnSpc>
              <a:spcBef>
                <a:spcPts val="100"/>
              </a:spcBef>
            </a:pPr>
            <a:r>
              <a:rPr lang="en-GB" sz="1800" b="1" dirty="0">
                <a:solidFill>
                  <a:srgbClr val="FFFFFF"/>
                </a:solidFill>
                <a:latin typeface="Arial"/>
                <a:cs typeface="Arial"/>
              </a:rPr>
              <a:t>Digital Service Providers</a:t>
            </a:r>
            <a:endParaRPr sz="1800" dirty="0">
              <a:latin typeface="Arial"/>
              <a:cs typeface="Arial"/>
            </a:endParaRPr>
          </a:p>
        </p:txBody>
      </p:sp>
      <p:grpSp>
        <p:nvGrpSpPr>
          <p:cNvPr id="12" name="object 6">
            <a:extLst>
              <a:ext uri="{FF2B5EF4-FFF2-40B4-BE49-F238E27FC236}">
                <a16:creationId xmlns:a16="http://schemas.microsoft.com/office/drawing/2014/main" id="{5628381F-D69D-468C-ACEB-53BCDE1078BC}"/>
              </a:ext>
            </a:extLst>
          </p:cNvPr>
          <p:cNvGrpSpPr/>
          <p:nvPr/>
        </p:nvGrpSpPr>
        <p:grpSpPr>
          <a:xfrm>
            <a:off x="1501042" y="2364182"/>
            <a:ext cx="2597150" cy="3916878"/>
            <a:chOff x="9186671" y="1784604"/>
            <a:chExt cx="2597150" cy="4832985"/>
          </a:xfrm>
        </p:grpSpPr>
        <p:sp>
          <p:nvSpPr>
            <p:cNvPr id="13" name="object 7">
              <a:extLst>
                <a:ext uri="{FF2B5EF4-FFF2-40B4-BE49-F238E27FC236}">
                  <a16:creationId xmlns:a16="http://schemas.microsoft.com/office/drawing/2014/main" id="{E44EFDD9-910E-452D-A602-028291A76D47}"/>
                </a:ext>
              </a:extLst>
            </p:cNvPr>
            <p:cNvSpPr/>
            <p:nvPr/>
          </p:nvSpPr>
          <p:spPr>
            <a:xfrm>
              <a:off x="9186671" y="1784604"/>
              <a:ext cx="2597150" cy="4832985"/>
            </a:xfrm>
            <a:custGeom>
              <a:avLst/>
              <a:gdLst/>
              <a:ahLst/>
              <a:cxnLst/>
              <a:rect l="l" t="t" r="r" b="b"/>
              <a:pathLst>
                <a:path w="2597150" h="4832984">
                  <a:moveTo>
                    <a:pt x="2596896" y="0"/>
                  </a:moveTo>
                  <a:lnTo>
                    <a:pt x="0" y="0"/>
                  </a:lnTo>
                  <a:lnTo>
                    <a:pt x="0" y="4832604"/>
                  </a:lnTo>
                  <a:lnTo>
                    <a:pt x="2596896" y="4832604"/>
                  </a:lnTo>
                  <a:lnTo>
                    <a:pt x="2596896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8">
              <a:extLst>
                <a:ext uri="{FF2B5EF4-FFF2-40B4-BE49-F238E27FC236}">
                  <a16:creationId xmlns:a16="http://schemas.microsoft.com/office/drawing/2014/main" id="{D6ECE5E0-0138-45F2-B5D1-FF786F1A62B5}"/>
                </a:ext>
              </a:extLst>
            </p:cNvPr>
            <p:cNvSpPr/>
            <p:nvPr/>
          </p:nvSpPr>
          <p:spPr>
            <a:xfrm>
              <a:off x="9186671" y="1784604"/>
              <a:ext cx="2597150" cy="4832985"/>
            </a:xfrm>
            <a:custGeom>
              <a:avLst/>
              <a:gdLst/>
              <a:ahLst/>
              <a:cxnLst/>
              <a:rect l="l" t="t" r="r" b="b"/>
              <a:pathLst>
                <a:path w="2597150" h="4832984">
                  <a:moveTo>
                    <a:pt x="0" y="4832604"/>
                  </a:moveTo>
                  <a:lnTo>
                    <a:pt x="2596896" y="4832604"/>
                  </a:lnTo>
                  <a:lnTo>
                    <a:pt x="2596896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192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0">
            <a:extLst>
              <a:ext uri="{FF2B5EF4-FFF2-40B4-BE49-F238E27FC236}">
                <a16:creationId xmlns:a16="http://schemas.microsoft.com/office/drawing/2014/main" id="{C10AA208-6992-49AF-AD95-A55EFCDAD831}"/>
              </a:ext>
            </a:extLst>
          </p:cNvPr>
          <p:cNvSpPr txBox="1"/>
          <p:nvPr/>
        </p:nvSpPr>
        <p:spPr>
          <a:xfrm>
            <a:off x="1617284" y="2556061"/>
            <a:ext cx="2285976" cy="350416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endParaRPr lang="en-GB" sz="1000" dirty="0">
              <a:solidFill>
                <a:srgbClr val="4D4D4D"/>
              </a:solidFill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r>
              <a:rPr lang="en-GB" sz="1400" b="1" dirty="0">
                <a:solidFill>
                  <a:srgbClr val="4D4D4D"/>
                </a:solidFill>
                <a:latin typeface="Arial"/>
                <a:cs typeface="Arial"/>
              </a:rPr>
              <a:t>Independent</a:t>
            </a:r>
            <a:r>
              <a:rPr lang="en-GB" sz="1400" dirty="0">
                <a:solidFill>
                  <a:srgbClr val="4D4D4D"/>
                </a:solidFill>
                <a:latin typeface="Arial"/>
                <a:cs typeface="Arial"/>
              </a:rPr>
              <a:t> authorities</a:t>
            </a:r>
            <a:endParaRPr lang="en-GB" sz="1400" dirty="0">
              <a:latin typeface="Arial"/>
              <a:cs typeface="Arial"/>
            </a:endParaRPr>
          </a:p>
          <a:p>
            <a:pPr marL="184785" marR="67310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5420" algn="l"/>
              </a:tabLst>
            </a:pPr>
            <a:r>
              <a:rPr lang="en-GB" sz="1400" b="1" spc="-5" dirty="0">
                <a:solidFill>
                  <a:srgbClr val="4D4D4D"/>
                </a:solidFill>
                <a:latin typeface="Arial"/>
                <a:cs typeface="Arial"/>
              </a:rPr>
              <a:t>Coordination</a:t>
            </a:r>
            <a:r>
              <a:rPr lang="en-GB" sz="1400" spc="-5" dirty="0">
                <a:solidFill>
                  <a:srgbClr val="4D4D4D"/>
                </a:solidFill>
                <a:latin typeface="Arial"/>
                <a:cs typeface="Arial"/>
              </a:rPr>
              <a:t> with other national competent authorities</a:t>
            </a:r>
            <a:endParaRPr sz="1400" dirty="0">
              <a:latin typeface="Arial"/>
              <a:cs typeface="Arial"/>
            </a:endParaRPr>
          </a:p>
          <a:p>
            <a:pPr marL="184785" marR="16510" indent="-172720">
              <a:lnSpc>
                <a:spcPct val="100000"/>
              </a:lnSpc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GB" sz="1400" spc="-5" dirty="0">
                <a:solidFill>
                  <a:srgbClr val="4D4D4D"/>
                </a:solidFill>
                <a:latin typeface="Arial"/>
                <a:cs typeface="Arial"/>
              </a:rPr>
              <a:t>Coordination and </a:t>
            </a:r>
            <a:r>
              <a:rPr lang="en-GB" sz="1400" b="1" spc="-5" dirty="0">
                <a:solidFill>
                  <a:srgbClr val="4D4D4D"/>
                </a:solidFill>
                <a:latin typeface="Arial"/>
                <a:cs typeface="Arial"/>
              </a:rPr>
              <a:t>cooperation at EU level </a:t>
            </a:r>
            <a:r>
              <a:rPr lang="en-GB" sz="1400" spc="-5" dirty="0">
                <a:solidFill>
                  <a:srgbClr val="4D4D4D"/>
                </a:solidFill>
                <a:latin typeface="Arial"/>
                <a:cs typeface="Arial"/>
              </a:rPr>
              <a:t>with the Board, EC and other DSCs</a:t>
            </a:r>
            <a:endParaRPr sz="1400" dirty="0">
              <a:latin typeface="Arial"/>
              <a:cs typeface="Arial"/>
            </a:endParaRPr>
          </a:p>
          <a:p>
            <a:pPr marL="184785" marR="285115" indent="-172720">
              <a:lnSpc>
                <a:spcPct val="100000"/>
              </a:lnSpc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GB" sz="1400" b="1" spc="-5" dirty="0">
                <a:solidFill>
                  <a:srgbClr val="4D4D4D"/>
                </a:solidFill>
                <a:latin typeface="Arial"/>
                <a:cs typeface="Arial"/>
              </a:rPr>
              <a:t>Investigatory </a:t>
            </a:r>
            <a:r>
              <a:rPr lang="en-GB" sz="1400" spc="-5" dirty="0">
                <a:solidFill>
                  <a:srgbClr val="4D4D4D"/>
                </a:solidFill>
                <a:latin typeface="Arial"/>
                <a:cs typeface="Arial"/>
              </a:rPr>
              <a:t>powers and ability to impose </a:t>
            </a:r>
            <a:r>
              <a:rPr lang="en-GB" sz="1400" b="1" spc="-5" dirty="0">
                <a:solidFill>
                  <a:srgbClr val="4D4D4D"/>
                </a:solidFill>
                <a:latin typeface="Arial"/>
                <a:cs typeface="Arial"/>
              </a:rPr>
              <a:t>fines and penalties</a:t>
            </a:r>
          </a:p>
          <a:p>
            <a:pPr marL="184785" marR="285115" indent="-172720">
              <a:lnSpc>
                <a:spcPct val="100000"/>
              </a:lnSpc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GB" sz="1400" spc="-5" dirty="0">
                <a:solidFill>
                  <a:srgbClr val="4D4D4D"/>
                </a:solidFill>
                <a:latin typeface="Arial"/>
                <a:cs typeface="Arial"/>
              </a:rPr>
              <a:t>Can </a:t>
            </a:r>
            <a:r>
              <a:rPr lang="en-GB" sz="1400" b="1" spc="-5" dirty="0">
                <a:solidFill>
                  <a:srgbClr val="4D4D4D"/>
                </a:solidFill>
                <a:latin typeface="Arial"/>
                <a:cs typeface="Arial"/>
              </a:rPr>
              <a:t>receive complaints </a:t>
            </a:r>
            <a:r>
              <a:rPr lang="en-GB" sz="1400" spc="-5" dirty="0">
                <a:solidFill>
                  <a:srgbClr val="4D4D4D"/>
                </a:solidFill>
                <a:latin typeface="Arial"/>
                <a:cs typeface="Arial"/>
              </a:rPr>
              <a:t>from individuals and entities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38" name="object 32">
            <a:extLst>
              <a:ext uri="{FF2B5EF4-FFF2-40B4-BE49-F238E27FC236}">
                <a16:creationId xmlns:a16="http://schemas.microsoft.com/office/drawing/2014/main" id="{14C57AE6-3690-4A84-99B7-D0809FB5C48A}"/>
              </a:ext>
            </a:extLst>
          </p:cNvPr>
          <p:cNvSpPr txBox="1"/>
          <p:nvPr/>
        </p:nvSpPr>
        <p:spPr>
          <a:xfrm>
            <a:off x="7513601" y="6001919"/>
            <a:ext cx="2604770" cy="370614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84150">
              <a:lnSpc>
                <a:spcPct val="100000"/>
              </a:lnSpc>
              <a:spcBef>
                <a:spcPts val="73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Users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61" name="object 14">
            <a:extLst>
              <a:ext uri="{FF2B5EF4-FFF2-40B4-BE49-F238E27FC236}">
                <a16:creationId xmlns:a16="http://schemas.microsoft.com/office/drawing/2014/main" id="{FE6F1B79-B6D8-487D-A45C-84F7505EC105}"/>
              </a:ext>
            </a:extLst>
          </p:cNvPr>
          <p:cNvSpPr txBox="1"/>
          <p:nvPr/>
        </p:nvSpPr>
        <p:spPr>
          <a:xfrm>
            <a:off x="1493163" y="1492022"/>
            <a:ext cx="1620272" cy="850874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87960">
              <a:lnSpc>
                <a:spcPct val="100000"/>
              </a:lnSpc>
              <a:spcBef>
                <a:spcPts val="155"/>
              </a:spcBef>
            </a:pPr>
            <a:r>
              <a:rPr lang="en-GB" sz="1800" b="1" spc="-5" dirty="0">
                <a:solidFill>
                  <a:srgbClr val="FFFFFF"/>
                </a:solidFill>
                <a:latin typeface="Arial"/>
                <a:cs typeface="Arial"/>
              </a:rPr>
              <a:t>Digital Service Coordinators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36" name="object 3">
            <a:extLst>
              <a:ext uri="{FF2B5EF4-FFF2-40B4-BE49-F238E27FC236}">
                <a16:creationId xmlns:a16="http://schemas.microsoft.com/office/drawing/2014/main" id="{A8E37171-FAB9-40E3-A5B9-0EA72C7D6969}"/>
              </a:ext>
            </a:extLst>
          </p:cNvPr>
          <p:cNvSpPr/>
          <p:nvPr/>
        </p:nvSpPr>
        <p:spPr>
          <a:xfrm>
            <a:off x="4585302" y="1528280"/>
            <a:ext cx="2597150" cy="847725"/>
          </a:xfrm>
          <a:custGeom>
            <a:avLst/>
            <a:gdLst/>
            <a:ahLst/>
            <a:cxnLst/>
            <a:rect l="l" t="t" r="r" b="b"/>
            <a:pathLst>
              <a:path w="2597150" h="847725">
                <a:moveTo>
                  <a:pt x="0" y="847344"/>
                </a:moveTo>
                <a:lnTo>
                  <a:pt x="2596896" y="847344"/>
                </a:lnTo>
                <a:lnTo>
                  <a:pt x="2596896" y="0"/>
                </a:lnTo>
                <a:lnTo>
                  <a:pt x="0" y="0"/>
                </a:lnTo>
                <a:lnTo>
                  <a:pt x="0" y="847344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6">
            <a:extLst>
              <a:ext uri="{FF2B5EF4-FFF2-40B4-BE49-F238E27FC236}">
                <a16:creationId xmlns:a16="http://schemas.microsoft.com/office/drawing/2014/main" id="{8B6DD220-3113-4EAB-856D-85F578B4CB39}"/>
              </a:ext>
            </a:extLst>
          </p:cNvPr>
          <p:cNvGrpSpPr/>
          <p:nvPr/>
        </p:nvGrpSpPr>
        <p:grpSpPr>
          <a:xfrm>
            <a:off x="4585302" y="2381376"/>
            <a:ext cx="2597150" cy="3916878"/>
            <a:chOff x="9186671" y="1784604"/>
            <a:chExt cx="2597150" cy="4832985"/>
          </a:xfrm>
        </p:grpSpPr>
        <p:sp>
          <p:nvSpPr>
            <p:cNvPr id="39" name="object 7">
              <a:extLst>
                <a:ext uri="{FF2B5EF4-FFF2-40B4-BE49-F238E27FC236}">
                  <a16:creationId xmlns:a16="http://schemas.microsoft.com/office/drawing/2014/main" id="{B8988F29-D695-4CA6-9E71-C7BA8E8C551E}"/>
                </a:ext>
              </a:extLst>
            </p:cNvPr>
            <p:cNvSpPr/>
            <p:nvPr/>
          </p:nvSpPr>
          <p:spPr>
            <a:xfrm>
              <a:off x="9186671" y="1784604"/>
              <a:ext cx="2597150" cy="4832985"/>
            </a:xfrm>
            <a:custGeom>
              <a:avLst/>
              <a:gdLst/>
              <a:ahLst/>
              <a:cxnLst/>
              <a:rect l="l" t="t" r="r" b="b"/>
              <a:pathLst>
                <a:path w="2597150" h="4832984">
                  <a:moveTo>
                    <a:pt x="2596896" y="0"/>
                  </a:moveTo>
                  <a:lnTo>
                    <a:pt x="0" y="0"/>
                  </a:lnTo>
                  <a:lnTo>
                    <a:pt x="0" y="4832604"/>
                  </a:lnTo>
                  <a:lnTo>
                    <a:pt x="2596896" y="4832604"/>
                  </a:lnTo>
                  <a:lnTo>
                    <a:pt x="2596896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8">
              <a:extLst>
                <a:ext uri="{FF2B5EF4-FFF2-40B4-BE49-F238E27FC236}">
                  <a16:creationId xmlns:a16="http://schemas.microsoft.com/office/drawing/2014/main" id="{11D9C064-D90A-4E4E-92EE-CE673F9C7347}"/>
                </a:ext>
              </a:extLst>
            </p:cNvPr>
            <p:cNvSpPr/>
            <p:nvPr/>
          </p:nvSpPr>
          <p:spPr>
            <a:xfrm>
              <a:off x="9186671" y="1784604"/>
              <a:ext cx="2597150" cy="4832985"/>
            </a:xfrm>
            <a:custGeom>
              <a:avLst/>
              <a:gdLst/>
              <a:ahLst/>
              <a:cxnLst/>
              <a:rect l="l" t="t" r="r" b="b"/>
              <a:pathLst>
                <a:path w="2597150" h="4832984">
                  <a:moveTo>
                    <a:pt x="0" y="4832604"/>
                  </a:moveTo>
                  <a:lnTo>
                    <a:pt x="2596896" y="4832604"/>
                  </a:lnTo>
                  <a:lnTo>
                    <a:pt x="2596896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192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10">
            <a:extLst>
              <a:ext uri="{FF2B5EF4-FFF2-40B4-BE49-F238E27FC236}">
                <a16:creationId xmlns:a16="http://schemas.microsoft.com/office/drawing/2014/main" id="{113E23FD-B66E-4C9F-826A-23FD551F2981}"/>
              </a:ext>
            </a:extLst>
          </p:cNvPr>
          <p:cNvSpPr txBox="1"/>
          <p:nvPr/>
        </p:nvSpPr>
        <p:spPr>
          <a:xfrm>
            <a:off x="4701544" y="2573255"/>
            <a:ext cx="2181150" cy="307327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>
              <a:lnSpc>
                <a:spcPct val="100000"/>
              </a:lnSpc>
              <a:spcBef>
                <a:spcPts val="105"/>
              </a:spcBef>
              <a:tabLst>
                <a:tab pos="185420" algn="l"/>
              </a:tabLst>
            </a:pPr>
            <a:endParaRPr lang="en-GB" sz="1000" b="1" dirty="0">
              <a:solidFill>
                <a:srgbClr val="4D4D4D"/>
              </a:solidFill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r>
              <a:rPr lang="en-GB" sz="1400" dirty="0">
                <a:solidFill>
                  <a:srgbClr val="4D4D4D"/>
                </a:solidFill>
                <a:latin typeface="Arial"/>
                <a:cs typeface="Arial"/>
              </a:rPr>
              <a:t>Ad-hoc independent </a:t>
            </a:r>
            <a:r>
              <a:rPr lang="en-GB" sz="1400" b="1" dirty="0">
                <a:solidFill>
                  <a:srgbClr val="4D4D4D"/>
                </a:solidFill>
                <a:latin typeface="Arial"/>
                <a:cs typeface="Arial"/>
              </a:rPr>
              <a:t>advisory group</a:t>
            </a:r>
            <a:endParaRPr sz="1400" b="1" dirty="0">
              <a:latin typeface="Arial"/>
              <a:cs typeface="Arial"/>
            </a:endParaRPr>
          </a:p>
          <a:p>
            <a:pPr marL="184785" marR="67310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5420" algn="l"/>
              </a:tabLst>
            </a:pPr>
            <a:r>
              <a:rPr lang="en-GB" sz="1400" spc="-5" dirty="0">
                <a:solidFill>
                  <a:srgbClr val="4D4D4D"/>
                </a:solidFill>
                <a:latin typeface="Arial"/>
                <a:cs typeface="Arial"/>
              </a:rPr>
              <a:t>Composed by </a:t>
            </a:r>
            <a:r>
              <a:rPr lang="en-GB" sz="1400" b="1" spc="-5" dirty="0">
                <a:solidFill>
                  <a:srgbClr val="4D4D4D"/>
                </a:solidFill>
                <a:latin typeface="Arial"/>
                <a:cs typeface="Arial"/>
              </a:rPr>
              <a:t>DSCs</a:t>
            </a:r>
            <a:r>
              <a:rPr lang="en-GB" sz="1400" spc="-5" dirty="0">
                <a:solidFill>
                  <a:srgbClr val="4D4D4D"/>
                </a:solidFill>
                <a:latin typeface="Arial"/>
                <a:cs typeface="Arial"/>
              </a:rPr>
              <a:t>, chaired by </a:t>
            </a:r>
            <a:r>
              <a:rPr lang="en-GB" sz="1400" b="1" spc="-5" dirty="0">
                <a:solidFill>
                  <a:srgbClr val="4D4D4D"/>
                </a:solidFill>
                <a:latin typeface="Arial"/>
                <a:cs typeface="Arial"/>
              </a:rPr>
              <a:t>EC</a:t>
            </a:r>
            <a:endParaRPr sz="1400" b="1" dirty="0">
              <a:latin typeface="Arial"/>
              <a:cs typeface="Arial"/>
            </a:endParaRPr>
          </a:p>
          <a:p>
            <a:pPr marL="184785" marR="16510" indent="-172720">
              <a:lnSpc>
                <a:spcPct val="100000"/>
              </a:lnSpc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GB" sz="1400" b="1" spc="-5" dirty="0">
                <a:solidFill>
                  <a:srgbClr val="4D4D4D"/>
                </a:solidFill>
                <a:latin typeface="Arial"/>
                <a:cs typeface="Arial"/>
              </a:rPr>
              <a:t>Advises</a:t>
            </a:r>
            <a:r>
              <a:rPr lang="en-GB" sz="1400" spc="-5" dirty="0">
                <a:solidFill>
                  <a:srgbClr val="4D4D4D"/>
                </a:solidFill>
                <a:latin typeface="Arial"/>
                <a:cs typeface="Arial"/>
              </a:rPr>
              <a:t> DSCs and EC, recommending actions</a:t>
            </a:r>
            <a:endParaRPr sz="1400" dirty="0">
              <a:latin typeface="Arial"/>
              <a:cs typeface="Arial"/>
            </a:endParaRPr>
          </a:p>
          <a:p>
            <a:pPr marL="184785" marR="285115" indent="-172720">
              <a:lnSpc>
                <a:spcPct val="100000"/>
              </a:lnSpc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GB" sz="1400" b="1" spc="-5" dirty="0">
                <a:solidFill>
                  <a:srgbClr val="4D4D4D"/>
                </a:solidFill>
                <a:latin typeface="Arial"/>
                <a:cs typeface="Arial"/>
              </a:rPr>
              <a:t>Acts</a:t>
            </a:r>
            <a:r>
              <a:rPr lang="en-GB" sz="1400" spc="-5" dirty="0">
                <a:solidFill>
                  <a:srgbClr val="4D4D4D"/>
                </a:solidFill>
                <a:latin typeface="Arial"/>
                <a:cs typeface="Arial"/>
              </a:rPr>
              <a:t> are non-binding but must be taken into account</a:t>
            </a:r>
            <a:endParaRPr sz="1400" dirty="0">
              <a:latin typeface="Arial"/>
              <a:cs typeface="Arial"/>
            </a:endParaRPr>
          </a:p>
          <a:p>
            <a:pPr marL="184785" marR="5080" indent="-172720">
              <a:lnSpc>
                <a:spcPct val="100000"/>
              </a:lnSpc>
              <a:spcBef>
                <a:spcPts val="605"/>
              </a:spcBef>
              <a:buFont typeface="Arial"/>
              <a:buChar char="•"/>
              <a:tabLst>
                <a:tab pos="185420" algn="l"/>
              </a:tabLst>
            </a:pPr>
            <a:r>
              <a:rPr lang="en-GB" sz="1400" b="1" spc="-5" dirty="0">
                <a:solidFill>
                  <a:srgbClr val="4D4D4D"/>
                </a:solidFill>
                <a:latin typeface="Arial"/>
                <a:cs typeface="Arial"/>
              </a:rPr>
              <a:t>Cooperation</a:t>
            </a:r>
            <a:r>
              <a:rPr lang="en-GB" sz="1400" spc="-5" dirty="0">
                <a:solidFill>
                  <a:srgbClr val="4D4D4D"/>
                </a:solidFill>
                <a:latin typeface="Arial"/>
                <a:cs typeface="Arial"/>
              </a:rPr>
              <a:t> with other EU bodies and agencies on related matters</a:t>
            </a:r>
            <a:endParaRPr sz="1400" dirty="0">
              <a:latin typeface="Arial"/>
              <a:cs typeface="Arial"/>
            </a:endParaRPr>
          </a:p>
        </p:txBody>
      </p:sp>
      <p:sp>
        <p:nvSpPr>
          <p:cNvPr id="49" name="object 14">
            <a:extLst>
              <a:ext uri="{FF2B5EF4-FFF2-40B4-BE49-F238E27FC236}">
                <a16:creationId xmlns:a16="http://schemas.microsoft.com/office/drawing/2014/main" id="{0AD67A36-F5CB-4C23-89D0-05C3BA1EE292}"/>
              </a:ext>
            </a:extLst>
          </p:cNvPr>
          <p:cNvSpPr txBox="1"/>
          <p:nvPr/>
        </p:nvSpPr>
        <p:spPr>
          <a:xfrm>
            <a:off x="4577423" y="1509216"/>
            <a:ext cx="1784590" cy="850874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87960">
              <a:lnSpc>
                <a:spcPct val="100000"/>
              </a:lnSpc>
              <a:spcBef>
                <a:spcPts val="155"/>
              </a:spcBef>
            </a:pPr>
            <a:r>
              <a:rPr lang="en-GB" sz="1800" b="1" spc="-5" dirty="0">
                <a:solidFill>
                  <a:srgbClr val="FFFFFF"/>
                </a:solidFill>
                <a:latin typeface="Arial"/>
                <a:cs typeface="Arial"/>
              </a:rPr>
              <a:t>Board for Digital Services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55" name="object 3">
            <a:extLst>
              <a:ext uri="{FF2B5EF4-FFF2-40B4-BE49-F238E27FC236}">
                <a16:creationId xmlns:a16="http://schemas.microsoft.com/office/drawing/2014/main" id="{8744591A-956B-4CAF-B9F0-D2491C24DBAC}"/>
              </a:ext>
            </a:extLst>
          </p:cNvPr>
          <p:cNvSpPr/>
          <p:nvPr/>
        </p:nvSpPr>
        <p:spPr>
          <a:xfrm>
            <a:off x="7683622" y="1536992"/>
            <a:ext cx="2597150" cy="847725"/>
          </a:xfrm>
          <a:custGeom>
            <a:avLst/>
            <a:gdLst/>
            <a:ahLst/>
            <a:cxnLst/>
            <a:rect l="l" t="t" r="r" b="b"/>
            <a:pathLst>
              <a:path w="2597150" h="847725">
                <a:moveTo>
                  <a:pt x="0" y="847344"/>
                </a:moveTo>
                <a:lnTo>
                  <a:pt x="2596896" y="847344"/>
                </a:lnTo>
                <a:lnTo>
                  <a:pt x="2596896" y="0"/>
                </a:lnTo>
                <a:lnTo>
                  <a:pt x="0" y="0"/>
                </a:lnTo>
                <a:lnTo>
                  <a:pt x="0" y="847344"/>
                </a:lnTo>
                <a:close/>
              </a:path>
            </a:pathLst>
          </a:custGeom>
          <a:solidFill>
            <a:srgbClr val="4471C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6" name="object 6">
            <a:extLst>
              <a:ext uri="{FF2B5EF4-FFF2-40B4-BE49-F238E27FC236}">
                <a16:creationId xmlns:a16="http://schemas.microsoft.com/office/drawing/2014/main" id="{AB2A33FB-B9C6-45CE-AC01-7B51634EB626}"/>
              </a:ext>
            </a:extLst>
          </p:cNvPr>
          <p:cNvGrpSpPr/>
          <p:nvPr/>
        </p:nvGrpSpPr>
        <p:grpSpPr>
          <a:xfrm>
            <a:off x="7683622" y="2390088"/>
            <a:ext cx="2597150" cy="3916878"/>
            <a:chOff x="9186671" y="1784604"/>
            <a:chExt cx="2597150" cy="4832985"/>
          </a:xfrm>
        </p:grpSpPr>
        <p:sp>
          <p:nvSpPr>
            <p:cNvPr id="57" name="object 7">
              <a:extLst>
                <a:ext uri="{FF2B5EF4-FFF2-40B4-BE49-F238E27FC236}">
                  <a16:creationId xmlns:a16="http://schemas.microsoft.com/office/drawing/2014/main" id="{A0D68890-D3E4-422C-BCA0-BA1F60A0F933}"/>
                </a:ext>
              </a:extLst>
            </p:cNvPr>
            <p:cNvSpPr/>
            <p:nvPr/>
          </p:nvSpPr>
          <p:spPr>
            <a:xfrm>
              <a:off x="9186671" y="1784604"/>
              <a:ext cx="2597150" cy="4832985"/>
            </a:xfrm>
            <a:custGeom>
              <a:avLst/>
              <a:gdLst/>
              <a:ahLst/>
              <a:cxnLst/>
              <a:rect l="l" t="t" r="r" b="b"/>
              <a:pathLst>
                <a:path w="2597150" h="4832984">
                  <a:moveTo>
                    <a:pt x="2596896" y="0"/>
                  </a:moveTo>
                  <a:lnTo>
                    <a:pt x="0" y="0"/>
                  </a:lnTo>
                  <a:lnTo>
                    <a:pt x="0" y="4832604"/>
                  </a:lnTo>
                  <a:lnTo>
                    <a:pt x="2596896" y="4832604"/>
                  </a:lnTo>
                  <a:lnTo>
                    <a:pt x="2596896" y="0"/>
                  </a:lnTo>
                  <a:close/>
                </a:path>
              </a:pathLst>
            </a:custGeom>
            <a:solidFill>
              <a:srgbClr val="CFD4EA">
                <a:alpha val="90194"/>
              </a:srgbClr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8">
              <a:extLst>
                <a:ext uri="{FF2B5EF4-FFF2-40B4-BE49-F238E27FC236}">
                  <a16:creationId xmlns:a16="http://schemas.microsoft.com/office/drawing/2014/main" id="{E661F78A-F081-414A-A84E-9B1AAC909C87}"/>
                </a:ext>
              </a:extLst>
            </p:cNvPr>
            <p:cNvSpPr/>
            <p:nvPr/>
          </p:nvSpPr>
          <p:spPr>
            <a:xfrm>
              <a:off x="9186671" y="1784604"/>
              <a:ext cx="2597150" cy="4832985"/>
            </a:xfrm>
            <a:custGeom>
              <a:avLst/>
              <a:gdLst/>
              <a:ahLst/>
              <a:cxnLst/>
              <a:rect l="l" t="t" r="r" b="b"/>
              <a:pathLst>
                <a:path w="2597150" h="4832984">
                  <a:moveTo>
                    <a:pt x="0" y="4832604"/>
                  </a:moveTo>
                  <a:lnTo>
                    <a:pt x="2596896" y="4832604"/>
                  </a:lnTo>
                  <a:lnTo>
                    <a:pt x="2596896" y="0"/>
                  </a:lnTo>
                  <a:lnTo>
                    <a:pt x="0" y="0"/>
                  </a:lnTo>
                  <a:lnTo>
                    <a:pt x="0" y="4832604"/>
                  </a:lnTo>
                  <a:close/>
                </a:path>
              </a:pathLst>
            </a:custGeom>
            <a:ln w="12192">
              <a:noFill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9" name="object 10">
            <a:extLst>
              <a:ext uri="{FF2B5EF4-FFF2-40B4-BE49-F238E27FC236}">
                <a16:creationId xmlns:a16="http://schemas.microsoft.com/office/drawing/2014/main" id="{E3812AED-0E96-4D6D-AD2D-69FFDDB74295}"/>
              </a:ext>
            </a:extLst>
          </p:cNvPr>
          <p:cNvSpPr txBox="1"/>
          <p:nvPr/>
        </p:nvSpPr>
        <p:spPr>
          <a:xfrm>
            <a:off x="7799864" y="2581967"/>
            <a:ext cx="2181150" cy="35811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endParaRPr lang="en-GB" sz="1000" b="1" dirty="0">
              <a:solidFill>
                <a:srgbClr val="4D4D4D"/>
              </a:solidFill>
              <a:latin typeface="Arial"/>
              <a:cs typeface="Arial"/>
            </a:endParaRPr>
          </a:p>
          <a:p>
            <a:pPr marL="184785" indent="-1727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85420" algn="l"/>
              </a:tabLst>
            </a:pPr>
            <a:r>
              <a:rPr lang="en-GB" sz="1400" b="1" dirty="0">
                <a:solidFill>
                  <a:srgbClr val="4D4D4D"/>
                </a:solidFill>
                <a:latin typeface="Arial"/>
                <a:cs typeface="Arial"/>
              </a:rPr>
              <a:t>Administrative support </a:t>
            </a:r>
            <a:r>
              <a:rPr lang="en-GB" sz="1400" dirty="0">
                <a:solidFill>
                  <a:srgbClr val="4D4D4D"/>
                </a:solidFill>
                <a:latin typeface="Arial"/>
                <a:cs typeface="Arial"/>
              </a:rPr>
              <a:t>to the Board</a:t>
            </a:r>
            <a:endParaRPr sz="1400" dirty="0">
              <a:latin typeface="Arial"/>
              <a:cs typeface="Arial"/>
            </a:endParaRPr>
          </a:p>
          <a:p>
            <a:pPr marL="184785" marR="67310" indent="-172720">
              <a:lnSpc>
                <a:spcPct val="100000"/>
              </a:lnSpc>
              <a:spcBef>
                <a:spcPts val="600"/>
              </a:spcBef>
              <a:buFont typeface="Arial"/>
              <a:buChar char="•"/>
              <a:tabLst>
                <a:tab pos="185420" algn="l"/>
              </a:tabLst>
            </a:pPr>
            <a:r>
              <a:rPr lang="en-GB" sz="1400" b="1" spc="-5" dirty="0">
                <a:solidFill>
                  <a:srgbClr val="4D4D4D"/>
                </a:solidFill>
                <a:latin typeface="Arial"/>
                <a:cs typeface="Arial"/>
              </a:rPr>
              <a:t>Advises</a:t>
            </a:r>
            <a:r>
              <a:rPr lang="en-GB" sz="1400" spc="-5" dirty="0">
                <a:solidFill>
                  <a:srgbClr val="4D4D4D"/>
                </a:solidFill>
                <a:latin typeface="Arial"/>
                <a:cs typeface="Arial"/>
              </a:rPr>
              <a:t> on cross-border disputes</a:t>
            </a:r>
            <a:endParaRPr sz="1400" dirty="0">
              <a:latin typeface="Arial"/>
              <a:cs typeface="Arial"/>
            </a:endParaRPr>
          </a:p>
          <a:p>
            <a:pPr marL="184785" marR="16510" indent="-172720">
              <a:lnSpc>
                <a:spcPct val="100000"/>
              </a:lnSpc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GB" sz="1400" b="1" spc="-5" dirty="0">
                <a:solidFill>
                  <a:srgbClr val="4D4D4D"/>
                </a:solidFill>
                <a:latin typeface="Arial"/>
                <a:cs typeface="Arial"/>
              </a:rPr>
              <a:t>Intervenes</a:t>
            </a:r>
            <a:r>
              <a:rPr lang="en-GB" sz="1400" spc="-5" dirty="0">
                <a:solidFill>
                  <a:srgbClr val="4D4D4D"/>
                </a:solidFill>
                <a:latin typeface="Arial"/>
                <a:cs typeface="Arial"/>
              </a:rPr>
              <a:t> upon DSC request</a:t>
            </a:r>
            <a:endParaRPr sz="1400" dirty="0">
              <a:latin typeface="Arial"/>
              <a:cs typeface="Arial"/>
            </a:endParaRPr>
          </a:p>
          <a:p>
            <a:pPr marL="184785" marR="285115" indent="-172720">
              <a:lnSpc>
                <a:spcPct val="100000"/>
              </a:lnSpc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GB" sz="1400" b="1" spc="-5" dirty="0">
                <a:solidFill>
                  <a:srgbClr val="4D4D4D"/>
                </a:solidFill>
                <a:latin typeface="Arial"/>
                <a:cs typeface="Arial"/>
              </a:rPr>
              <a:t>Direct enforcement powers </a:t>
            </a:r>
            <a:r>
              <a:rPr lang="en-GB" sz="1400" spc="-5" dirty="0">
                <a:solidFill>
                  <a:srgbClr val="4D4D4D"/>
                </a:solidFill>
                <a:latin typeface="Arial"/>
                <a:cs typeface="Arial"/>
              </a:rPr>
              <a:t>for very large online platforms and if DSCs fail to act</a:t>
            </a:r>
            <a:endParaRPr sz="1400" dirty="0">
              <a:latin typeface="Arial"/>
              <a:cs typeface="Arial"/>
            </a:endParaRPr>
          </a:p>
          <a:p>
            <a:pPr marL="184785" marR="285115" indent="-172720">
              <a:lnSpc>
                <a:spcPct val="100000"/>
              </a:lnSpc>
              <a:spcBef>
                <a:spcPts val="600"/>
              </a:spcBef>
              <a:buChar char="•"/>
              <a:tabLst>
                <a:tab pos="185420" algn="l"/>
              </a:tabLst>
            </a:pPr>
            <a:r>
              <a:rPr lang="en-GB" sz="1400" b="1" spc="-5" dirty="0">
                <a:solidFill>
                  <a:srgbClr val="4D4D4D"/>
                </a:solidFill>
                <a:latin typeface="Arial"/>
                <a:cs typeface="Arial"/>
              </a:rPr>
              <a:t>Investigatory </a:t>
            </a:r>
            <a:r>
              <a:rPr lang="en-GB" sz="1400" spc="-5" dirty="0">
                <a:solidFill>
                  <a:srgbClr val="4D4D4D"/>
                </a:solidFill>
                <a:latin typeface="Arial"/>
                <a:cs typeface="Arial"/>
              </a:rPr>
              <a:t>powers and ability to impose </a:t>
            </a:r>
            <a:r>
              <a:rPr lang="en-GB" sz="1400" b="1" spc="-5" dirty="0">
                <a:solidFill>
                  <a:srgbClr val="4D4D4D"/>
                </a:solidFill>
                <a:latin typeface="Arial"/>
                <a:cs typeface="Arial"/>
              </a:rPr>
              <a:t>fines and penalties</a:t>
            </a:r>
          </a:p>
          <a:p>
            <a:pPr marL="12065" marR="285115">
              <a:lnSpc>
                <a:spcPct val="100000"/>
              </a:lnSpc>
              <a:spcBef>
                <a:spcPts val="600"/>
              </a:spcBef>
              <a:tabLst>
                <a:tab pos="185420" algn="l"/>
              </a:tabLst>
            </a:pPr>
            <a:endParaRPr lang="en-GB" sz="1400" b="1" spc="-5" dirty="0">
              <a:solidFill>
                <a:srgbClr val="4D4D4D"/>
              </a:solidFill>
              <a:latin typeface="Arial"/>
              <a:cs typeface="Arial"/>
            </a:endParaRPr>
          </a:p>
        </p:txBody>
      </p:sp>
      <p:sp>
        <p:nvSpPr>
          <p:cNvPr id="63" name="object 14">
            <a:extLst>
              <a:ext uri="{FF2B5EF4-FFF2-40B4-BE49-F238E27FC236}">
                <a16:creationId xmlns:a16="http://schemas.microsoft.com/office/drawing/2014/main" id="{0D1EC27D-5AB4-40F8-A2A3-BADB146419F8}"/>
              </a:ext>
            </a:extLst>
          </p:cNvPr>
          <p:cNvSpPr txBox="1"/>
          <p:nvPr/>
        </p:nvSpPr>
        <p:spPr>
          <a:xfrm>
            <a:off x="7658716" y="1625215"/>
            <a:ext cx="1713917" cy="573875"/>
          </a:xfrm>
          <a:prstGeom prst="rect">
            <a:avLst/>
          </a:prstGeom>
        </p:spPr>
        <p:txBody>
          <a:bodyPr vert="horz" wrap="square" lIns="0" tIns="19685" rIns="0" bIns="0" rtlCol="0">
            <a:spAutoFit/>
          </a:bodyPr>
          <a:lstStyle/>
          <a:p>
            <a:pPr marL="187960">
              <a:lnSpc>
                <a:spcPct val="100000"/>
              </a:lnSpc>
              <a:spcBef>
                <a:spcPts val="155"/>
              </a:spcBef>
            </a:pPr>
            <a:r>
              <a:rPr lang="en-GB" sz="1800" b="1" spc="-5" dirty="0">
                <a:solidFill>
                  <a:srgbClr val="FFFFFF"/>
                </a:solidFill>
                <a:latin typeface="Arial"/>
                <a:cs typeface="Arial"/>
              </a:rPr>
              <a:t>European Commission</a:t>
            </a:r>
            <a:endParaRPr sz="1800" dirty="0"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71E0F-1C52-42E8-B2E5-4468A9D4B1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3698" b="30846"/>
          <a:stretch/>
        </p:blipFill>
        <p:spPr>
          <a:xfrm>
            <a:off x="9227528" y="1670973"/>
            <a:ext cx="989367" cy="4497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E9798CE-1017-4FB5-A240-42024E3199E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989" t="3862" r="8709" b="17910"/>
          <a:stretch/>
        </p:blipFill>
        <p:spPr>
          <a:xfrm>
            <a:off x="6362013" y="1606781"/>
            <a:ext cx="714016" cy="6786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8BEE04-0AC2-4739-B99E-A7860460FB5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167" r="7547" b="15920"/>
          <a:stretch/>
        </p:blipFill>
        <p:spPr>
          <a:xfrm>
            <a:off x="3264185" y="1563942"/>
            <a:ext cx="725628" cy="741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022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035DE809-E0CA-7E4E-9AE4-744818638868}"/>
              </a:ext>
            </a:extLst>
          </p:cNvPr>
          <p:cNvSpPr txBox="1"/>
          <p:nvPr/>
        </p:nvSpPr>
        <p:spPr>
          <a:xfrm>
            <a:off x="396946" y="338856"/>
            <a:ext cx="11025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Next Steps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CFA06-3B08-46FD-82A0-20F3C170FC6B}"/>
              </a:ext>
            </a:extLst>
          </p:cNvPr>
          <p:cNvSpPr txBox="1"/>
          <p:nvPr/>
        </p:nvSpPr>
        <p:spPr>
          <a:xfrm>
            <a:off x="313271" y="1726663"/>
            <a:ext cx="1119270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5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European </a:t>
            </a:r>
            <a:r>
              <a:rPr lang="en-GB" dirty="0">
                <a:solidFill>
                  <a:schemeClr val="accent5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Parliament and the Council of the European Union will assess the proposed Regulation in the context of the </a:t>
            </a:r>
            <a:r>
              <a:rPr lang="en-GB" b="1" dirty="0">
                <a:solidFill>
                  <a:schemeClr val="accent5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co-decision process</a:t>
            </a:r>
            <a:r>
              <a:rPr lang="en-GB" dirty="0">
                <a:solidFill>
                  <a:schemeClr val="accent5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. </a:t>
            </a:r>
          </a:p>
          <a:p>
            <a:pPr>
              <a:buClr>
                <a:schemeClr val="tx1"/>
              </a:buClr>
            </a:pPr>
            <a:endParaRPr lang="en-GB" dirty="0">
              <a:solidFill>
                <a:schemeClr val="accent5"/>
              </a:solidFill>
              <a:effectLst/>
              <a:latin typeface="+mj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5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The European Commission is currently </a:t>
            </a:r>
            <a:r>
              <a:rPr lang="en-GB" b="1" dirty="0">
                <a:solidFill>
                  <a:schemeClr val="accent5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open for feedback </a:t>
            </a:r>
            <a:r>
              <a:rPr lang="en-GB" dirty="0">
                <a:solidFill>
                  <a:schemeClr val="accent5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on the proposal until March 3. We highly encourage members to provide comments on the proposal </a:t>
            </a:r>
            <a:r>
              <a:rPr lang="en-GB" u="sng" dirty="0">
                <a:solidFill>
                  <a:schemeClr val="accent5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GB" dirty="0">
                <a:solidFill>
                  <a:schemeClr val="accent5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. </a:t>
            </a:r>
          </a:p>
          <a:p>
            <a:pPr>
              <a:buClr>
                <a:schemeClr val="tx1"/>
              </a:buClr>
            </a:pPr>
            <a:endParaRPr lang="en-GB" dirty="0">
              <a:solidFill>
                <a:schemeClr val="accent5"/>
              </a:solidFill>
              <a:effectLst/>
              <a:latin typeface="+mj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5"/>
                </a:solidFill>
                <a:effectLst/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B" dirty="0">
                <a:solidFill>
                  <a:schemeClr val="accent5"/>
                </a:solidFill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ICC will provide </a:t>
            </a:r>
            <a:r>
              <a:rPr lang="en-GB" b="1" dirty="0">
                <a:solidFill>
                  <a:schemeClr val="accent5"/>
                </a:solidFill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support and guidance </a:t>
            </a:r>
            <a:r>
              <a:rPr lang="en-GB" dirty="0">
                <a:solidFill>
                  <a:schemeClr val="accent5"/>
                </a:solidFill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throughout the upcoming process. We will aim to regularly </a:t>
            </a:r>
            <a:r>
              <a:rPr lang="en-GB" b="1" dirty="0">
                <a:solidFill>
                  <a:schemeClr val="accent5"/>
                </a:solidFill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inform members </a:t>
            </a:r>
            <a:r>
              <a:rPr lang="en-GB" dirty="0">
                <a:solidFill>
                  <a:schemeClr val="accent5"/>
                </a:solidFill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on the evolution of the discussions, and, more importantly, create </a:t>
            </a:r>
            <a:r>
              <a:rPr lang="en-GB" b="1" dirty="0">
                <a:solidFill>
                  <a:schemeClr val="accent5"/>
                </a:solidFill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opportunities for members to engage directly with policy makers</a:t>
            </a:r>
            <a:r>
              <a:rPr lang="en-GB" dirty="0">
                <a:solidFill>
                  <a:schemeClr val="accent5"/>
                </a:solidFill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>
              <a:buClr>
                <a:schemeClr val="tx1"/>
              </a:buClr>
            </a:pPr>
            <a:endParaRPr lang="en-GB" dirty="0">
              <a:solidFill>
                <a:schemeClr val="accent5"/>
              </a:solidFill>
              <a:latin typeface="+mj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5"/>
                </a:solidFill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ICC Secretariat is looking to provide members and National Committees with an opportunity to engage with </a:t>
            </a:r>
            <a:r>
              <a:rPr lang="en-GB" b="1" dirty="0">
                <a:solidFill>
                  <a:schemeClr val="accent5"/>
                </a:solidFill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DG CNECT during a second roundtable discussion</a:t>
            </a:r>
            <a:r>
              <a:rPr lang="en-GB" dirty="0">
                <a:solidFill>
                  <a:schemeClr val="accent5"/>
                </a:solidFill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</a:p>
          <a:p>
            <a:pPr>
              <a:buClr>
                <a:schemeClr val="tx1"/>
              </a:buClr>
            </a:pPr>
            <a:endParaRPr lang="en-GB" dirty="0">
              <a:solidFill>
                <a:schemeClr val="accent5"/>
              </a:solidFill>
              <a:latin typeface="+mj-lt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5"/>
                </a:solidFill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We </a:t>
            </a:r>
            <a:r>
              <a:rPr lang="en-GB" b="1" dirty="0">
                <a:solidFill>
                  <a:schemeClr val="accent5"/>
                </a:solidFill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welcome your input </a:t>
            </a:r>
            <a:r>
              <a:rPr lang="en-GB" dirty="0">
                <a:solidFill>
                  <a:schemeClr val="accent5"/>
                </a:solidFill>
                <a:latin typeface="+mj-lt"/>
                <a:ea typeface="DengXian" panose="02010600030101010101" pitchFamily="2" charset="-122"/>
                <a:cs typeface="Arial" panose="020B0604020202020204" pitchFamily="34" charset="0"/>
              </a:rPr>
              <a:t>to identify specific topics of interest and consolidate salient questions that we can include in the roundtable discussion.</a:t>
            </a:r>
            <a:endParaRPr lang="en-GB" dirty="0">
              <a:solidFill>
                <a:schemeClr val="accent5"/>
              </a:solidFill>
              <a:effectLst/>
              <a:latin typeface="+mj-lt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613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04C0AB-3D78-4A91-8573-A71CB4BBFFA4}"/>
              </a:ext>
            </a:extLst>
          </p:cNvPr>
          <p:cNvSpPr/>
          <p:nvPr/>
        </p:nvSpPr>
        <p:spPr>
          <a:xfrm>
            <a:off x="2210325" y="1101800"/>
            <a:ext cx="6096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defRPr/>
            </a:pPr>
            <a:r>
              <a:rPr lang="en-US" sz="3200" kern="0" dirty="0">
                <a:solidFill>
                  <a:srgbClr val="FFFFFF"/>
                </a:solidFill>
                <a:cs typeface="Gotham Light" pitchFamily="50" charset="0"/>
              </a:rPr>
              <a:t>THANK YOU!</a:t>
            </a:r>
          </a:p>
          <a:p>
            <a:pPr lvl="0" algn="ctr">
              <a:defRPr/>
            </a:pPr>
            <a:endParaRPr lang="en-US" sz="3200" kern="0" dirty="0">
              <a:solidFill>
                <a:srgbClr val="FFFFFF"/>
              </a:solidFill>
              <a:cs typeface="Gotham Light" pitchFamily="50" charset="0"/>
            </a:endParaRPr>
          </a:p>
          <a:p>
            <a:pPr lvl="0" algn="ctr">
              <a:defRPr/>
            </a:pPr>
            <a:r>
              <a:rPr lang="en-US" b="1" kern="0" dirty="0">
                <a:solidFill>
                  <a:srgbClr val="FFFFFF"/>
                </a:solidFill>
                <a:cs typeface="Gotham Light" pitchFamily="50" charset="0"/>
              </a:rPr>
              <a:t>Contact </a:t>
            </a:r>
            <a:r>
              <a:rPr lang="en-US" b="1" kern="0" dirty="0">
                <a:solidFill>
                  <a:srgbClr val="FFFFFF"/>
                </a:solidFill>
              </a:rPr>
              <a:t>Details - Innovation for All Hub</a:t>
            </a:r>
            <a:endParaRPr lang="en-US" kern="0" dirty="0">
              <a:solidFill>
                <a:srgbClr val="00BCE6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9AF0EE-82B1-4ED9-8AB7-614DFACFB632}"/>
              </a:ext>
            </a:extLst>
          </p:cNvPr>
          <p:cNvSpPr txBox="1"/>
          <p:nvPr/>
        </p:nvSpPr>
        <p:spPr>
          <a:xfrm>
            <a:off x="3833863" y="2901780"/>
            <a:ext cx="3424270" cy="812451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 lvl="0">
              <a:defRPr/>
            </a:pPr>
            <a:r>
              <a:rPr lang="en-US" kern="0" dirty="0">
                <a:solidFill>
                  <a:srgbClr val="FFFFFF"/>
                </a:solidFill>
                <a:cs typeface="Gotham Light" pitchFamily="50" charset="0"/>
              </a:rPr>
              <a:t>Sophie </a:t>
            </a:r>
            <a:r>
              <a:rPr lang="en-US" kern="0" dirty="0" err="1">
                <a:solidFill>
                  <a:srgbClr val="FFFFFF"/>
                </a:solidFill>
                <a:cs typeface="Gotham Light" pitchFamily="50" charset="0"/>
              </a:rPr>
              <a:t>Peresson</a:t>
            </a:r>
            <a:r>
              <a:rPr lang="en-US" kern="0" dirty="0">
                <a:solidFill>
                  <a:srgbClr val="FFFFFF"/>
                </a:solidFill>
                <a:cs typeface="Gotham Light" pitchFamily="50" charset="0"/>
              </a:rPr>
              <a:t>, Director</a:t>
            </a:r>
          </a:p>
          <a:p>
            <a:pPr>
              <a:defRPr/>
            </a:pPr>
            <a:r>
              <a:rPr lang="en-US" kern="0" dirty="0">
                <a:solidFill>
                  <a:srgbClr val="00BCE6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sophie.peresson@iccwbo.org</a:t>
            </a:r>
            <a:endParaRPr lang="en-US" kern="0" dirty="0">
              <a:solidFill>
                <a:srgbClr val="00BCE6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0E8D07-97C6-47F1-BD05-BD7DF0159F55}"/>
              </a:ext>
            </a:extLst>
          </p:cNvPr>
          <p:cNvSpPr txBox="1"/>
          <p:nvPr/>
        </p:nvSpPr>
        <p:spPr>
          <a:xfrm>
            <a:off x="1878940" y="4043926"/>
            <a:ext cx="3424270" cy="812450"/>
          </a:xfrm>
          <a:prstGeom prst="rect">
            <a:avLst/>
          </a:prstGeom>
        </p:spPr>
        <p:txBody>
          <a:bodyPr wrap="square" rtlCol="0">
            <a:normAutofit/>
          </a:bodyPr>
          <a:lstStyle/>
          <a:p>
            <a:pPr>
              <a:defRPr/>
            </a:pPr>
            <a:r>
              <a:rPr lang="en-US" kern="0" dirty="0">
                <a:solidFill>
                  <a:srgbClr val="FFFFFF"/>
                </a:solidFill>
                <a:cs typeface="Gotham Light" pitchFamily="50" charset="0"/>
              </a:rPr>
              <a:t>Charly Gordon, Deputy Director</a:t>
            </a:r>
            <a:endParaRPr lang="en-US" kern="0" dirty="0">
              <a:solidFill>
                <a:srgbClr val="00BCE6"/>
              </a:solidFill>
            </a:endParaRPr>
          </a:p>
          <a:p>
            <a:pPr>
              <a:defRPr/>
            </a:pPr>
            <a:r>
              <a:rPr lang="en-US" kern="0" dirty="0">
                <a:solidFill>
                  <a:srgbClr val="00BCE6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charly.gordon@iccwbo.org</a:t>
            </a:r>
            <a:r>
              <a:rPr lang="en-US" kern="0" dirty="0">
                <a:solidFill>
                  <a:srgbClr val="00BCE6"/>
                </a:solidFill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6EFCDB-F824-4307-B7B2-3D4D8AC13273}"/>
              </a:ext>
            </a:extLst>
          </p:cNvPr>
          <p:cNvSpPr txBox="1"/>
          <p:nvPr/>
        </p:nvSpPr>
        <p:spPr>
          <a:xfrm>
            <a:off x="5998994" y="4056817"/>
            <a:ext cx="3424270" cy="812450"/>
          </a:xfrm>
          <a:prstGeom prst="rect">
            <a:avLst/>
          </a:prstGeom>
        </p:spPr>
        <p:txBody>
          <a:bodyPr wrap="square" rtlCol="0">
            <a:normAutofit fontScale="92500"/>
          </a:bodyPr>
          <a:lstStyle/>
          <a:p>
            <a:pPr>
              <a:defRPr/>
            </a:pPr>
            <a:r>
              <a:rPr lang="en-US" kern="0" dirty="0">
                <a:solidFill>
                  <a:srgbClr val="FFFFFF"/>
                </a:solidFill>
              </a:rPr>
              <a:t>Timea </a:t>
            </a:r>
            <a:r>
              <a:rPr lang="en-US" kern="0" dirty="0" err="1">
                <a:solidFill>
                  <a:srgbClr val="FFFFFF"/>
                </a:solidFill>
              </a:rPr>
              <a:t>Suto</a:t>
            </a:r>
            <a:r>
              <a:rPr lang="en-US" kern="0" dirty="0">
                <a:solidFill>
                  <a:srgbClr val="FFFFFF"/>
                </a:solidFill>
              </a:rPr>
              <a:t>, Knowledge Manager</a:t>
            </a:r>
          </a:p>
          <a:p>
            <a:pPr>
              <a:defRPr/>
            </a:pPr>
            <a:r>
              <a:rPr lang="en-US" kern="0" dirty="0">
                <a:solidFill>
                  <a:srgbClr val="00BCE6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Timea.suto@iccwbo.org</a:t>
            </a:r>
            <a:endParaRPr lang="en-US" kern="0" dirty="0">
              <a:solidFill>
                <a:srgbClr val="00BCE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655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id="{2CDC3EC3-A681-3146-8F21-5CFE4250C444}"/>
              </a:ext>
            </a:extLst>
          </p:cNvPr>
          <p:cNvSpPr txBox="1"/>
          <p:nvPr/>
        </p:nvSpPr>
        <p:spPr>
          <a:xfrm>
            <a:off x="396946" y="375208"/>
            <a:ext cx="11025353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sz="3200">
                <a:solidFill>
                  <a:srgbClr val="FFFFFF"/>
                </a:solidFill>
                <a:cs typeface="Arial" panose="020B0604020202020204" pitchFamily="34" charset="0"/>
              </a:rPr>
              <a:t>Setting the Scene</a:t>
            </a:r>
            <a:endParaRPr lang="en-US" sz="2200" i="1" dirty="0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5" name="ZoneTexte 3">
            <a:extLst>
              <a:ext uri="{FF2B5EF4-FFF2-40B4-BE49-F238E27FC236}">
                <a16:creationId xmlns:a16="http://schemas.microsoft.com/office/drawing/2014/main" id="{5B815E13-1517-4FC8-B780-899CE7EA9711}"/>
              </a:ext>
            </a:extLst>
          </p:cNvPr>
          <p:cNvSpPr txBox="1"/>
          <p:nvPr/>
        </p:nvSpPr>
        <p:spPr>
          <a:xfrm>
            <a:off x="265504" y="1909648"/>
            <a:ext cx="5089711" cy="2315090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sz="1500" dirty="0">
                <a:solidFill>
                  <a:srgbClr val="38424B"/>
                </a:solidFill>
                <a:cs typeface="Arial" panose="020B0604020202020204" pitchFamily="34" charset="0"/>
              </a:rPr>
              <a:t>The presence of illegal and harmful content online is increasingly </a:t>
            </a:r>
            <a:r>
              <a:rPr lang="en-US" sz="1500" b="1" dirty="0">
                <a:solidFill>
                  <a:srgbClr val="38424B"/>
                </a:solidFill>
                <a:cs typeface="Arial" panose="020B0604020202020204" pitchFamily="34" charset="0"/>
              </a:rPr>
              <a:t>eroding trust </a:t>
            </a:r>
            <a:r>
              <a:rPr lang="en-US" sz="1500" dirty="0">
                <a:solidFill>
                  <a:srgbClr val="38424B"/>
                </a:solidFill>
                <a:cs typeface="Arial" panose="020B0604020202020204" pitchFamily="34" charset="0"/>
              </a:rPr>
              <a:t>between digital service providers and users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US" sz="1500" dirty="0">
              <a:solidFill>
                <a:srgbClr val="38424B"/>
              </a:solidFill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38424B"/>
                </a:solidFill>
                <a:cs typeface="Arial" panose="020B0604020202020204" pitchFamily="34" charset="0"/>
              </a:rPr>
              <a:t>The increasing use of algorithmic personalisation and other tools to target and tailored content is leading to discussions on the </a:t>
            </a:r>
            <a:r>
              <a:rPr lang="en-GB" sz="1500" b="1" dirty="0">
                <a:solidFill>
                  <a:srgbClr val="38424B"/>
                </a:solidFill>
                <a:cs typeface="Arial" panose="020B0604020202020204" pitchFamily="34" charset="0"/>
              </a:rPr>
              <a:t>ethical considerations </a:t>
            </a:r>
            <a:r>
              <a:rPr lang="en-GB" sz="1500" dirty="0">
                <a:solidFill>
                  <a:srgbClr val="38424B"/>
                </a:solidFill>
                <a:cs typeface="Arial" panose="020B0604020202020204" pitchFamily="34" charset="0"/>
              </a:rPr>
              <a:t>of such practices.</a:t>
            </a:r>
            <a:endParaRPr lang="en-GB" sz="1500" b="1" dirty="0">
              <a:solidFill>
                <a:srgbClr val="38424B"/>
              </a:solidFill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US" sz="1500" dirty="0">
              <a:solidFill>
                <a:srgbClr val="38424B"/>
              </a:solidFill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38424B"/>
                </a:solidFill>
                <a:cs typeface="Arial" panose="020B0604020202020204" pitchFamily="34" charset="0"/>
              </a:rPr>
              <a:t>Policy makers have been placing </a:t>
            </a:r>
            <a:r>
              <a:rPr lang="en-GB" sz="1500" b="1" dirty="0">
                <a:solidFill>
                  <a:srgbClr val="38424B"/>
                </a:solidFill>
                <a:cs typeface="Arial" panose="020B0604020202020204" pitchFamily="34" charset="0"/>
              </a:rPr>
              <a:t>increasing pressure on technology companies</a:t>
            </a:r>
            <a:r>
              <a:rPr lang="en-GB" sz="1500" dirty="0">
                <a:solidFill>
                  <a:srgbClr val="38424B"/>
                </a:solidFill>
                <a:cs typeface="Arial" panose="020B0604020202020204" pitchFamily="34" charset="0"/>
              </a:rPr>
              <a:t> to be more transparent and to manage content on their platforms.</a:t>
            </a:r>
            <a:endParaRPr lang="en-GB" sz="1500" b="1" dirty="0">
              <a:solidFill>
                <a:srgbClr val="38424B"/>
              </a:solidFill>
              <a:cs typeface="Arial" panose="020B0604020202020204" pitchFamily="34" charset="0"/>
            </a:endParaRPr>
          </a:p>
          <a:p>
            <a:pPr>
              <a:buClr>
                <a:schemeClr val="tx1"/>
              </a:buClr>
            </a:pPr>
            <a:endParaRPr lang="en-GB" sz="1500" b="1" dirty="0">
              <a:solidFill>
                <a:srgbClr val="38424B"/>
              </a:solidFill>
              <a:cs typeface="Arial" panose="020B060402020202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38424B"/>
                </a:solidFill>
                <a:cs typeface="Arial" panose="020B0604020202020204" pitchFamily="34" charset="0"/>
              </a:rPr>
              <a:t>Tensions between the local socio-cultural specificities of content and the global nature of the Internet is leading to </a:t>
            </a:r>
            <a:r>
              <a:rPr lang="en-GB" sz="1500" b="1" dirty="0">
                <a:solidFill>
                  <a:srgbClr val="38424B"/>
                </a:solidFill>
                <a:cs typeface="Arial" panose="020B0604020202020204" pitchFamily="34" charset="0"/>
              </a:rPr>
              <a:t>fragmentary dynamics and the balkanisation</a:t>
            </a:r>
            <a:r>
              <a:rPr lang="en-GB" sz="1500" dirty="0">
                <a:solidFill>
                  <a:srgbClr val="38424B"/>
                </a:solidFill>
                <a:cs typeface="Arial" panose="020B0604020202020204" pitchFamily="34" charset="0"/>
              </a:rPr>
              <a:t> of the global network.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sz="1400" b="1" dirty="0">
              <a:solidFill>
                <a:srgbClr val="38424B"/>
              </a:solidFill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A6C98F0-7E1C-4AE7-99B0-A235722D6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2071" y="1799680"/>
            <a:ext cx="5896779" cy="394298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37A6970-B04D-4DC7-936B-27BE5A86CDB2}"/>
              </a:ext>
            </a:extLst>
          </p:cNvPr>
          <p:cNvSpPr/>
          <p:nvPr/>
        </p:nvSpPr>
        <p:spPr>
          <a:xfrm>
            <a:off x="9216802" y="3771172"/>
            <a:ext cx="739673" cy="11997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8242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035DE809-E0CA-7E4E-9AE4-744818638868}"/>
              </a:ext>
            </a:extLst>
          </p:cNvPr>
          <p:cNvSpPr txBox="1"/>
          <p:nvPr/>
        </p:nvSpPr>
        <p:spPr>
          <a:xfrm>
            <a:off x="396946" y="338856"/>
            <a:ext cx="11025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prstClr val="white"/>
                </a:solidFill>
                <a:cs typeface="Arial" panose="020B0604020202020204" pitchFamily="34" charset="0"/>
              </a:rPr>
              <a:t>Background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F8A13C9-D601-3447-AAB5-E9A24C741AF3}"/>
              </a:ext>
            </a:extLst>
          </p:cNvPr>
          <p:cNvSpPr txBox="1"/>
          <p:nvPr/>
        </p:nvSpPr>
        <p:spPr>
          <a:xfrm>
            <a:off x="571086" y="2004166"/>
            <a:ext cx="10677072" cy="4323384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38424B"/>
                </a:solidFill>
              </a:rPr>
              <a:t>eCommerce Directive </a:t>
            </a:r>
            <a:r>
              <a:rPr lang="en-US" dirty="0">
                <a:solidFill>
                  <a:srgbClr val="38424B"/>
                </a:solidFill>
              </a:rPr>
              <a:t>(2000) - </a:t>
            </a:r>
            <a:r>
              <a:rPr lang="en-GB" dirty="0">
                <a:solidFill>
                  <a:srgbClr val="38424B"/>
                </a:solidFill>
              </a:rPr>
              <a:t>(</a:t>
            </a:r>
            <a:r>
              <a:rPr lang="en-GB" dirty="0" err="1">
                <a:solidFill>
                  <a:srgbClr val="38424B"/>
                </a:solidFill>
              </a:rPr>
              <a:t>i</a:t>
            </a:r>
            <a:r>
              <a:rPr lang="en-GB" dirty="0">
                <a:solidFill>
                  <a:srgbClr val="38424B"/>
                </a:solidFill>
              </a:rPr>
              <a:t>) promote e-commerce in the EU, (ii) prevent illegal content on the Internet and, (iii) protect EU fundamental rights</a:t>
            </a:r>
          </a:p>
          <a:p>
            <a:pPr>
              <a:buClr>
                <a:schemeClr val="tx1"/>
              </a:buClr>
            </a:pPr>
            <a:endParaRPr lang="en-GB" dirty="0">
              <a:solidFill>
                <a:srgbClr val="38424B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8424B"/>
                </a:solidFill>
              </a:rPr>
              <a:t>The </a:t>
            </a:r>
            <a:r>
              <a:rPr lang="en-GB" b="1" dirty="0">
                <a:solidFill>
                  <a:srgbClr val="38424B"/>
                </a:solidFill>
              </a:rPr>
              <a:t>Safe Harbour </a:t>
            </a:r>
            <a:r>
              <a:rPr lang="en-GB" dirty="0">
                <a:solidFill>
                  <a:srgbClr val="38424B"/>
                </a:solidFill>
              </a:rPr>
              <a:t>principle exempts from liability “information society service” providers who transmit or host content produced by a third party under certain conditions</a:t>
            </a:r>
          </a:p>
          <a:p>
            <a:pPr>
              <a:buClr>
                <a:schemeClr val="tx1"/>
              </a:buClr>
            </a:pPr>
            <a:endParaRPr lang="en-GB" dirty="0">
              <a:solidFill>
                <a:srgbClr val="38424B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8424B"/>
                </a:solidFill>
              </a:rPr>
              <a:t>Hosting providers are subject to '</a:t>
            </a:r>
            <a:r>
              <a:rPr lang="en-GB" b="1" dirty="0">
                <a:solidFill>
                  <a:srgbClr val="38424B"/>
                </a:solidFill>
              </a:rPr>
              <a:t>duties of care</a:t>
            </a:r>
            <a:r>
              <a:rPr lang="en-GB" dirty="0">
                <a:solidFill>
                  <a:srgbClr val="38424B"/>
                </a:solidFill>
              </a:rPr>
              <a:t>' and </a:t>
            </a:r>
            <a:r>
              <a:rPr lang="en-GB" b="1" dirty="0">
                <a:solidFill>
                  <a:srgbClr val="38424B"/>
                </a:solidFill>
              </a:rPr>
              <a:t>'notice and take down</a:t>
            </a:r>
            <a:r>
              <a:rPr lang="en-GB" dirty="0">
                <a:solidFill>
                  <a:srgbClr val="38424B"/>
                </a:solidFill>
              </a:rPr>
              <a:t>' obligations</a:t>
            </a:r>
          </a:p>
          <a:p>
            <a:pPr>
              <a:buClr>
                <a:schemeClr val="tx1"/>
              </a:buClr>
            </a:pPr>
            <a:endParaRPr lang="en-GB" dirty="0">
              <a:solidFill>
                <a:srgbClr val="38424B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8424B"/>
                </a:solidFill>
              </a:rPr>
              <a:t>The Directive </a:t>
            </a:r>
            <a:r>
              <a:rPr lang="en-GB" b="1" dirty="0">
                <a:solidFill>
                  <a:srgbClr val="38424B"/>
                </a:solidFill>
              </a:rPr>
              <a:t>prohibits Member States from imposing general obligations of monitoring</a:t>
            </a:r>
          </a:p>
          <a:p>
            <a:pPr>
              <a:buClr>
                <a:schemeClr val="tx1"/>
              </a:buClr>
            </a:pPr>
            <a:endParaRPr lang="en-GB" dirty="0">
              <a:solidFill>
                <a:srgbClr val="38424B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8424B"/>
                </a:solidFill>
              </a:rPr>
              <a:t>The Directive also clarifies that the Internal Market’s </a:t>
            </a:r>
            <a:r>
              <a:rPr lang="en-GB" b="1" dirty="0">
                <a:solidFill>
                  <a:srgbClr val="38424B"/>
                </a:solidFill>
              </a:rPr>
              <a:t>country of origin principle </a:t>
            </a:r>
            <a:r>
              <a:rPr lang="en-GB" dirty="0">
                <a:solidFill>
                  <a:srgbClr val="38424B"/>
                </a:solidFill>
              </a:rPr>
              <a:t>must be applied to information society services.</a:t>
            </a:r>
          </a:p>
        </p:txBody>
      </p:sp>
    </p:spTree>
    <p:extLst>
      <p:ext uri="{BB962C8B-B14F-4D97-AF65-F5344CB8AC3E}">
        <p14:creationId xmlns:p14="http://schemas.microsoft.com/office/powerpoint/2010/main" val="3594513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035DE809-E0CA-7E4E-9AE4-744818638868}"/>
              </a:ext>
            </a:extLst>
          </p:cNvPr>
          <p:cNvSpPr txBox="1"/>
          <p:nvPr/>
        </p:nvSpPr>
        <p:spPr>
          <a:xfrm>
            <a:off x="329579" y="289002"/>
            <a:ext cx="10655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prstClr val="white"/>
                </a:solidFill>
                <a:latin typeface="+mj-lt"/>
                <a:cs typeface="Arial" panose="020B0604020202020204" pitchFamily="34" charset="0"/>
              </a:rPr>
              <a:t>Background</a:t>
            </a:r>
          </a:p>
        </p:txBody>
      </p:sp>
      <p:grpSp>
        <p:nvGrpSpPr>
          <p:cNvPr id="5" name="object 2">
            <a:extLst>
              <a:ext uri="{FF2B5EF4-FFF2-40B4-BE49-F238E27FC236}">
                <a16:creationId xmlns:a16="http://schemas.microsoft.com/office/drawing/2014/main" id="{1F050EEA-847E-47E7-B4E5-E99C1AE6D67F}"/>
              </a:ext>
            </a:extLst>
          </p:cNvPr>
          <p:cNvGrpSpPr/>
          <p:nvPr/>
        </p:nvGrpSpPr>
        <p:grpSpPr>
          <a:xfrm>
            <a:off x="911342" y="1512277"/>
            <a:ext cx="10825207" cy="5241210"/>
            <a:chOff x="795055" y="443483"/>
            <a:chExt cx="11201400" cy="5637276"/>
          </a:xfrm>
        </p:grpSpPr>
        <p:sp>
          <p:nvSpPr>
            <p:cNvPr id="6" name="object 3">
              <a:extLst>
                <a:ext uri="{FF2B5EF4-FFF2-40B4-BE49-F238E27FC236}">
                  <a16:creationId xmlns:a16="http://schemas.microsoft.com/office/drawing/2014/main" id="{F076F4EC-0428-49D0-BAD4-10BA921F5F8A}"/>
                </a:ext>
              </a:extLst>
            </p:cNvPr>
            <p:cNvSpPr/>
            <p:nvPr/>
          </p:nvSpPr>
          <p:spPr>
            <a:xfrm>
              <a:off x="1121663" y="443483"/>
              <a:ext cx="9526523" cy="563727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89BF2279-FACE-493A-86FB-5193536FBF39}"/>
                </a:ext>
              </a:extLst>
            </p:cNvPr>
            <p:cNvSpPr/>
            <p:nvPr/>
          </p:nvSpPr>
          <p:spPr>
            <a:xfrm>
              <a:off x="795055" y="2279449"/>
              <a:ext cx="11201400" cy="1219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E084CFAC-E670-4362-A273-D3747D9C6C97}"/>
                </a:ext>
              </a:extLst>
            </p:cNvPr>
            <p:cNvSpPr/>
            <p:nvPr/>
          </p:nvSpPr>
          <p:spPr>
            <a:xfrm>
              <a:off x="823721" y="2369058"/>
              <a:ext cx="11089640" cy="0"/>
            </a:xfrm>
            <a:custGeom>
              <a:avLst/>
              <a:gdLst/>
              <a:ahLst/>
              <a:cxnLst/>
              <a:rect l="l" t="t" r="r" b="b"/>
              <a:pathLst>
                <a:path w="11089640">
                  <a:moveTo>
                    <a:pt x="0" y="0"/>
                  </a:moveTo>
                  <a:lnTo>
                    <a:pt x="11089259" y="0"/>
                  </a:lnTo>
                </a:path>
              </a:pathLst>
            </a:custGeom>
            <a:ln w="19812">
              <a:solidFill>
                <a:srgbClr val="FFC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6">
            <a:extLst>
              <a:ext uri="{FF2B5EF4-FFF2-40B4-BE49-F238E27FC236}">
                <a16:creationId xmlns:a16="http://schemas.microsoft.com/office/drawing/2014/main" id="{142B8AFB-1F22-4FAE-B9B8-F6A399A3CFAB}"/>
              </a:ext>
            </a:extLst>
          </p:cNvPr>
          <p:cNvSpPr txBox="1"/>
          <p:nvPr/>
        </p:nvSpPr>
        <p:spPr>
          <a:xfrm>
            <a:off x="9744188" y="2809282"/>
            <a:ext cx="2197603" cy="4443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3360" marR="5080" indent="-201295">
              <a:lnSpc>
                <a:spcPct val="100000"/>
              </a:lnSpc>
              <a:spcBef>
                <a:spcPts val="105"/>
              </a:spcBef>
            </a:pPr>
            <a:r>
              <a:rPr sz="1400" b="1" dirty="0">
                <a:solidFill>
                  <a:schemeClr val="accent5"/>
                </a:solidFill>
                <a:cs typeface="Verdana"/>
              </a:rPr>
              <a:t>E-Commerce</a:t>
            </a:r>
            <a:r>
              <a:rPr sz="1400" b="1" spc="-110" dirty="0">
                <a:solidFill>
                  <a:schemeClr val="accent5"/>
                </a:solidFill>
                <a:cs typeface="Verdana"/>
              </a:rPr>
              <a:t> </a:t>
            </a:r>
            <a:r>
              <a:rPr sz="1400" b="1" dirty="0">
                <a:solidFill>
                  <a:schemeClr val="accent5"/>
                </a:solidFill>
                <a:cs typeface="Verdana"/>
              </a:rPr>
              <a:t>Directive  adopted </a:t>
            </a:r>
            <a:r>
              <a:rPr sz="1400" b="1" spc="5" dirty="0">
                <a:solidFill>
                  <a:schemeClr val="accent5"/>
                </a:solidFill>
                <a:cs typeface="Verdana"/>
              </a:rPr>
              <a:t>in </a:t>
            </a:r>
            <a:r>
              <a:rPr sz="1400" b="1" spc="-5" dirty="0">
                <a:solidFill>
                  <a:schemeClr val="accent5"/>
                </a:solidFill>
                <a:cs typeface="Verdana"/>
              </a:rPr>
              <a:t>the</a:t>
            </a:r>
            <a:r>
              <a:rPr sz="1400" b="1" spc="-80" dirty="0">
                <a:solidFill>
                  <a:schemeClr val="accent5"/>
                </a:solidFill>
                <a:cs typeface="Verdana"/>
              </a:rPr>
              <a:t> </a:t>
            </a:r>
            <a:r>
              <a:rPr sz="1400" b="1" spc="-5" dirty="0">
                <a:solidFill>
                  <a:schemeClr val="accent5"/>
                </a:solidFill>
                <a:cs typeface="Verdana"/>
              </a:rPr>
              <a:t>EU</a:t>
            </a:r>
            <a:endParaRPr sz="1400" b="1" dirty="0">
              <a:solidFill>
                <a:schemeClr val="accent5"/>
              </a:solidFill>
              <a:cs typeface="Verdana"/>
            </a:endParaRPr>
          </a:p>
        </p:txBody>
      </p:sp>
      <p:grpSp>
        <p:nvGrpSpPr>
          <p:cNvPr id="10" name="object 7">
            <a:extLst>
              <a:ext uri="{FF2B5EF4-FFF2-40B4-BE49-F238E27FC236}">
                <a16:creationId xmlns:a16="http://schemas.microsoft.com/office/drawing/2014/main" id="{99473E4E-9F38-4FF9-9D2E-DF6CAFF13981}"/>
              </a:ext>
            </a:extLst>
          </p:cNvPr>
          <p:cNvGrpSpPr/>
          <p:nvPr/>
        </p:nvGrpSpPr>
        <p:grpSpPr>
          <a:xfrm>
            <a:off x="329579" y="2080885"/>
            <a:ext cx="9792885" cy="4497324"/>
            <a:chOff x="213359" y="1068323"/>
            <a:chExt cx="10133203" cy="4837176"/>
          </a:xfrm>
        </p:grpSpPr>
        <p:sp>
          <p:nvSpPr>
            <p:cNvPr id="11" name="object 8">
              <a:extLst>
                <a:ext uri="{FF2B5EF4-FFF2-40B4-BE49-F238E27FC236}">
                  <a16:creationId xmlns:a16="http://schemas.microsoft.com/office/drawing/2014/main" id="{326C5421-1A11-4255-9748-F4ACF51D490E}"/>
                </a:ext>
              </a:extLst>
            </p:cNvPr>
            <p:cNvSpPr/>
            <p:nvPr/>
          </p:nvSpPr>
          <p:spPr>
            <a:xfrm>
              <a:off x="6982967" y="5532119"/>
              <a:ext cx="1333500" cy="37338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9">
              <a:extLst>
                <a:ext uri="{FF2B5EF4-FFF2-40B4-BE49-F238E27FC236}">
                  <a16:creationId xmlns:a16="http://schemas.microsoft.com/office/drawing/2014/main" id="{2E4042A5-A078-433B-B685-44A593A26756}"/>
                </a:ext>
              </a:extLst>
            </p:cNvPr>
            <p:cNvSpPr/>
            <p:nvPr/>
          </p:nvSpPr>
          <p:spPr>
            <a:xfrm>
              <a:off x="8316467" y="5532119"/>
              <a:ext cx="2030095" cy="373380"/>
            </a:xfrm>
            <a:custGeom>
              <a:avLst/>
              <a:gdLst/>
              <a:ahLst/>
              <a:cxnLst/>
              <a:rect l="l" t="t" r="r" b="b"/>
              <a:pathLst>
                <a:path w="2030095" h="373379">
                  <a:moveTo>
                    <a:pt x="2029968" y="0"/>
                  </a:moveTo>
                  <a:lnTo>
                    <a:pt x="0" y="0"/>
                  </a:lnTo>
                  <a:lnTo>
                    <a:pt x="0" y="373379"/>
                  </a:lnTo>
                  <a:lnTo>
                    <a:pt x="2029968" y="373379"/>
                  </a:lnTo>
                  <a:lnTo>
                    <a:pt x="20299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0">
              <a:extLst>
                <a:ext uri="{FF2B5EF4-FFF2-40B4-BE49-F238E27FC236}">
                  <a16:creationId xmlns:a16="http://schemas.microsoft.com/office/drawing/2014/main" id="{B6411786-2ADD-450E-9BE0-9B30EED8AA85}"/>
                </a:ext>
              </a:extLst>
            </p:cNvPr>
            <p:cNvSpPr/>
            <p:nvPr/>
          </p:nvSpPr>
          <p:spPr>
            <a:xfrm>
              <a:off x="8316467" y="5532119"/>
              <a:ext cx="2030095" cy="373380"/>
            </a:xfrm>
            <a:custGeom>
              <a:avLst/>
              <a:gdLst/>
              <a:ahLst/>
              <a:cxnLst/>
              <a:rect l="l" t="t" r="r" b="b"/>
              <a:pathLst>
                <a:path w="2030095" h="373379">
                  <a:moveTo>
                    <a:pt x="0" y="373379"/>
                  </a:moveTo>
                  <a:lnTo>
                    <a:pt x="2029968" y="373379"/>
                  </a:lnTo>
                  <a:lnTo>
                    <a:pt x="2029968" y="0"/>
                  </a:lnTo>
                  <a:lnTo>
                    <a:pt x="0" y="0"/>
                  </a:lnTo>
                  <a:lnTo>
                    <a:pt x="0" y="373379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825D3362-4FD4-4ED7-AA7A-6E7AACF67347}"/>
                </a:ext>
              </a:extLst>
            </p:cNvPr>
            <p:cNvSpPr/>
            <p:nvPr/>
          </p:nvSpPr>
          <p:spPr>
            <a:xfrm>
              <a:off x="4128515" y="2548127"/>
              <a:ext cx="1075943" cy="26670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2">
              <a:extLst>
                <a:ext uri="{FF2B5EF4-FFF2-40B4-BE49-F238E27FC236}">
                  <a16:creationId xmlns:a16="http://schemas.microsoft.com/office/drawing/2014/main" id="{CD0B951D-AA99-44D0-81E6-364F4A680823}"/>
                </a:ext>
              </a:extLst>
            </p:cNvPr>
            <p:cNvSpPr/>
            <p:nvPr/>
          </p:nvSpPr>
          <p:spPr>
            <a:xfrm>
              <a:off x="3552444" y="2548127"/>
              <a:ext cx="576580" cy="266700"/>
            </a:xfrm>
            <a:custGeom>
              <a:avLst/>
              <a:gdLst/>
              <a:ahLst/>
              <a:cxnLst/>
              <a:rect l="l" t="t" r="r" b="b"/>
              <a:pathLst>
                <a:path w="576579" h="266700">
                  <a:moveTo>
                    <a:pt x="576072" y="0"/>
                  </a:moveTo>
                  <a:lnTo>
                    <a:pt x="0" y="0"/>
                  </a:lnTo>
                  <a:lnTo>
                    <a:pt x="0" y="266700"/>
                  </a:lnTo>
                  <a:lnTo>
                    <a:pt x="576072" y="266700"/>
                  </a:lnTo>
                  <a:lnTo>
                    <a:pt x="57607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3">
              <a:extLst>
                <a:ext uri="{FF2B5EF4-FFF2-40B4-BE49-F238E27FC236}">
                  <a16:creationId xmlns:a16="http://schemas.microsoft.com/office/drawing/2014/main" id="{1DD24C04-8065-476F-BFC8-7F4678C5ECE9}"/>
                </a:ext>
              </a:extLst>
            </p:cNvPr>
            <p:cNvSpPr/>
            <p:nvPr/>
          </p:nvSpPr>
          <p:spPr>
            <a:xfrm>
              <a:off x="3552444" y="2548127"/>
              <a:ext cx="576580" cy="266700"/>
            </a:xfrm>
            <a:custGeom>
              <a:avLst/>
              <a:gdLst/>
              <a:ahLst/>
              <a:cxnLst/>
              <a:rect l="l" t="t" r="r" b="b"/>
              <a:pathLst>
                <a:path w="576579" h="266700">
                  <a:moveTo>
                    <a:pt x="0" y="266700"/>
                  </a:moveTo>
                  <a:lnTo>
                    <a:pt x="576072" y="266700"/>
                  </a:lnTo>
                  <a:lnTo>
                    <a:pt x="576072" y="0"/>
                  </a:lnTo>
                  <a:lnTo>
                    <a:pt x="0" y="0"/>
                  </a:lnTo>
                  <a:lnTo>
                    <a:pt x="0" y="266700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4">
              <a:extLst>
                <a:ext uri="{FF2B5EF4-FFF2-40B4-BE49-F238E27FC236}">
                  <a16:creationId xmlns:a16="http://schemas.microsoft.com/office/drawing/2014/main" id="{9DBFB705-AB6B-41BA-993A-B84243EE0057}"/>
                </a:ext>
              </a:extLst>
            </p:cNvPr>
            <p:cNvSpPr/>
            <p:nvPr/>
          </p:nvSpPr>
          <p:spPr>
            <a:xfrm>
              <a:off x="6664451" y="4291583"/>
              <a:ext cx="1045463" cy="30480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5">
              <a:extLst>
                <a:ext uri="{FF2B5EF4-FFF2-40B4-BE49-F238E27FC236}">
                  <a16:creationId xmlns:a16="http://schemas.microsoft.com/office/drawing/2014/main" id="{F6AA1CCA-4937-4657-88D0-F6DFEFA3451D}"/>
                </a:ext>
              </a:extLst>
            </p:cNvPr>
            <p:cNvSpPr/>
            <p:nvPr/>
          </p:nvSpPr>
          <p:spPr>
            <a:xfrm>
              <a:off x="3000755" y="4518660"/>
              <a:ext cx="1080516" cy="309371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6">
              <a:extLst>
                <a:ext uri="{FF2B5EF4-FFF2-40B4-BE49-F238E27FC236}">
                  <a16:creationId xmlns:a16="http://schemas.microsoft.com/office/drawing/2014/main" id="{5D237F65-5670-4CC2-8EB4-647B023C211D}"/>
                </a:ext>
              </a:extLst>
            </p:cNvPr>
            <p:cNvSpPr/>
            <p:nvPr/>
          </p:nvSpPr>
          <p:spPr>
            <a:xfrm>
              <a:off x="2781299" y="4596383"/>
              <a:ext cx="219710" cy="231775"/>
            </a:xfrm>
            <a:custGeom>
              <a:avLst/>
              <a:gdLst/>
              <a:ahLst/>
              <a:cxnLst/>
              <a:rect l="l" t="t" r="r" b="b"/>
              <a:pathLst>
                <a:path w="219710" h="231775">
                  <a:moveTo>
                    <a:pt x="219456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219456" y="231648"/>
                  </a:lnTo>
                  <a:lnTo>
                    <a:pt x="21945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7">
              <a:extLst>
                <a:ext uri="{FF2B5EF4-FFF2-40B4-BE49-F238E27FC236}">
                  <a16:creationId xmlns:a16="http://schemas.microsoft.com/office/drawing/2014/main" id="{3A33E33E-B383-4BE7-AE32-C5488CFD7DFB}"/>
                </a:ext>
              </a:extLst>
            </p:cNvPr>
            <p:cNvSpPr/>
            <p:nvPr/>
          </p:nvSpPr>
          <p:spPr>
            <a:xfrm>
              <a:off x="2781299" y="4596383"/>
              <a:ext cx="219710" cy="231775"/>
            </a:xfrm>
            <a:custGeom>
              <a:avLst/>
              <a:gdLst/>
              <a:ahLst/>
              <a:cxnLst/>
              <a:rect l="l" t="t" r="r" b="b"/>
              <a:pathLst>
                <a:path w="219710" h="231775">
                  <a:moveTo>
                    <a:pt x="0" y="231648"/>
                  </a:moveTo>
                  <a:lnTo>
                    <a:pt x="219456" y="231648"/>
                  </a:lnTo>
                  <a:lnTo>
                    <a:pt x="219456" y="0"/>
                  </a:lnTo>
                  <a:lnTo>
                    <a:pt x="0" y="0"/>
                  </a:lnTo>
                  <a:lnTo>
                    <a:pt x="0" y="23164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0">
              <a:extLst>
                <a:ext uri="{FF2B5EF4-FFF2-40B4-BE49-F238E27FC236}">
                  <a16:creationId xmlns:a16="http://schemas.microsoft.com/office/drawing/2014/main" id="{D8B0FA7E-6F33-4639-A23A-BF1067FE7892}"/>
                </a:ext>
              </a:extLst>
            </p:cNvPr>
            <p:cNvSpPr/>
            <p:nvPr/>
          </p:nvSpPr>
          <p:spPr>
            <a:xfrm>
              <a:off x="1895855" y="4154423"/>
              <a:ext cx="487680" cy="254635"/>
            </a:xfrm>
            <a:custGeom>
              <a:avLst/>
              <a:gdLst/>
              <a:ahLst/>
              <a:cxnLst/>
              <a:rect l="l" t="t" r="r" b="b"/>
              <a:pathLst>
                <a:path w="487680" h="254635">
                  <a:moveTo>
                    <a:pt x="0" y="254507"/>
                  </a:moveTo>
                  <a:lnTo>
                    <a:pt x="487680" y="254507"/>
                  </a:lnTo>
                  <a:lnTo>
                    <a:pt x="487680" y="0"/>
                  </a:lnTo>
                  <a:lnTo>
                    <a:pt x="0" y="0"/>
                  </a:lnTo>
                  <a:lnTo>
                    <a:pt x="0" y="254507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1">
              <a:extLst>
                <a:ext uri="{FF2B5EF4-FFF2-40B4-BE49-F238E27FC236}">
                  <a16:creationId xmlns:a16="http://schemas.microsoft.com/office/drawing/2014/main" id="{D9A7EDF9-CE02-4F74-A0E8-77A306131B12}"/>
                </a:ext>
              </a:extLst>
            </p:cNvPr>
            <p:cNvSpPr/>
            <p:nvPr/>
          </p:nvSpPr>
          <p:spPr>
            <a:xfrm>
              <a:off x="6275831" y="1068323"/>
              <a:ext cx="1568450" cy="231775"/>
            </a:xfrm>
            <a:custGeom>
              <a:avLst/>
              <a:gdLst/>
              <a:ahLst/>
              <a:cxnLst/>
              <a:rect l="l" t="t" r="r" b="b"/>
              <a:pathLst>
                <a:path w="1568450" h="231775">
                  <a:moveTo>
                    <a:pt x="1568195" y="0"/>
                  </a:moveTo>
                  <a:lnTo>
                    <a:pt x="0" y="0"/>
                  </a:lnTo>
                  <a:lnTo>
                    <a:pt x="0" y="231648"/>
                  </a:lnTo>
                  <a:lnTo>
                    <a:pt x="1568195" y="231648"/>
                  </a:lnTo>
                  <a:lnTo>
                    <a:pt x="156819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2">
              <a:extLst>
                <a:ext uri="{FF2B5EF4-FFF2-40B4-BE49-F238E27FC236}">
                  <a16:creationId xmlns:a16="http://schemas.microsoft.com/office/drawing/2014/main" id="{A6393C95-806B-40A3-9162-57B370139E66}"/>
                </a:ext>
              </a:extLst>
            </p:cNvPr>
            <p:cNvSpPr/>
            <p:nvPr/>
          </p:nvSpPr>
          <p:spPr>
            <a:xfrm>
              <a:off x="6275831" y="1068323"/>
              <a:ext cx="1568450" cy="231775"/>
            </a:xfrm>
            <a:custGeom>
              <a:avLst/>
              <a:gdLst/>
              <a:ahLst/>
              <a:cxnLst/>
              <a:rect l="l" t="t" r="r" b="b"/>
              <a:pathLst>
                <a:path w="1568450" h="231775">
                  <a:moveTo>
                    <a:pt x="0" y="231648"/>
                  </a:moveTo>
                  <a:lnTo>
                    <a:pt x="1568195" y="231648"/>
                  </a:lnTo>
                  <a:lnTo>
                    <a:pt x="1568195" y="0"/>
                  </a:lnTo>
                  <a:lnTo>
                    <a:pt x="0" y="0"/>
                  </a:lnTo>
                  <a:lnTo>
                    <a:pt x="0" y="231648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4">
              <a:extLst>
                <a:ext uri="{FF2B5EF4-FFF2-40B4-BE49-F238E27FC236}">
                  <a16:creationId xmlns:a16="http://schemas.microsoft.com/office/drawing/2014/main" id="{000EB0BD-B54E-4183-AF67-48D65D53C724}"/>
                </a:ext>
              </a:extLst>
            </p:cNvPr>
            <p:cNvSpPr/>
            <p:nvPr/>
          </p:nvSpPr>
          <p:spPr>
            <a:xfrm>
              <a:off x="1723643" y="5312663"/>
              <a:ext cx="3992879" cy="356870"/>
            </a:xfrm>
            <a:custGeom>
              <a:avLst/>
              <a:gdLst/>
              <a:ahLst/>
              <a:cxnLst/>
              <a:rect l="l" t="t" r="r" b="b"/>
              <a:pathLst>
                <a:path w="3992879" h="356870">
                  <a:moveTo>
                    <a:pt x="0" y="356616"/>
                  </a:moveTo>
                  <a:lnTo>
                    <a:pt x="3992879" y="356616"/>
                  </a:lnTo>
                  <a:lnTo>
                    <a:pt x="3992879" y="0"/>
                  </a:lnTo>
                  <a:lnTo>
                    <a:pt x="0" y="0"/>
                  </a:lnTo>
                  <a:lnTo>
                    <a:pt x="0" y="356616"/>
                  </a:lnTo>
                  <a:close/>
                </a:path>
              </a:pathLst>
            </a:custGeom>
            <a:ln w="1219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5">
              <a:extLst>
                <a:ext uri="{FF2B5EF4-FFF2-40B4-BE49-F238E27FC236}">
                  <a16:creationId xmlns:a16="http://schemas.microsoft.com/office/drawing/2014/main" id="{4E2A5A02-E18C-448A-94D8-C55F6580162C}"/>
                </a:ext>
              </a:extLst>
            </p:cNvPr>
            <p:cNvSpPr/>
            <p:nvPr/>
          </p:nvSpPr>
          <p:spPr>
            <a:xfrm>
              <a:off x="1417320" y="2122931"/>
              <a:ext cx="1171956" cy="2270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6">
              <a:extLst>
                <a:ext uri="{FF2B5EF4-FFF2-40B4-BE49-F238E27FC236}">
                  <a16:creationId xmlns:a16="http://schemas.microsoft.com/office/drawing/2014/main" id="{DCBE6EAB-D5D2-401E-BEE3-B6F2F7904888}"/>
                </a:ext>
              </a:extLst>
            </p:cNvPr>
            <p:cNvSpPr/>
            <p:nvPr/>
          </p:nvSpPr>
          <p:spPr>
            <a:xfrm>
              <a:off x="7709916" y="2048255"/>
              <a:ext cx="554735" cy="196596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27">
              <a:extLst>
                <a:ext uri="{FF2B5EF4-FFF2-40B4-BE49-F238E27FC236}">
                  <a16:creationId xmlns:a16="http://schemas.microsoft.com/office/drawing/2014/main" id="{8B44D624-B458-4778-96C6-E3E8EECCBBA9}"/>
                </a:ext>
              </a:extLst>
            </p:cNvPr>
            <p:cNvSpPr/>
            <p:nvPr/>
          </p:nvSpPr>
          <p:spPr>
            <a:xfrm>
              <a:off x="7767828" y="1854708"/>
              <a:ext cx="438912" cy="169163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28">
              <a:extLst>
                <a:ext uri="{FF2B5EF4-FFF2-40B4-BE49-F238E27FC236}">
                  <a16:creationId xmlns:a16="http://schemas.microsoft.com/office/drawing/2014/main" id="{0D9BE5E3-5A07-4C83-B99C-83A667CBC3B3}"/>
                </a:ext>
              </a:extLst>
            </p:cNvPr>
            <p:cNvSpPr/>
            <p:nvPr/>
          </p:nvSpPr>
          <p:spPr>
            <a:xfrm>
              <a:off x="213359" y="2816351"/>
              <a:ext cx="1203960" cy="496824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35419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id="{2CDC3EC3-A681-3146-8F21-5CFE4250C444}"/>
              </a:ext>
            </a:extLst>
          </p:cNvPr>
          <p:cNvSpPr txBox="1"/>
          <p:nvPr/>
        </p:nvSpPr>
        <p:spPr>
          <a:xfrm>
            <a:off x="396946" y="375208"/>
            <a:ext cx="11025353" cy="510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5000"/>
              </a:lnSpc>
              <a:defRPr/>
            </a:pPr>
            <a:r>
              <a:rPr lang="en-US" sz="3200" dirty="0">
                <a:solidFill>
                  <a:srgbClr val="FFFFFF"/>
                </a:solidFill>
                <a:latin typeface="+mj-lt"/>
                <a:cs typeface="Arial" panose="020B0604020202020204" pitchFamily="34" charset="0"/>
              </a:rPr>
              <a:t>Background</a:t>
            </a:r>
            <a:endParaRPr lang="en-US" sz="2200" i="1" dirty="0">
              <a:solidFill>
                <a:srgbClr val="FFFFF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444F3A9-76E9-224E-BC3D-AD3C45669917}"/>
              </a:ext>
            </a:extLst>
          </p:cNvPr>
          <p:cNvSpPr txBox="1"/>
          <p:nvPr/>
        </p:nvSpPr>
        <p:spPr>
          <a:xfrm>
            <a:off x="48853" y="1708058"/>
            <a:ext cx="11373446" cy="4896212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8424B"/>
                </a:solidFill>
                <a:latin typeface="+mj-lt"/>
              </a:rPr>
              <a:t>On 19 February 2020, President von der Leyen and the European Commission (EC) set out its strategy for the Digital Single Market in </a:t>
            </a:r>
            <a:r>
              <a:rPr lang="en-GB" b="1" i="1" dirty="0">
                <a:solidFill>
                  <a:srgbClr val="38424B"/>
                </a:solidFill>
                <a:latin typeface="+mj-lt"/>
              </a:rPr>
              <a:t>Shaping Europe's Digital Future </a:t>
            </a:r>
          </a:p>
          <a:p>
            <a:pPr>
              <a:buClr>
                <a:schemeClr val="tx1"/>
              </a:buClr>
            </a:pPr>
            <a:endParaRPr lang="en-GB" sz="1400" i="1" dirty="0">
              <a:solidFill>
                <a:srgbClr val="38424B"/>
              </a:solidFill>
              <a:latin typeface="+mj-lt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8424B"/>
                </a:solidFill>
                <a:latin typeface="+mj-lt"/>
              </a:rPr>
              <a:t>Objective of the Digital Services Act</a:t>
            </a:r>
          </a:p>
          <a:p>
            <a:pPr>
              <a:buClr>
                <a:schemeClr val="tx1"/>
              </a:buClr>
            </a:pPr>
            <a:endParaRPr lang="en-GB" sz="1600" b="1" dirty="0">
              <a:solidFill>
                <a:srgbClr val="38424B"/>
              </a:solidFill>
              <a:latin typeface="+mj-lt"/>
            </a:endParaRPr>
          </a:p>
          <a:p>
            <a:pPr marL="1212850" marR="5715" lvl="2" indent="-285750" algn="just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GB" sz="1600" b="1" spc="-5" dirty="0">
                <a:latin typeface="+mj-lt"/>
                <a:cs typeface="Calibri"/>
              </a:rPr>
              <a:t>Modernise </a:t>
            </a:r>
            <a:r>
              <a:rPr lang="en-GB" sz="1600" spc="-5" dirty="0">
                <a:latin typeface="+mj-lt"/>
                <a:cs typeface="Calibri"/>
              </a:rPr>
              <a:t>the </a:t>
            </a:r>
            <a:r>
              <a:rPr lang="en-GB" sz="1600" dirty="0">
                <a:latin typeface="+mj-lt"/>
                <a:cs typeface="Calibri"/>
              </a:rPr>
              <a:t>rules </a:t>
            </a:r>
            <a:r>
              <a:rPr lang="en-GB" sz="1600" spc="-10" dirty="0">
                <a:latin typeface="+mj-lt"/>
                <a:cs typeface="Calibri"/>
              </a:rPr>
              <a:t>governing digital </a:t>
            </a:r>
            <a:r>
              <a:rPr lang="en-GB" sz="1600" dirty="0">
                <a:latin typeface="+mj-lt"/>
                <a:cs typeface="Calibri"/>
              </a:rPr>
              <a:t>services </a:t>
            </a:r>
            <a:r>
              <a:rPr lang="en-GB" sz="1600" spc="-10" dirty="0">
                <a:latin typeface="+mj-lt"/>
                <a:cs typeface="Calibri"/>
              </a:rPr>
              <a:t>across </a:t>
            </a:r>
            <a:r>
              <a:rPr lang="en-GB" sz="1600" spc="-5" dirty="0">
                <a:latin typeface="+mj-lt"/>
                <a:cs typeface="Calibri"/>
              </a:rPr>
              <a:t>the </a:t>
            </a:r>
            <a:r>
              <a:rPr lang="en-GB" sz="1600" spc="-15" dirty="0">
                <a:latin typeface="+mj-lt"/>
                <a:cs typeface="Calibri"/>
              </a:rPr>
              <a:t>EU</a:t>
            </a:r>
            <a:r>
              <a:rPr lang="en-GB" sz="1600" spc="-10" dirty="0">
                <a:latin typeface="+mj-lt"/>
                <a:cs typeface="Calibri"/>
              </a:rPr>
              <a:t>, </a:t>
            </a:r>
            <a:r>
              <a:rPr lang="en-GB" sz="1600" dirty="0">
                <a:latin typeface="+mj-lt"/>
                <a:cs typeface="Calibri"/>
              </a:rPr>
              <a:t>ensuring </a:t>
            </a:r>
            <a:r>
              <a:rPr lang="en-GB" sz="1600" spc="-10" dirty="0">
                <a:latin typeface="+mj-lt"/>
                <a:cs typeface="Calibri"/>
              </a:rPr>
              <a:t>that </a:t>
            </a:r>
            <a:r>
              <a:rPr lang="en-GB" sz="1600" b="1" dirty="0">
                <a:latin typeface="+mj-lt"/>
                <a:cs typeface="Calibri"/>
              </a:rPr>
              <a:t>SME </a:t>
            </a:r>
            <a:r>
              <a:rPr lang="en-GB" sz="1600" b="1" spc="-10" dirty="0">
                <a:latin typeface="+mj-lt"/>
                <a:cs typeface="Calibri"/>
              </a:rPr>
              <a:t>platforms </a:t>
            </a:r>
            <a:r>
              <a:rPr lang="en-GB" sz="1600" b="1" spc="-5" dirty="0">
                <a:latin typeface="+mj-lt"/>
                <a:cs typeface="Calibri"/>
              </a:rPr>
              <a:t>can scale up </a:t>
            </a:r>
            <a:r>
              <a:rPr lang="en-GB" sz="1600" spc="-10" dirty="0">
                <a:latin typeface="+mj-lt"/>
                <a:cs typeface="Calibri"/>
              </a:rPr>
              <a:t>across </a:t>
            </a:r>
            <a:r>
              <a:rPr lang="en-GB" sz="1600" dirty="0">
                <a:latin typeface="+mj-lt"/>
                <a:cs typeface="Calibri"/>
              </a:rPr>
              <a:t>the </a:t>
            </a:r>
            <a:r>
              <a:rPr lang="en-GB" sz="1600" spc="-5" dirty="0">
                <a:latin typeface="+mj-lt"/>
                <a:cs typeface="Calibri"/>
              </a:rPr>
              <a:t>Single</a:t>
            </a:r>
            <a:r>
              <a:rPr lang="en-GB" sz="1600" spc="-20" dirty="0">
                <a:latin typeface="+mj-lt"/>
                <a:cs typeface="Calibri"/>
              </a:rPr>
              <a:t> </a:t>
            </a:r>
            <a:r>
              <a:rPr lang="en-GB" sz="1600" spc="-15" dirty="0">
                <a:latin typeface="+mj-lt"/>
                <a:cs typeface="Calibri"/>
              </a:rPr>
              <a:t>Market;</a:t>
            </a:r>
          </a:p>
          <a:p>
            <a:pPr marL="927100" marR="5715" lvl="2" algn="just">
              <a:spcBef>
                <a:spcPts val="100"/>
              </a:spcBef>
            </a:pPr>
            <a:endParaRPr lang="en-GB" sz="1600" spc="-15" dirty="0">
              <a:latin typeface="+mj-lt"/>
              <a:cs typeface="Calibri"/>
            </a:endParaRPr>
          </a:p>
          <a:p>
            <a:pPr marL="1212850" marR="5715" lvl="2" indent="-285750" algn="just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GB" sz="1600" b="1" spc="-5" dirty="0">
                <a:latin typeface="+mj-lt"/>
                <a:cs typeface="Calibri"/>
              </a:rPr>
              <a:t>Clarify liability concepts</a:t>
            </a:r>
            <a:r>
              <a:rPr lang="en-GB" sz="1600" spc="-5" dirty="0">
                <a:latin typeface="+mj-lt"/>
                <a:cs typeface="Calibri"/>
              </a:rPr>
              <a:t>, </a:t>
            </a:r>
            <a:r>
              <a:rPr lang="en-GB" sz="1600" dirty="0">
                <a:latin typeface="+mj-lt"/>
                <a:cs typeface="Calibri"/>
              </a:rPr>
              <a:t>with </a:t>
            </a:r>
            <a:r>
              <a:rPr lang="en-GB" sz="1600" spc="-5" dirty="0">
                <a:latin typeface="+mj-lt"/>
                <a:cs typeface="Calibri"/>
              </a:rPr>
              <a:t>clear </a:t>
            </a:r>
            <a:r>
              <a:rPr lang="en-GB" sz="1600" b="1" spc="-5" dirty="0">
                <a:latin typeface="+mj-lt"/>
                <a:cs typeface="Calibri"/>
              </a:rPr>
              <a:t>responsibilities, </a:t>
            </a:r>
            <a:r>
              <a:rPr lang="en-GB" sz="1600" b="1" spc="-10" dirty="0">
                <a:latin typeface="+mj-lt"/>
                <a:cs typeface="Calibri"/>
              </a:rPr>
              <a:t>transparency </a:t>
            </a:r>
            <a:r>
              <a:rPr lang="en-GB" sz="1600" b="1" dirty="0">
                <a:latin typeface="+mj-lt"/>
                <a:cs typeface="Calibri"/>
              </a:rPr>
              <a:t>and </a:t>
            </a:r>
            <a:r>
              <a:rPr lang="en-GB" sz="1600" b="1" spc="-10" dirty="0">
                <a:latin typeface="+mj-lt"/>
                <a:cs typeface="Calibri"/>
              </a:rPr>
              <a:t>accountability</a:t>
            </a:r>
            <a:r>
              <a:rPr lang="en-GB" sz="1600" spc="-10" dirty="0">
                <a:latin typeface="+mj-lt"/>
                <a:cs typeface="Calibri"/>
              </a:rPr>
              <a:t>, </a:t>
            </a:r>
            <a:r>
              <a:rPr lang="en-GB" sz="1600" spc="-15" dirty="0">
                <a:latin typeface="+mj-lt"/>
                <a:cs typeface="Calibri"/>
              </a:rPr>
              <a:t>to </a:t>
            </a:r>
            <a:r>
              <a:rPr lang="en-GB" sz="1600" spc="-25" dirty="0">
                <a:latin typeface="+mj-lt"/>
                <a:cs typeface="Calibri"/>
              </a:rPr>
              <a:t>make </a:t>
            </a:r>
            <a:r>
              <a:rPr lang="en-GB" sz="1600" dirty="0">
                <a:latin typeface="+mj-lt"/>
                <a:cs typeface="Calibri"/>
              </a:rPr>
              <a:t>the </a:t>
            </a:r>
            <a:r>
              <a:rPr lang="en-GB" sz="1600" b="1" spc="-15" dirty="0">
                <a:latin typeface="+mj-lt"/>
                <a:cs typeface="Calibri"/>
              </a:rPr>
              <a:t>internet safer for </a:t>
            </a:r>
            <a:r>
              <a:rPr lang="en-GB" sz="1600" b="1" spc="-5" dirty="0">
                <a:latin typeface="+mj-lt"/>
                <a:cs typeface="Calibri"/>
              </a:rPr>
              <a:t>users </a:t>
            </a:r>
            <a:r>
              <a:rPr lang="en-GB" sz="1600" dirty="0">
                <a:latin typeface="+mj-lt"/>
                <a:cs typeface="Calibri"/>
              </a:rPr>
              <a:t>and </a:t>
            </a:r>
            <a:r>
              <a:rPr lang="en-GB" sz="1600" b="1" spc="-15" dirty="0">
                <a:latin typeface="+mj-lt"/>
                <a:cs typeface="Calibri"/>
              </a:rPr>
              <a:t>offer </a:t>
            </a:r>
            <a:r>
              <a:rPr lang="en-GB" sz="1600" b="1" dirty="0">
                <a:latin typeface="+mj-lt"/>
                <a:cs typeface="Calibri"/>
              </a:rPr>
              <a:t>a </a:t>
            </a:r>
            <a:r>
              <a:rPr lang="en-GB" sz="1600" b="1" spc="-10" dirty="0">
                <a:latin typeface="+mj-lt"/>
                <a:cs typeface="Calibri"/>
              </a:rPr>
              <a:t>regulatory </a:t>
            </a:r>
            <a:r>
              <a:rPr lang="en-GB" sz="1600" b="1" dirty="0">
                <a:latin typeface="+mj-lt"/>
                <a:cs typeface="Calibri"/>
              </a:rPr>
              <a:t>model </a:t>
            </a:r>
            <a:r>
              <a:rPr lang="en-GB" sz="1600" b="1" spc="-15" dirty="0">
                <a:latin typeface="+mj-lt"/>
                <a:cs typeface="Calibri"/>
              </a:rPr>
              <a:t>to </a:t>
            </a:r>
            <a:r>
              <a:rPr lang="en-GB" sz="1600" b="1" spc="-10" dirty="0">
                <a:latin typeface="+mj-lt"/>
                <a:cs typeface="Calibri"/>
              </a:rPr>
              <a:t>third countries </a:t>
            </a:r>
            <a:r>
              <a:rPr lang="en-GB" sz="1600" spc="-10" dirty="0">
                <a:latin typeface="+mj-lt"/>
                <a:cs typeface="Calibri"/>
              </a:rPr>
              <a:t>that </a:t>
            </a:r>
            <a:r>
              <a:rPr lang="en-GB" sz="1600" spc="-5" dirty="0">
                <a:latin typeface="+mj-lt"/>
                <a:cs typeface="Calibri"/>
              </a:rPr>
              <a:t>balances </a:t>
            </a:r>
            <a:r>
              <a:rPr lang="en-GB" sz="1600" spc="-15" dirty="0">
                <a:latin typeface="+mj-lt"/>
                <a:cs typeface="Calibri"/>
              </a:rPr>
              <a:t>safety </a:t>
            </a:r>
            <a:r>
              <a:rPr lang="en-GB" sz="1600" spc="-5" dirty="0">
                <a:latin typeface="+mj-lt"/>
                <a:cs typeface="Calibri"/>
              </a:rPr>
              <a:t>and security </a:t>
            </a:r>
            <a:r>
              <a:rPr lang="en-GB" sz="1600" dirty="0">
                <a:latin typeface="+mj-lt"/>
                <a:cs typeface="Calibri"/>
              </a:rPr>
              <a:t>with  </a:t>
            </a:r>
            <a:r>
              <a:rPr lang="en-GB" sz="1600" spc="-10" dirty="0">
                <a:latin typeface="+mj-lt"/>
                <a:cs typeface="Calibri"/>
              </a:rPr>
              <a:t>fundamental </a:t>
            </a:r>
            <a:r>
              <a:rPr lang="en-GB" sz="1600" spc="-5" dirty="0">
                <a:latin typeface="+mj-lt"/>
                <a:cs typeface="Calibri"/>
              </a:rPr>
              <a:t>rights </a:t>
            </a:r>
            <a:r>
              <a:rPr lang="en-GB" sz="1600" dirty="0">
                <a:latin typeface="+mj-lt"/>
                <a:cs typeface="Calibri"/>
              </a:rPr>
              <a:t>and</a:t>
            </a:r>
            <a:r>
              <a:rPr lang="en-GB" sz="1600" spc="-10" dirty="0">
                <a:latin typeface="+mj-lt"/>
                <a:cs typeface="Calibri"/>
              </a:rPr>
              <a:t> freedoms;</a:t>
            </a:r>
          </a:p>
          <a:p>
            <a:pPr marL="927100" marR="5715" lvl="2" algn="just">
              <a:spcBef>
                <a:spcPts val="100"/>
              </a:spcBef>
            </a:pPr>
            <a:endParaRPr lang="en-GB" sz="1600" dirty="0">
              <a:latin typeface="+mj-lt"/>
              <a:cs typeface="Calibri"/>
            </a:endParaRPr>
          </a:p>
          <a:p>
            <a:pPr marL="1212850" marR="5715" lvl="2" indent="-285750" algn="just">
              <a:spcBef>
                <a:spcPts val="100"/>
              </a:spcBef>
              <a:buFont typeface="Wingdings" panose="05000000000000000000" pitchFamily="2" charset="2"/>
              <a:buChar char="§"/>
            </a:pPr>
            <a:r>
              <a:rPr lang="en-GB" sz="1600" b="1" spc="-10" dirty="0">
                <a:latin typeface="+mj-lt"/>
                <a:cs typeface="Calibri"/>
              </a:rPr>
              <a:t>Increase accountability </a:t>
            </a:r>
            <a:r>
              <a:rPr lang="en-GB" sz="1600" dirty="0">
                <a:latin typeface="+mj-lt"/>
                <a:cs typeface="Calibri"/>
              </a:rPr>
              <a:t>and </a:t>
            </a:r>
            <a:r>
              <a:rPr lang="en-GB" sz="1600" spc="-15" dirty="0">
                <a:latin typeface="+mj-lt"/>
                <a:cs typeface="Calibri"/>
              </a:rPr>
              <a:t>facilitate </a:t>
            </a:r>
            <a:r>
              <a:rPr lang="en-GB" sz="1600" b="1" spc="-15" dirty="0">
                <a:latin typeface="+mj-lt"/>
                <a:cs typeface="Calibri"/>
              </a:rPr>
              <a:t>better </a:t>
            </a:r>
            <a:r>
              <a:rPr lang="en-GB" sz="1600" b="1" spc="-10" dirty="0">
                <a:latin typeface="+mj-lt"/>
                <a:cs typeface="Calibri"/>
              </a:rPr>
              <a:t>oversight </a:t>
            </a:r>
            <a:r>
              <a:rPr lang="en-GB" sz="1600" dirty="0">
                <a:latin typeface="+mj-lt"/>
                <a:cs typeface="Calibri"/>
              </a:rPr>
              <a:t>and </a:t>
            </a:r>
            <a:r>
              <a:rPr lang="en-GB" sz="1600" spc="-15" dirty="0">
                <a:latin typeface="+mj-lt"/>
                <a:cs typeface="Calibri"/>
              </a:rPr>
              <a:t>effective </a:t>
            </a:r>
            <a:r>
              <a:rPr lang="en-GB" sz="1600" dirty="0">
                <a:latin typeface="+mj-lt"/>
                <a:cs typeface="Calibri"/>
              </a:rPr>
              <a:t>and </a:t>
            </a:r>
            <a:r>
              <a:rPr lang="en-GB" sz="1600" spc="-10" dirty="0">
                <a:latin typeface="+mj-lt"/>
                <a:cs typeface="Calibri"/>
              </a:rPr>
              <a:t>responsive </a:t>
            </a:r>
            <a:r>
              <a:rPr lang="en-GB" sz="1600" b="1" spc="-10" dirty="0">
                <a:latin typeface="+mj-lt"/>
                <a:cs typeface="Calibri"/>
              </a:rPr>
              <a:t>administrative cooperation </a:t>
            </a:r>
            <a:r>
              <a:rPr lang="en-GB" sz="1600" spc="-10" dirty="0">
                <a:latin typeface="+mj-lt"/>
                <a:cs typeface="Calibri"/>
              </a:rPr>
              <a:t>between </a:t>
            </a:r>
            <a:r>
              <a:rPr lang="en-GB" sz="1600" spc="-15" dirty="0">
                <a:latin typeface="+mj-lt"/>
                <a:cs typeface="Calibri"/>
              </a:rPr>
              <a:t>competent </a:t>
            </a:r>
            <a:r>
              <a:rPr lang="en-GB" sz="1600" spc="-5" dirty="0">
                <a:latin typeface="+mj-lt"/>
                <a:cs typeface="Calibri"/>
              </a:rPr>
              <a:t>authorities </a:t>
            </a:r>
            <a:r>
              <a:rPr lang="en-GB" sz="1600" dirty="0">
                <a:latin typeface="+mj-lt"/>
                <a:cs typeface="Calibri"/>
              </a:rPr>
              <a:t>in  the Member</a:t>
            </a:r>
            <a:r>
              <a:rPr lang="en-GB" sz="1600" spc="-15" dirty="0">
                <a:latin typeface="+mj-lt"/>
                <a:cs typeface="Calibri"/>
              </a:rPr>
              <a:t> States</a:t>
            </a:r>
            <a:endParaRPr lang="en-GB" sz="1600" dirty="0">
              <a:latin typeface="+mj-lt"/>
              <a:cs typeface="Calibri"/>
            </a:endParaRPr>
          </a:p>
          <a:p>
            <a:pPr>
              <a:buClr>
                <a:schemeClr val="tx1"/>
              </a:buClr>
            </a:pPr>
            <a:endParaRPr lang="en-US" sz="1400" dirty="0">
              <a:solidFill>
                <a:srgbClr val="38424B"/>
              </a:solidFill>
              <a:latin typeface="+mj-lt"/>
            </a:endParaRPr>
          </a:p>
          <a:p>
            <a:pPr>
              <a:buClr>
                <a:schemeClr val="tx1"/>
              </a:buClr>
            </a:pPr>
            <a:endParaRPr lang="en-US" sz="1400" dirty="0">
              <a:solidFill>
                <a:srgbClr val="38424B"/>
              </a:solidFill>
              <a:latin typeface="+mj-lt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8424B"/>
                </a:solidFill>
                <a:latin typeface="+mj-lt"/>
              </a:rPr>
              <a:t>On 15 December 2020, the EC published proposals for two legislative initiatives: the </a:t>
            </a:r>
            <a:r>
              <a:rPr lang="en-GB" b="1" dirty="0">
                <a:solidFill>
                  <a:srgbClr val="38424B"/>
                </a:solidFill>
                <a:latin typeface="+mj-lt"/>
              </a:rPr>
              <a:t>Digital Services Act (DSA) </a:t>
            </a:r>
            <a:r>
              <a:rPr lang="en-GB" dirty="0">
                <a:solidFill>
                  <a:srgbClr val="38424B"/>
                </a:solidFill>
                <a:latin typeface="+mj-lt"/>
              </a:rPr>
              <a:t>and the Digital Markets Act (DMA)</a:t>
            </a:r>
          </a:p>
          <a:p>
            <a:pPr>
              <a:buClr>
                <a:schemeClr val="tx1"/>
              </a:buClr>
            </a:pPr>
            <a:endParaRPr lang="en-US" sz="1600" dirty="0">
              <a:solidFill>
                <a:srgbClr val="38424B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42091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035DE809-E0CA-7E4E-9AE4-744818638868}"/>
              </a:ext>
            </a:extLst>
          </p:cNvPr>
          <p:cNvSpPr txBox="1"/>
          <p:nvPr/>
        </p:nvSpPr>
        <p:spPr>
          <a:xfrm>
            <a:off x="396946" y="338856"/>
            <a:ext cx="11025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prstClr val="white"/>
                </a:solidFill>
                <a:cs typeface="Arial" panose="020B0604020202020204" pitchFamily="34" charset="0"/>
              </a:rPr>
              <a:t>General Provisions</a:t>
            </a:r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7C0AAB3E-8750-4EFE-B384-B726E35FBC0C}"/>
              </a:ext>
            </a:extLst>
          </p:cNvPr>
          <p:cNvSpPr/>
          <p:nvPr/>
        </p:nvSpPr>
        <p:spPr>
          <a:xfrm>
            <a:off x="7153613" y="2006221"/>
            <a:ext cx="4408316" cy="407802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>
              <a:latin typeface="Gotham Medium" pitchFamily="50" charset="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270ADACE-41F6-4916-BCED-52420F480196}"/>
              </a:ext>
            </a:extLst>
          </p:cNvPr>
          <p:cNvSpPr txBox="1"/>
          <p:nvPr/>
        </p:nvSpPr>
        <p:spPr>
          <a:xfrm>
            <a:off x="9721281" y="2980398"/>
            <a:ext cx="1190103" cy="401392"/>
          </a:xfrm>
          <a:prstGeom prst="rect">
            <a:avLst/>
          </a:prstGeom>
          <a:solidFill>
            <a:srgbClr val="FFFFFF"/>
          </a:solidFill>
        </p:spPr>
        <p:txBody>
          <a:bodyPr vert="horz" wrap="square" lIns="0" tIns="31750" rIns="0" bIns="0" rtlCol="0">
            <a:spAutoFit/>
          </a:bodyPr>
          <a:lstStyle/>
          <a:p>
            <a:pPr marL="92710" marR="107950">
              <a:lnSpc>
                <a:spcPct val="100000"/>
              </a:lnSpc>
              <a:spcBef>
                <a:spcPts val="250"/>
              </a:spcBef>
            </a:pPr>
            <a:r>
              <a:rPr sz="1200" spc="-10" dirty="0">
                <a:solidFill>
                  <a:schemeClr val="accent5"/>
                </a:solidFill>
                <a:cs typeface="Calibri"/>
              </a:rPr>
              <a:t>H</a:t>
            </a:r>
            <a:r>
              <a:rPr sz="1200" dirty="0">
                <a:solidFill>
                  <a:schemeClr val="accent5"/>
                </a:solidFill>
                <a:cs typeface="Calibri"/>
              </a:rPr>
              <a:t>AR</a:t>
            </a:r>
            <a:r>
              <a:rPr sz="1200" spc="-10" dirty="0">
                <a:solidFill>
                  <a:schemeClr val="accent5"/>
                </a:solidFill>
                <a:cs typeface="Calibri"/>
              </a:rPr>
              <a:t>M</a:t>
            </a:r>
            <a:r>
              <a:rPr sz="1200" spc="-5" dirty="0">
                <a:solidFill>
                  <a:schemeClr val="accent5"/>
                </a:solidFill>
                <a:cs typeface="Calibri"/>
              </a:rPr>
              <a:t>FUL  </a:t>
            </a:r>
            <a:r>
              <a:rPr sz="1200" spc="-10" dirty="0">
                <a:solidFill>
                  <a:schemeClr val="accent5"/>
                </a:solidFill>
                <a:cs typeface="Calibri"/>
              </a:rPr>
              <a:t>CONTENT</a:t>
            </a:r>
            <a:endParaRPr sz="1200" dirty="0">
              <a:solidFill>
                <a:schemeClr val="accent5"/>
              </a:solidFill>
              <a:cs typeface="Calibri"/>
            </a:endParaRPr>
          </a:p>
        </p:txBody>
      </p:sp>
      <p:sp>
        <p:nvSpPr>
          <p:cNvPr id="11" name="ZoneTexte 3">
            <a:extLst>
              <a:ext uri="{FF2B5EF4-FFF2-40B4-BE49-F238E27FC236}">
                <a16:creationId xmlns:a16="http://schemas.microsoft.com/office/drawing/2014/main" id="{B0987759-4AD4-4DAA-AC03-A6467DA21B26}"/>
              </a:ext>
            </a:extLst>
          </p:cNvPr>
          <p:cNvSpPr txBox="1"/>
          <p:nvPr/>
        </p:nvSpPr>
        <p:spPr>
          <a:xfrm>
            <a:off x="508385" y="1408372"/>
            <a:ext cx="6645228" cy="4323384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8424B"/>
                </a:solidFill>
              </a:rPr>
              <a:t>The proposal maintains the </a:t>
            </a:r>
            <a:r>
              <a:rPr lang="en-GB" b="1" dirty="0">
                <a:solidFill>
                  <a:srgbClr val="38424B"/>
                </a:solidFill>
              </a:rPr>
              <a:t>limited liability rules </a:t>
            </a:r>
            <a:r>
              <a:rPr lang="en-GB" dirty="0">
                <a:solidFill>
                  <a:srgbClr val="38424B"/>
                </a:solidFill>
              </a:rPr>
              <a:t>for providers of intermediary services and sets out the conditions under which service providers are exempt from liability for the third party information they transmit and store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rgbClr val="38424B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8424B"/>
                </a:solidFill>
              </a:rPr>
              <a:t>The proposal also maintains the </a:t>
            </a:r>
            <a:r>
              <a:rPr lang="en-GB" b="1" dirty="0">
                <a:solidFill>
                  <a:srgbClr val="38424B"/>
                </a:solidFill>
              </a:rPr>
              <a:t>prohibition of general monitoring</a:t>
            </a:r>
            <a:r>
              <a:rPr lang="en-GB" dirty="0">
                <a:solidFill>
                  <a:srgbClr val="38424B"/>
                </a:solidFill>
              </a:rPr>
              <a:t> or active fact-finding obligations for those providers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rgbClr val="38424B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38424B"/>
                </a:solidFill>
              </a:rPr>
              <a:t>Building on the eCommerce Directive, the proposal</a:t>
            </a:r>
          </a:p>
          <a:p>
            <a:pPr>
              <a:buClr>
                <a:schemeClr val="tx1"/>
              </a:buClr>
            </a:pPr>
            <a:endParaRPr lang="en-GB" sz="1600" dirty="0">
              <a:solidFill>
                <a:srgbClr val="38424B"/>
              </a:solidFill>
            </a:endParaRPr>
          </a:p>
          <a:p>
            <a:pPr marL="742950" lvl="1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600" spc="-5" dirty="0">
                <a:latin typeface="+mj-lt"/>
                <a:cs typeface="Calibri"/>
              </a:rPr>
              <a:t>introduces </a:t>
            </a:r>
            <a:r>
              <a:rPr lang="en-GB" sz="1600" b="1" spc="-5" dirty="0">
                <a:latin typeface="+mj-lt"/>
                <a:cs typeface="Calibri"/>
              </a:rPr>
              <a:t>new obligations </a:t>
            </a:r>
            <a:r>
              <a:rPr lang="en-GB" sz="1600" spc="-5" dirty="0">
                <a:latin typeface="+mj-lt"/>
                <a:cs typeface="Calibri"/>
              </a:rPr>
              <a:t>for providers of intermediary services</a:t>
            </a:r>
          </a:p>
          <a:p>
            <a:pPr lvl="1">
              <a:buClr>
                <a:schemeClr val="tx1"/>
              </a:buClr>
            </a:pPr>
            <a:endParaRPr lang="en-GB" sz="1600" spc="-5" dirty="0">
              <a:latin typeface="+mj-lt"/>
              <a:cs typeface="Calibri"/>
            </a:endParaRPr>
          </a:p>
          <a:p>
            <a:pPr marL="742950" lvl="1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600" spc="-5" dirty="0">
                <a:latin typeface="+mj-lt"/>
                <a:cs typeface="Calibri"/>
              </a:rPr>
              <a:t>entrusts regulators with </a:t>
            </a:r>
            <a:r>
              <a:rPr lang="en-GB" sz="1600" b="1" spc="-5" dirty="0">
                <a:latin typeface="+mj-lt"/>
                <a:cs typeface="Calibri"/>
              </a:rPr>
              <a:t>new oversight and enforcement </a:t>
            </a:r>
            <a:r>
              <a:rPr lang="en-GB" sz="1600" spc="-5" dirty="0">
                <a:latin typeface="+mj-lt"/>
                <a:cs typeface="Calibri"/>
              </a:rPr>
              <a:t>prerogatives</a:t>
            </a:r>
          </a:p>
          <a:p>
            <a:pPr lvl="1">
              <a:buClr>
                <a:schemeClr val="tx1"/>
              </a:buClr>
            </a:pPr>
            <a:endParaRPr lang="en-GB" sz="1600" spc="-5" dirty="0">
              <a:latin typeface="+mj-lt"/>
              <a:cs typeface="Calibri"/>
            </a:endParaRPr>
          </a:p>
          <a:p>
            <a:pPr marL="742950" lvl="1" indent="-28575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GB" sz="1600" spc="-5" dirty="0">
                <a:latin typeface="+mj-lt"/>
                <a:cs typeface="Calibri"/>
              </a:rPr>
              <a:t>Creates </a:t>
            </a:r>
            <a:r>
              <a:rPr lang="en-GB" sz="1600" b="1" spc="-5" dirty="0">
                <a:latin typeface="+mj-lt"/>
                <a:cs typeface="Calibri"/>
              </a:rPr>
              <a:t>new rights and obligations for all businesses </a:t>
            </a:r>
            <a:r>
              <a:rPr lang="en-GB" sz="1600" spc="-5" dirty="0">
                <a:latin typeface="+mj-lt"/>
                <a:cs typeface="Calibri"/>
              </a:rPr>
              <a:t>that participate in the Digital Single Market.</a:t>
            </a:r>
            <a:endParaRPr lang="en-GB" dirty="0">
              <a:solidFill>
                <a:srgbClr val="38424B"/>
              </a:solidFill>
            </a:endParaRPr>
          </a:p>
          <a:p>
            <a:pPr>
              <a:buClr>
                <a:schemeClr val="tx1"/>
              </a:buClr>
            </a:pPr>
            <a:endParaRPr lang="en-GB" dirty="0">
              <a:solidFill>
                <a:srgbClr val="3842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89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035DE809-E0CA-7E4E-9AE4-744818638868}"/>
              </a:ext>
            </a:extLst>
          </p:cNvPr>
          <p:cNvSpPr txBox="1"/>
          <p:nvPr/>
        </p:nvSpPr>
        <p:spPr>
          <a:xfrm>
            <a:off x="396946" y="338856"/>
            <a:ext cx="11025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prstClr val="white"/>
                </a:solidFill>
                <a:cs typeface="Arial" panose="020B0604020202020204" pitchFamily="34" charset="0"/>
              </a:rPr>
              <a:t>Obligations for All Online Intermediaries</a:t>
            </a: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915870B-6FCD-44D0-89C2-39716F3F1689}"/>
              </a:ext>
            </a:extLst>
          </p:cNvPr>
          <p:cNvSpPr/>
          <p:nvPr/>
        </p:nvSpPr>
        <p:spPr>
          <a:xfrm>
            <a:off x="384347" y="1882535"/>
            <a:ext cx="3776472" cy="377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85CD033B-0A27-470B-A274-2E3C112D9928}"/>
              </a:ext>
            </a:extLst>
          </p:cNvPr>
          <p:cNvSpPr txBox="1"/>
          <p:nvPr/>
        </p:nvSpPr>
        <p:spPr>
          <a:xfrm>
            <a:off x="1378887" y="2031762"/>
            <a:ext cx="1787393" cy="541687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-1270" algn="ctr">
              <a:lnSpc>
                <a:spcPct val="91500"/>
              </a:lnSpc>
              <a:spcBef>
                <a:spcPts val="250"/>
              </a:spcBef>
            </a:pPr>
            <a:r>
              <a:rPr b="1" spc="-5" dirty="0">
                <a:solidFill>
                  <a:srgbClr val="FFFFFF"/>
                </a:solidFill>
                <a:cs typeface="Calibri"/>
              </a:rPr>
              <a:t>Online  </a:t>
            </a:r>
            <a:r>
              <a:rPr b="1" dirty="0">
                <a:solidFill>
                  <a:srgbClr val="FFFFFF"/>
                </a:solidFill>
                <a:cs typeface="Calibri"/>
              </a:rPr>
              <a:t>i</a:t>
            </a:r>
            <a:r>
              <a:rPr b="1" spc="-15" dirty="0">
                <a:solidFill>
                  <a:srgbClr val="FFFFFF"/>
                </a:solidFill>
                <a:cs typeface="Calibri"/>
              </a:rPr>
              <a:t>nt</a:t>
            </a:r>
            <a:r>
              <a:rPr b="1" dirty="0">
                <a:solidFill>
                  <a:srgbClr val="FFFFFF"/>
                </a:solidFill>
                <a:cs typeface="Calibri"/>
              </a:rPr>
              <a:t>er</a:t>
            </a:r>
            <a:r>
              <a:rPr b="1" spc="-10" dirty="0">
                <a:solidFill>
                  <a:srgbClr val="FFFFFF"/>
                </a:solidFill>
                <a:cs typeface="Calibri"/>
              </a:rPr>
              <a:t>m</a:t>
            </a:r>
            <a:r>
              <a:rPr b="1" dirty="0">
                <a:solidFill>
                  <a:srgbClr val="FFFFFF"/>
                </a:solidFill>
                <a:cs typeface="Calibri"/>
              </a:rPr>
              <a:t>e</a:t>
            </a:r>
            <a:r>
              <a:rPr b="1" spc="-10" dirty="0">
                <a:solidFill>
                  <a:srgbClr val="FFFFFF"/>
                </a:solidFill>
                <a:cs typeface="Calibri"/>
              </a:rPr>
              <a:t>d</a:t>
            </a:r>
            <a:r>
              <a:rPr b="1" dirty="0">
                <a:solidFill>
                  <a:srgbClr val="FFFFFF"/>
                </a:solidFill>
                <a:cs typeface="Calibri"/>
              </a:rPr>
              <a:t>ia</a:t>
            </a:r>
            <a:r>
              <a:rPr lang="en-GB" b="1" dirty="0">
                <a:solidFill>
                  <a:srgbClr val="FFFFFF"/>
                </a:solidFill>
                <a:cs typeface="Calibri"/>
              </a:rPr>
              <a:t>r</a:t>
            </a:r>
            <a:r>
              <a:rPr b="1" dirty="0" err="1">
                <a:solidFill>
                  <a:srgbClr val="FFFFFF"/>
                </a:solidFill>
                <a:cs typeface="Calibri"/>
              </a:rPr>
              <a:t>ies</a:t>
            </a:r>
            <a:endParaRPr b="1" dirty="0">
              <a:cs typeface="Calibri"/>
            </a:endParaRPr>
          </a:p>
        </p:txBody>
      </p:sp>
      <p:sp>
        <p:nvSpPr>
          <p:cNvPr id="7" name="object 7">
            <a:extLst>
              <a:ext uri="{FF2B5EF4-FFF2-40B4-BE49-F238E27FC236}">
                <a16:creationId xmlns:a16="http://schemas.microsoft.com/office/drawing/2014/main" id="{0C228354-82D1-4E8E-99E0-42904A4F7CA9}"/>
              </a:ext>
            </a:extLst>
          </p:cNvPr>
          <p:cNvSpPr txBox="1"/>
          <p:nvPr/>
        </p:nvSpPr>
        <p:spPr>
          <a:xfrm>
            <a:off x="1896872" y="2898394"/>
            <a:ext cx="1091988" cy="419346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13335">
              <a:lnSpc>
                <a:spcPts val="1540"/>
              </a:lnSpc>
              <a:spcBef>
                <a:spcPts val="270"/>
              </a:spcBef>
            </a:pPr>
            <a:r>
              <a:rPr sz="1400" spc="-5" dirty="0">
                <a:solidFill>
                  <a:srgbClr val="FFFFFF"/>
                </a:solidFill>
                <a:cs typeface="Calibri"/>
              </a:rPr>
              <a:t>Hosting  se</a:t>
            </a:r>
            <a:r>
              <a:rPr sz="1400" spc="10" dirty="0">
                <a:solidFill>
                  <a:srgbClr val="FFFFFF"/>
                </a:solidFill>
                <a:cs typeface="Calibri"/>
              </a:rPr>
              <a:t>r</a:t>
            </a:r>
            <a:r>
              <a:rPr sz="1400" dirty="0">
                <a:solidFill>
                  <a:srgbClr val="FFFFFF"/>
                </a:solidFill>
                <a:cs typeface="Calibri"/>
              </a:rPr>
              <a:t>vic</a:t>
            </a:r>
            <a:r>
              <a:rPr sz="1400" spc="-1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dirty="0">
                <a:solidFill>
                  <a:srgbClr val="FFFFFF"/>
                </a:solidFill>
                <a:cs typeface="Calibri"/>
              </a:rPr>
              <a:t>s</a:t>
            </a:r>
            <a:endParaRPr sz="1400" dirty="0">
              <a:cs typeface="Calibri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F7AEE6A3-C2EA-45E1-A030-26792B75FDE3}"/>
              </a:ext>
            </a:extLst>
          </p:cNvPr>
          <p:cNvSpPr txBox="1"/>
          <p:nvPr/>
        </p:nvSpPr>
        <p:spPr>
          <a:xfrm>
            <a:off x="1608160" y="3719744"/>
            <a:ext cx="1328845" cy="22698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255904">
              <a:lnSpc>
                <a:spcPts val="1540"/>
              </a:lnSpc>
              <a:spcBef>
                <a:spcPts val="270"/>
              </a:spcBef>
            </a:pPr>
            <a:r>
              <a:rPr sz="1400" dirty="0">
                <a:solidFill>
                  <a:srgbClr val="FFFFFF"/>
                </a:solidFill>
                <a:cs typeface="Calibri"/>
              </a:rPr>
              <a:t>All </a:t>
            </a:r>
            <a:r>
              <a:rPr sz="1400" spc="-10" dirty="0">
                <a:solidFill>
                  <a:srgbClr val="FFFFFF"/>
                </a:solidFill>
                <a:cs typeface="Calibri"/>
              </a:rPr>
              <a:t>p</a:t>
            </a:r>
            <a:r>
              <a:rPr sz="1400" dirty="0">
                <a:solidFill>
                  <a:srgbClr val="FFFFFF"/>
                </a:solidFill>
                <a:cs typeface="Calibri"/>
              </a:rPr>
              <a:t>l</a:t>
            </a:r>
            <a:r>
              <a:rPr sz="1400" spc="-1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dirty="0">
                <a:solidFill>
                  <a:srgbClr val="FFFFFF"/>
                </a:solidFill>
                <a:cs typeface="Calibri"/>
              </a:rPr>
              <a:t>t</a:t>
            </a:r>
            <a:r>
              <a:rPr sz="1400" spc="-25" dirty="0">
                <a:solidFill>
                  <a:srgbClr val="FFFFFF"/>
                </a:solidFill>
                <a:cs typeface="Calibri"/>
              </a:rPr>
              <a:t>f</a:t>
            </a:r>
            <a:r>
              <a:rPr sz="1400" spc="-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dirty="0">
                <a:solidFill>
                  <a:srgbClr val="FFFFFF"/>
                </a:solidFill>
                <a:cs typeface="Calibri"/>
              </a:rPr>
              <a:t>r</a:t>
            </a:r>
            <a:r>
              <a:rPr sz="1400" spc="-10" dirty="0">
                <a:solidFill>
                  <a:srgbClr val="FFFFFF"/>
                </a:solidFill>
                <a:cs typeface="Calibri"/>
              </a:rPr>
              <a:t>m</a:t>
            </a:r>
            <a:r>
              <a:rPr sz="1400" dirty="0">
                <a:solidFill>
                  <a:srgbClr val="FFFFFF"/>
                </a:solidFill>
                <a:cs typeface="Calibri"/>
              </a:rPr>
              <a:t>s</a:t>
            </a:r>
            <a:endParaRPr sz="1400" dirty="0">
              <a:cs typeface="Calibri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C5805E62-55FA-4BBA-9E10-8E6A3FEF6832}"/>
              </a:ext>
            </a:extLst>
          </p:cNvPr>
          <p:cNvSpPr txBox="1"/>
          <p:nvPr/>
        </p:nvSpPr>
        <p:spPr>
          <a:xfrm>
            <a:off x="1825244" y="4596618"/>
            <a:ext cx="1027138" cy="4231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1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cs typeface="Calibri"/>
              </a:rPr>
              <a:t>Very</a:t>
            </a:r>
            <a:r>
              <a:rPr sz="1400" spc="-70" dirty="0">
                <a:solidFill>
                  <a:srgbClr val="FFFFFF"/>
                </a:solidFill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cs typeface="Calibri"/>
              </a:rPr>
              <a:t>large</a:t>
            </a:r>
            <a:endParaRPr sz="1400" dirty="0">
              <a:cs typeface="Calibri"/>
            </a:endParaRPr>
          </a:p>
          <a:p>
            <a:pPr marL="24765">
              <a:lnSpc>
                <a:spcPts val="1610"/>
              </a:lnSpc>
            </a:pPr>
            <a:r>
              <a:rPr sz="1400" spc="-5" dirty="0">
                <a:solidFill>
                  <a:srgbClr val="FFFFFF"/>
                </a:solidFill>
                <a:cs typeface="Calibri"/>
              </a:rPr>
              <a:t>platforms</a:t>
            </a:r>
            <a:endParaRPr sz="1400" dirty="0">
              <a:cs typeface="Calibri"/>
            </a:endParaRPr>
          </a:p>
        </p:txBody>
      </p:sp>
      <p:sp>
        <p:nvSpPr>
          <p:cNvPr id="10" name="ZoneTexte 3">
            <a:extLst>
              <a:ext uri="{FF2B5EF4-FFF2-40B4-BE49-F238E27FC236}">
                <a16:creationId xmlns:a16="http://schemas.microsoft.com/office/drawing/2014/main" id="{9E9D15B8-9CEA-4D7E-B9B0-247C40C64B55}"/>
              </a:ext>
            </a:extLst>
          </p:cNvPr>
          <p:cNvSpPr txBox="1"/>
          <p:nvPr/>
        </p:nvSpPr>
        <p:spPr>
          <a:xfrm>
            <a:off x="4777071" y="1671545"/>
            <a:ext cx="6645228" cy="4323384"/>
          </a:xfrm>
          <a:prstGeom prst="rect">
            <a:avLst/>
          </a:prstGeom>
          <a:noFill/>
        </p:spPr>
        <p:txBody>
          <a:bodyPr wrap="square" numCol="1" rtlCol="0">
            <a:no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5"/>
                </a:solidFill>
              </a:rPr>
              <a:t>Designate a </a:t>
            </a:r>
            <a:r>
              <a:rPr lang="en-GB" b="1" dirty="0">
                <a:solidFill>
                  <a:schemeClr val="accent5"/>
                </a:solidFill>
              </a:rPr>
              <a:t>single point of contact </a:t>
            </a:r>
            <a:r>
              <a:rPr lang="en-GB" dirty="0">
                <a:solidFill>
                  <a:schemeClr val="accent5"/>
                </a:solidFill>
              </a:rPr>
              <a:t>or a </a:t>
            </a:r>
            <a:r>
              <a:rPr lang="en-GB" b="1" dirty="0">
                <a:solidFill>
                  <a:schemeClr val="accent5"/>
                </a:solidFill>
              </a:rPr>
              <a:t>legal representative in the EU </a:t>
            </a:r>
            <a:r>
              <a:rPr lang="en-GB" dirty="0">
                <a:solidFill>
                  <a:schemeClr val="accent5"/>
                </a:solidFill>
              </a:rPr>
              <a:t>for all communications with the National Digital Services Coordinators, the European Board for Digital Services and the European Commission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5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5"/>
                </a:solidFill>
              </a:rPr>
              <a:t>Publicise clear </a:t>
            </a:r>
            <a:r>
              <a:rPr lang="en-GB" b="1" dirty="0">
                <a:solidFill>
                  <a:schemeClr val="accent5"/>
                </a:solidFill>
              </a:rPr>
              <a:t>terms and conditions </a:t>
            </a:r>
            <a:r>
              <a:rPr lang="en-GB" dirty="0">
                <a:solidFill>
                  <a:schemeClr val="accent5"/>
                </a:solidFill>
              </a:rPr>
              <a:t>on any policies, procedures, measures and tools used for the purpose of content moderation, including algorithmic decision-making and human review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5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5"/>
                </a:solidFill>
              </a:rPr>
              <a:t>Publish annual </a:t>
            </a:r>
            <a:r>
              <a:rPr lang="en-GB" b="1">
                <a:solidFill>
                  <a:schemeClr val="accent5"/>
                </a:solidFill>
              </a:rPr>
              <a:t>transparency reports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5"/>
              </a:solidFill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5"/>
                </a:solidFill>
              </a:rPr>
              <a:t>Engage with national judicial or administrative authorities in the context of </a:t>
            </a:r>
            <a:r>
              <a:rPr lang="en-GB" b="1" dirty="0">
                <a:solidFill>
                  <a:schemeClr val="accent5"/>
                </a:solidFill>
              </a:rPr>
              <a:t>orders to act against illegal content </a:t>
            </a:r>
            <a:r>
              <a:rPr lang="en-GB" dirty="0">
                <a:solidFill>
                  <a:schemeClr val="accent5"/>
                </a:solidFill>
              </a:rPr>
              <a:t>and </a:t>
            </a:r>
            <a:r>
              <a:rPr lang="en-GB" b="1" dirty="0">
                <a:solidFill>
                  <a:schemeClr val="accent5"/>
                </a:solidFill>
              </a:rPr>
              <a:t>orders to provide information </a:t>
            </a: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en-GB" dirty="0">
              <a:solidFill>
                <a:srgbClr val="38424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605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035DE809-E0CA-7E4E-9AE4-744818638868}"/>
              </a:ext>
            </a:extLst>
          </p:cNvPr>
          <p:cNvSpPr txBox="1"/>
          <p:nvPr/>
        </p:nvSpPr>
        <p:spPr>
          <a:xfrm>
            <a:off x="396946" y="338856"/>
            <a:ext cx="11025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prstClr val="white"/>
                </a:solidFill>
                <a:cs typeface="Arial" panose="020B0604020202020204" pitchFamily="34" charset="0"/>
              </a:rPr>
              <a:t>Additional Obligations Hosting Service Providers</a:t>
            </a: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06B01F1D-3D98-4C82-84A1-3488A7D9E0E1}"/>
              </a:ext>
            </a:extLst>
          </p:cNvPr>
          <p:cNvSpPr/>
          <p:nvPr/>
        </p:nvSpPr>
        <p:spPr>
          <a:xfrm>
            <a:off x="384347" y="1882535"/>
            <a:ext cx="3776472" cy="377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3AC80A80-6E8C-4B14-968B-CCB701E40829}"/>
              </a:ext>
            </a:extLst>
          </p:cNvPr>
          <p:cNvSpPr txBox="1"/>
          <p:nvPr/>
        </p:nvSpPr>
        <p:spPr>
          <a:xfrm>
            <a:off x="1378887" y="2228066"/>
            <a:ext cx="1787393" cy="230256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-1270" algn="ctr">
              <a:lnSpc>
                <a:spcPct val="91500"/>
              </a:lnSpc>
              <a:spcBef>
                <a:spcPts val="250"/>
              </a:spcBef>
            </a:pPr>
            <a:r>
              <a:rPr sz="1400" spc="-5" dirty="0">
                <a:solidFill>
                  <a:srgbClr val="FFFFFF"/>
                </a:solidFill>
                <a:cs typeface="Calibri"/>
              </a:rPr>
              <a:t>Online </a:t>
            </a:r>
            <a:r>
              <a:rPr sz="1400" dirty="0">
                <a:solidFill>
                  <a:srgbClr val="FFFFFF"/>
                </a:solidFill>
                <a:cs typeface="Calibri"/>
              </a:rPr>
              <a:t>i</a:t>
            </a:r>
            <a:r>
              <a:rPr sz="1400" spc="-15" dirty="0">
                <a:solidFill>
                  <a:srgbClr val="FFFFFF"/>
                </a:solidFill>
                <a:cs typeface="Calibri"/>
              </a:rPr>
              <a:t>nt</a:t>
            </a:r>
            <a:r>
              <a:rPr sz="1400" dirty="0">
                <a:solidFill>
                  <a:srgbClr val="FFFFFF"/>
                </a:solidFill>
                <a:cs typeface="Calibri"/>
              </a:rPr>
              <a:t>er</a:t>
            </a:r>
            <a:r>
              <a:rPr sz="1400" spc="-10" dirty="0">
                <a:solidFill>
                  <a:srgbClr val="FFFFFF"/>
                </a:solidFill>
                <a:cs typeface="Calibri"/>
              </a:rPr>
              <a:t>m</a:t>
            </a:r>
            <a:r>
              <a:rPr sz="140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dirty="0">
                <a:solidFill>
                  <a:srgbClr val="FFFFFF"/>
                </a:solidFill>
                <a:cs typeface="Calibri"/>
              </a:rPr>
              <a:t>ia</a:t>
            </a:r>
            <a:r>
              <a:rPr lang="en-GB" sz="1400" dirty="0">
                <a:solidFill>
                  <a:srgbClr val="FFFFFF"/>
                </a:solidFill>
                <a:cs typeface="Calibri"/>
              </a:rPr>
              <a:t>r</a:t>
            </a:r>
            <a:r>
              <a:rPr sz="1400" dirty="0" err="1">
                <a:solidFill>
                  <a:srgbClr val="FFFFFF"/>
                </a:solidFill>
                <a:cs typeface="Calibri"/>
              </a:rPr>
              <a:t>ies</a:t>
            </a:r>
            <a:endParaRPr sz="1400" dirty="0">
              <a:cs typeface="Calibri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8F03CD01-6D18-4E24-AB7A-69ED47FA219F}"/>
              </a:ext>
            </a:extLst>
          </p:cNvPr>
          <p:cNvSpPr txBox="1"/>
          <p:nvPr/>
        </p:nvSpPr>
        <p:spPr>
          <a:xfrm>
            <a:off x="1896872" y="2898394"/>
            <a:ext cx="1091988" cy="423834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13335">
              <a:lnSpc>
                <a:spcPts val="1540"/>
              </a:lnSpc>
              <a:spcBef>
                <a:spcPts val="270"/>
              </a:spcBef>
            </a:pPr>
            <a:r>
              <a:rPr b="1" spc="-5" dirty="0">
                <a:solidFill>
                  <a:srgbClr val="FFFFFF"/>
                </a:solidFill>
                <a:cs typeface="Calibri"/>
              </a:rPr>
              <a:t>Hosting  se</a:t>
            </a:r>
            <a:r>
              <a:rPr b="1" spc="10" dirty="0">
                <a:solidFill>
                  <a:srgbClr val="FFFFFF"/>
                </a:solidFill>
                <a:cs typeface="Calibri"/>
              </a:rPr>
              <a:t>r</a:t>
            </a:r>
            <a:r>
              <a:rPr b="1" dirty="0">
                <a:solidFill>
                  <a:srgbClr val="FFFFFF"/>
                </a:solidFill>
                <a:cs typeface="Calibri"/>
              </a:rPr>
              <a:t>vic</a:t>
            </a:r>
            <a:r>
              <a:rPr b="1" spc="-10" dirty="0">
                <a:solidFill>
                  <a:srgbClr val="FFFFFF"/>
                </a:solidFill>
                <a:cs typeface="Calibri"/>
              </a:rPr>
              <a:t>e</a:t>
            </a:r>
            <a:r>
              <a:rPr b="1" dirty="0">
                <a:solidFill>
                  <a:srgbClr val="FFFFFF"/>
                </a:solidFill>
                <a:cs typeface="Calibri"/>
              </a:rPr>
              <a:t>s</a:t>
            </a:r>
            <a:endParaRPr b="1" dirty="0">
              <a:cs typeface="Calibri"/>
            </a:endParaRP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47FFC739-5D1C-46D0-A4BE-24A97A1877E5}"/>
              </a:ext>
            </a:extLst>
          </p:cNvPr>
          <p:cNvSpPr txBox="1"/>
          <p:nvPr/>
        </p:nvSpPr>
        <p:spPr>
          <a:xfrm>
            <a:off x="1608160" y="3719744"/>
            <a:ext cx="1328845" cy="22698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255904">
              <a:lnSpc>
                <a:spcPts val="1540"/>
              </a:lnSpc>
              <a:spcBef>
                <a:spcPts val="270"/>
              </a:spcBef>
            </a:pPr>
            <a:r>
              <a:rPr sz="1400" dirty="0">
                <a:solidFill>
                  <a:srgbClr val="FFFFFF"/>
                </a:solidFill>
                <a:cs typeface="Calibri"/>
              </a:rPr>
              <a:t>All </a:t>
            </a:r>
            <a:r>
              <a:rPr sz="1400" spc="-10" dirty="0">
                <a:solidFill>
                  <a:srgbClr val="FFFFFF"/>
                </a:solidFill>
                <a:cs typeface="Calibri"/>
              </a:rPr>
              <a:t>p</a:t>
            </a:r>
            <a:r>
              <a:rPr sz="1400" dirty="0">
                <a:solidFill>
                  <a:srgbClr val="FFFFFF"/>
                </a:solidFill>
                <a:cs typeface="Calibri"/>
              </a:rPr>
              <a:t>l</a:t>
            </a:r>
            <a:r>
              <a:rPr sz="1400" spc="-15" dirty="0">
                <a:solidFill>
                  <a:srgbClr val="FFFFFF"/>
                </a:solidFill>
                <a:cs typeface="Calibri"/>
              </a:rPr>
              <a:t>a</a:t>
            </a:r>
            <a:r>
              <a:rPr sz="1400" dirty="0">
                <a:solidFill>
                  <a:srgbClr val="FFFFFF"/>
                </a:solidFill>
                <a:cs typeface="Calibri"/>
              </a:rPr>
              <a:t>t</a:t>
            </a:r>
            <a:r>
              <a:rPr sz="1400" spc="-25" dirty="0">
                <a:solidFill>
                  <a:srgbClr val="FFFFFF"/>
                </a:solidFill>
                <a:cs typeface="Calibri"/>
              </a:rPr>
              <a:t>f</a:t>
            </a:r>
            <a:r>
              <a:rPr sz="1400" spc="-5" dirty="0">
                <a:solidFill>
                  <a:srgbClr val="FFFFFF"/>
                </a:solidFill>
                <a:cs typeface="Calibri"/>
              </a:rPr>
              <a:t>o</a:t>
            </a:r>
            <a:r>
              <a:rPr sz="1400" dirty="0">
                <a:solidFill>
                  <a:srgbClr val="FFFFFF"/>
                </a:solidFill>
                <a:cs typeface="Calibri"/>
              </a:rPr>
              <a:t>r</a:t>
            </a:r>
            <a:r>
              <a:rPr sz="1400" spc="-10" dirty="0">
                <a:solidFill>
                  <a:srgbClr val="FFFFFF"/>
                </a:solidFill>
                <a:cs typeface="Calibri"/>
              </a:rPr>
              <a:t>m</a:t>
            </a:r>
            <a:r>
              <a:rPr sz="1400" dirty="0">
                <a:solidFill>
                  <a:srgbClr val="FFFFFF"/>
                </a:solidFill>
                <a:cs typeface="Calibri"/>
              </a:rPr>
              <a:t>s</a:t>
            </a:r>
            <a:endParaRPr sz="1400" dirty="0">
              <a:cs typeface="Calibri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52EFBC6B-D6F5-4E5C-ADB9-A39A150A41BE}"/>
              </a:ext>
            </a:extLst>
          </p:cNvPr>
          <p:cNvSpPr txBox="1"/>
          <p:nvPr/>
        </p:nvSpPr>
        <p:spPr>
          <a:xfrm>
            <a:off x="1825244" y="4596618"/>
            <a:ext cx="1027138" cy="4231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1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cs typeface="Calibri"/>
              </a:rPr>
              <a:t>Very</a:t>
            </a:r>
            <a:r>
              <a:rPr sz="1400" spc="-70" dirty="0">
                <a:solidFill>
                  <a:srgbClr val="FFFFFF"/>
                </a:solidFill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cs typeface="Calibri"/>
              </a:rPr>
              <a:t>large</a:t>
            </a:r>
            <a:endParaRPr sz="1400" dirty="0">
              <a:cs typeface="Calibri"/>
            </a:endParaRPr>
          </a:p>
          <a:p>
            <a:pPr marL="24765">
              <a:lnSpc>
                <a:spcPts val="1610"/>
              </a:lnSpc>
            </a:pPr>
            <a:r>
              <a:rPr sz="1400" spc="-5" dirty="0">
                <a:solidFill>
                  <a:srgbClr val="FFFFFF"/>
                </a:solidFill>
                <a:cs typeface="Calibri"/>
              </a:rPr>
              <a:t>platforms</a:t>
            </a:r>
            <a:endParaRPr sz="1400" dirty="0">
              <a:cs typeface="Calibri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FF0B3C-40C1-4882-A1A5-11A7A8AFBBA5}"/>
              </a:ext>
            </a:extLst>
          </p:cNvPr>
          <p:cNvSpPr txBox="1"/>
          <p:nvPr/>
        </p:nvSpPr>
        <p:spPr>
          <a:xfrm>
            <a:off x="4850032" y="2540275"/>
            <a:ext cx="6097136" cy="22775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Implement harmonized rules for </a:t>
            </a:r>
            <a:r>
              <a:rPr lang="en-GB" sz="1800" b="1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notice-and-action mechanisms</a:t>
            </a:r>
            <a:r>
              <a:rPr lang="en-GB" sz="1800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 that allow any individual or entity to notify the presence of information that the individual or entity considers to be illegal content</a:t>
            </a:r>
          </a:p>
          <a:p>
            <a:pPr>
              <a:buClr>
                <a:schemeClr val="tx1"/>
              </a:buClr>
            </a:pPr>
            <a:endParaRPr lang="en-GB" sz="1600" kern="1200" dirty="0">
              <a:solidFill>
                <a:schemeClr val="accent5"/>
              </a:solidFill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sz="1800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Provide a </a:t>
            </a:r>
            <a:r>
              <a:rPr lang="en-GB" sz="1800" b="1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statement of reason</a:t>
            </a:r>
            <a:r>
              <a:rPr lang="en-GB" sz="1800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 whenever a provider decides to remove or disable access to specific items of information</a:t>
            </a:r>
            <a:endParaRPr lang="en-GB" sz="3200" dirty="0">
              <a:solidFill>
                <a:schemeClr val="accent5"/>
              </a:solidFill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197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035DE809-E0CA-7E4E-9AE4-744818638868}"/>
              </a:ext>
            </a:extLst>
          </p:cNvPr>
          <p:cNvSpPr txBox="1"/>
          <p:nvPr/>
        </p:nvSpPr>
        <p:spPr>
          <a:xfrm>
            <a:off x="396946" y="338856"/>
            <a:ext cx="110253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prstClr val="white"/>
                </a:solidFill>
                <a:cs typeface="Arial" panose="020B0604020202020204" pitchFamily="34" charset="0"/>
              </a:rPr>
              <a:t>Additional Obligations for Online Platforms</a:t>
            </a: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id="{3D9A45F6-2828-4F01-BABB-A402A6182523}"/>
              </a:ext>
            </a:extLst>
          </p:cNvPr>
          <p:cNvSpPr/>
          <p:nvPr/>
        </p:nvSpPr>
        <p:spPr>
          <a:xfrm>
            <a:off x="384347" y="1882535"/>
            <a:ext cx="3776472" cy="37779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2" name="object 6">
            <a:extLst>
              <a:ext uri="{FF2B5EF4-FFF2-40B4-BE49-F238E27FC236}">
                <a16:creationId xmlns:a16="http://schemas.microsoft.com/office/drawing/2014/main" id="{BCDD1CA2-8B5E-43AB-A867-991FD551C4B2}"/>
              </a:ext>
            </a:extLst>
          </p:cNvPr>
          <p:cNvSpPr txBox="1"/>
          <p:nvPr/>
        </p:nvSpPr>
        <p:spPr>
          <a:xfrm>
            <a:off x="1378887" y="2160209"/>
            <a:ext cx="1787393" cy="230256"/>
          </a:xfrm>
          <a:prstGeom prst="rect">
            <a:avLst/>
          </a:prstGeom>
        </p:spPr>
        <p:txBody>
          <a:bodyPr vert="horz" wrap="square" lIns="0" tIns="31750" rIns="0" bIns="0" rtlCol="0">
            <a:spAutoFit/>
          </a:bodyPr>
          <a:lstStyle/>
          <a:p>
            <a:pPr marL="12700" marR="5080" indent="-1270" algn="ctr">
              <a:lnSpc>
                <a:spcPct val="91500"/>
              </a:lnSpc>
              <a:spcBef>
                <a:spcPts val="250"/>
              </a:spcBef>
            </a:pPr>
            <a:r>
              <a:rPr sz="1400" spc="-5" dirty="0">
                <a:solidFill>
                  <a:srgbClr val="FFFFFF"/>
                </a:solidFill>
                <a:cs typeface="Calibri"/>
              </a:rPr>
              <a:t>Online </a:t>
            </a:r>
            <a:r>
              <a:rPr sz="1400" dirty="0">
                <a:solidFill>
                  <a:srgbClr val="FFFFFF"/>
                </a:solidFill>
                <a:cs typeface="Calibri"/>
              </a:rPr>
              <a:t>i</a:t>
            </a:r>
            <a:r>
              <a:rPr sz="1400" spc="-15" dirty="0">
                <a:solidFill>
                  <a:srgbClr val="FFFFFF"/>
                </a:solidFill>
                <a:cs typeface="Calibri"/>
              </a:rPr>
              <a:t>nt</a:t>
            </a:r>
            <a:r>
              <a:rPr sz="1400" dirty="0">
                <a:solidFill>
                  <a:srgbClr val="FFFFFF"/>
                </a:solidFill>
                <a:cs typeface="Calibri"/>
              </a:rPr>
              <a:t>er</a:t>
            </a:r>
            <a:r>
              <a:rPr sz="1400" spc="-10" dirty="0">
                <a:solidFill>
                  <a:srgbClr val="FFFFFF"/>
                </a:solidFill>
                <a:cs typeface="Calibri"/>
              </a:rPr>
              <a:t>m</a:t>
            </a:r>
            <a:r>
              <a:rPr sz="140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spc="-10" dirty="0">
                <a:solidFill>
                  <a:srgbClr val="FFFFFF"/>
                </a:solidFill>
                <a:cs typeface="Calibri"/>
              </a:rPr>
              <a:t>d</a:t>
            </a:r>
            <a:r>
              <a:rPr sz="1400" dirty="0">
                <a:solidFill>
                  <a:srgbClr val="FFFFFF"/>
                </a:solidFill>
                <a:cs typeface="Calibri"/>
              </a:rPr>
              <a:t>ia</a:t>
            </a:r>
            <a:r>
              <a:rPr lang="en-GB" sz="1400" dirty="0">
                <a:solidFill>
                  <a:srgbClr val="FFFFFF"/>
                </a:solidFill>
                <a:cs typeface="Calibri"/>
              </a:rPr>
              <a:t>r</a:t>
            </a:r>
            <a:r>
              <a:rPr sz="1400" dirty="0" err="1">
                <a:solidFill>
                  <a:srgbClr val="FFFFFF"/>
                </a:solidFill>
                <a:cs typeface="Calibri"/>
              </a:rPr>
              <a:t>ies</a:t>
            </a:r>
            <a:endParaRPr sz="1400" dirty="0">
              <a:cs typeface="Calibri"/>
            </a:endParaRPr>
          </a:p>
        </p:txBody>
      </p:sp>
      <p:sp>
        <p:nvSpPr>
          <p:cNvPr id="13" name="object 7">
            <a:extLst>
              <a:ext uri="{FF2B5EF4-FFF2-40B4-BE49-F238E27FC236}">
                <a16:creationId xmlns:a16="http://schemas.microsoft.com/office/drawing/2014/main" id="{DC420A10-7D9C-497A-A805-B91BBC7C60E3}"/>
              </a:ext>
            </a:extLst>
          </p:cNvPr>
          <p:cNvSpPr txBox="1"/>
          <p:nvPr/>
        </p:nvSpPr>
        <p:spPr>
          <a:xfrm>
            <a:off x="1896872" y="2898394"/>
            <a:ext cx="1091988" cy="419346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13335">
              <a:lnSpc>
                <a:spcPts val="1540"/>
              </a:lnSpc>
              <a:spcBef>
                <a:spcPts val="270"/>
              </a:spcBef>
            </a:pPr>
            <a:r>
              <a:rPr sz="1400" spc="-5" dirty="0">
                <a:solidFill>
                  <a:srgbClr val="FFFFFF"/>
                </a:solidFill>
                <a:cs typeface="Calibri"/>
              </a:rPr>
              <a:t>Hosting  se</a:t>
            </a:r>
            <a:r>
              <a:rPr sz="1400" spc="10" dirty="0">
                <a:solidFill>
                  <a:srgbClr val="FFFFFF"/>
                </a:solidFill>
                <a:cs typeface="Calibri"/>
              </a:rPr>
              <a:t>r</a:t>
            </a:r>
            <a:r>
              <a:rPr sz="1400" dirty="0">
                <a:solidFill>
                  <a:srgbClr val="FFFFFF"/>
                </a:solidFill>
                <a:cs typeface="Calibri"/>
              </a:rPr>
              <a:t>vic</a:t>
            </a:r>
            <a:r>
              <a:rPr sz="1400" spc="-10" dirty="0">
                <a:solidFill>
                  <a:srgbClr val="FFFFFF"/>
                </a:solidFill>
                <a:cs typeface="Calibri"/>
              </a:rPr>
              <a:t>e</a:t>
            </a:r>
            <a:r>
              <a:rPr sz="1400" dirty="0">
                <a:solidFill>
                  <a:srgbClr val="FFFFFF"/>
                </a:solidFill>
                <a:cs typeface="Calibri"/>
              </a:rPr>
              <a:t>s</a:t>
            </a:r>
            <a:endParaRPr sz="1400" dirty="0">
              <a:cs typeface="Calibri"/>
            </a:endParaRPr>
          </a:p>
        </p:txBody>
      </p:sp>
      <p:sp>
        <p:nvSpPr>
          <p:cNvPr id="14" name="object 8">
            <a:extLst>
              <a:ext uri="{FF2B5EF4-FFF2-40B4-BE49-F238E27FC236}">
                <a16:creationId xmlns:a16="http://schemas.microsoft.com/office/drawing/2014/main" id="{DE522A92-C4D5-43CA-B4B6-56520BD6F770}"/>
              </a:ext>
            </a:extLst>
          </p:cNvPr>
          <p:cNvSpPr txBox="1"/>
          <p:nvPr/>
        </p:nvSpPr>
        <p:spPr>
          <a:xfrm>
            <a:off x="1778443" y="3613752"/>
            <a:ext cx="1626673" cy="423834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indent="255904">
              <a:lnSpc>
                <a:spcPts val="1540"/>
              </a:lnSpc>
              <a:spcBef>
                <a:spcPts val="270"/>
              </a:spcBef>
            </a:pPr>
            <a:r>
              <a:rPr b="1" dirty="0">
                <a:solidFill>
                  <a:srgbClr val="FFFFFF"/>
                </a:solidFill>
                <a:cs typeface="Calibri"/>
              </a:rPr>
              <a:t>All</a:t>
            </a:r>
            <a:r>
              <a:rPr lang="en-GB" b="1" dirty="0">
                <a:solidFill>
                  <a:srgbClr val="FFFFFF"/>
                </a:solidFill>
                <a:cs typeface="Calibri"/>
              </a:rPr>
              <a:t> P</a:t>
            </a:r>
            <a:r>
              <a:rPr b="1" dirty="0" err="1">
                <a:solidFill>
                  <a:srgbClr val="FFFFFF"/>
                </a:solidFill>
                <a:cs typeface="Calibri"/>
              </a:rPr>
              <a:t>l</a:t>
            </a:r>
            <a:r>
              <a:rPr b="1" spc="-15" dirty="0" err="1">
                <a:solidFill>
                  <a:srgbClr val="FFFFFF"/>
                </a:solidFill>
                <a:cs typeface="Calibri"/>
              </a:rPr>
              <a:t>a</a:t>
            </a:r>
            <a:r>
              <a:rPr b="1" dirty="0" err="1">
                <a:solidFill>
                  <a:srgbClr val="FFFFFF"/>
                </a:solidFill>
                <a:cs typeface="Calibri"/>
              </a:rPr>
              <a:t>t</a:t>
            </a:r>
            <a:r>
              <a:rPr b="1" spc="-25" dirty="0" err="1">
                <a:solidFill>
                  <a:srgbClr val="FFFFFF"/>
                </a:solidFill>
                <a:cs typeface="Calibri"/>
              </a:rPr>
              <a:t>f</a:t>
            </a:r>
            <a:r>
              <a:rPr b="1" spc="-5" dirty="0" err="1">
                <a:solidFill>
                  <a:srgbClr val="FFFFFF"/>
                </a:solidFill>
                <a:cs typeface="Calibri"/>
              </a:rPr>
              <a:t>o</a:t>
            </a:r>
            <a:r>
              <a:rPr b="1" dirty="0" err="1">
                <a:solidFill>
                  <a:srgbClr val="FFFFFF"/>
                </a:solidFill>
                <a:cs typeface="Calibri"/>
              </a:rPr>
              <a:t>r</a:t>
            </a:r>
            <a:r>
              <a:rPr b="1" spc="-10" dirty="0" err="1">
                <a:solidFill>
                  <a:srgbClr val="FFFFFF"/>
                </a:solidFill>
                <a:cs typeface="Calibri"/>
              </a:rPr>
              <a:t>m</a:t>
            </a:r>
            <a:r>
              <a:rPr b="1" dirty="0" err="1">
                <a:solidFill>
                  <a:srgbClr val="FFFFFF"/>
                </a:solidFill>
                <a:cs typeface="Calibri"/>
              </a:rPr>
              <a:t>s</a:t>
            </a:r>
            <a:endParaRPr b="1" dirty="0">
              <a:cs typeface="Calibri"/>
            </a:endParaRPr>
          </a:p>
        </p:txBody>
      </p:sp>
      <p:sp>
        <p:nvSpPr>
          <p:cNvPr id="15" name="object 9">
            <a:extLst>
              <a:ext uri="{FF2B5EF4-FFF2-40B4-BE49-F238E27FC236}">
                <a16:creationId xmlns:a16="http://schemas.microsoft.com/office/drawing/2014/main" id="{88C54332-9E81-4398-8ACD-6C1E0D96727B}"/>
              </a:ext>
            </a:extLst>
          </p:cNvPr>
          <p:cNvSpPr txBox="1"/>
          <p:nvPr/>
        </p:nvSpPr>
        <p:spPr>
          <a:xfrm>
            <a:off x="1825244" y="4596618"/>
            <a:ext cx="1027138" cy="42319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1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cs typeface="Calibri"/>
              </a:rPr>
              <a:t>Very</a:t>
            </a:r>
            <a:r>
              <a:rPr sz="1400" spc="-70" dirty="0">
                <a:solidFill>
                  <a:srgbClr val="FFFFFF"/>
                </a:solidFill>
                <a:cs typeface="Calibri"/>
              </a:rPr>
              <a:t> </a:t>
            </a:r>
            <a:r>
              <a:rPr sz="1400" spc="-10" dirty="0">
                <a:solidFill>
                  <a:srgbClr val="FFFFFF"/>
                </a:solidFill>
                <a:cs typeface="Calibri"/>
              </a:rPr>
              <a:t>large</a:t>
            </a:r>
            <a:endParaRPr sz="1400" dirty="0">
              <a:cs typeface="Calibri"/>
            </a:endParaRPr>
          </a:p>
          <a:p>
            <a:pPr marL="24765">
              <a:lnSpc>
                <a:spcPts val="1610"/>
              </a:lnSpc>
            </a:pPr>
            <a:r>
              <a:rPr sz="1400" spc="-5" dirty="0">
                <a:solidFill>
                  <a:srgbClr val="FFFFFF"/>
                </a:solidFill>
                <a:cs typeface="Calibri"/>
              </a:rPr>
              <a:t>platforms</a:t>
            </a:r>
            <a:endParaRPr sz="1400" dirty="0"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402659-9CD2-4E4A-99BB-CABF2D33506A}"/>
              </a:ext>
            </a:extLst>
          </p:cNvPr>
          <p:cNvSpPr txBox="1"/>
          <p:nvPr/>
        </p:nvSpPr>
        <p:spPr>
          <a:xfrm>
            <a:off x="4338938" y="1319152"/>
            <a:ext cx="7200476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Provide </a:t>
            </a:r>
            <a:r>
              <a:rPr lang="en-GB" dirty="0">
                <a:solidFill>
                  <a:schemeClr val="accent5"/>
                </a:solidFill>
                <a:ea typeface="DengXian" panose="02010600030101010101" pitchFamily="2" charset="-122"/>
                <a:cs typeface="Calibri" panose="020F0502020204030204" pitchFamily="34" charset="0"/>
              </a:rPr>
              <a:t>an </a:t>
            </a:r>
            <a:r>
              <a:rPr lang="en-GB" b="1" dirty="0">
                <a:solidFill>
                  <a:schemeClr val="accent5"/>
                </a:solidFill>
                <a:ea typeface="DengXian" panose="02010600030101010101" pitchFamily="2" charset="-122"/>
                <a:cs typeface="Calibri" panose="020F0502020204030204" pitchFamily="34" charset="0"/>
              </a:rPr>
              <a:t>internal complaint-handling system </a:t>
            </a:r>
            <a:r>
              <a:rPr lang="en-GB" dirty="0">
                <a:solidFill>
                  <a:schemeClr val="accent5"/>
                </a:solidFill>
                <a:ea typeface="DengXian" panose="02010600030101010101" pitchFamily="2" charset="-122"/>
                <a:cs typeface="Calibri" panose="020F0502020204030204" pitchFamily="34" charset="0"/>
              </a:rPr>
              <a:t>that enables users to challenge the decisions taken by the online platform to remove or disable information</a:t>
            </a:r>
          </a:p>
          <a:p>
            <a:pPr>
              <a:buClr>
                <a:schemeClr val="tx1"/>
              </a:buClr>
            </a:pPr>
            <a:endParaRPr lang="en-GB" sz="1000" kern="1200" dirty="0">
              <a:solidFill>
                <a:schemeClr val="accent5"/>
              </a:solidFill>
              <a:effectLst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Engage in good faith with </a:t>
            </a:r>
            <a:r>
              <a:rPr lang="en-GB" b="1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out-of-court settlement bodies</a:t>
            </a:r>
            <a:r>
              <a:rPr lang="en-GB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 that have been certified by DSCs</a:t>
            </a:r>
          </a:p>
          <a:p>
            <a:pPr>
              <a:buClr>
                <a:schemeClr val="tx1"/>
              </a:buClr>
            </a:pPr>
            <a:endParaRPr lang="en-GB" sz="1000" kern="1200" dirty="0">
              <a:solidFill>
                <a:schemeClr val="accent5"/>
              </a:solidFill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Ensure that notices from “</a:t>
            </a:r>
            <a:r>
              <a:rPr lang="en-GB" b="1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trusted flaggers</a:t>
            </a:r>
            <a:r>
              <a:rPr lang="en-GB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” are processed and decided upon with priority</a:t>
            </a:r>
          </a:p>
          <a:p>
            <a:pPr>
              <a:buClr>
                <a:schemeClr val="tx1"/>
              </a:buClr>
            </a:pPr>
            <a:endParaRPr lang="en-GB" sz="1000" dirty="0">
              <a:solidFill>
                <a:schemeClr val="accent5"/>
              </a:solidFill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Suspend</a:t>
            </a:r>
            <a:r>
              <a:rPr lang="en-GB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 for a period of time and after having issued a prior warning, </a:t>
            </a:r>
            <a:r>
              <a:rPr lang="en-GB" b="1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users</a:t>
            </a:r>
            <a:r>
              <a:rPr lang="en-GB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 that frequently provide manifestly illegal content</a:t>
            </a:r>
          </a:p>
          <a:p>
            <a:pPr>
              <a:buClr>
                <a:schemeClr val="tx1"/>
              </a:buClr>
            </a:pPr>
            <a:endParaRPr lang="en-GB" sz="1000" dirty="0">
              <a:solidFill>
                <a:schemeClr val="accent5"/>
              </a:solidFill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b="1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Notify law enforcement</a:t>
            </a:r>
            <a:r>
              <a:rPr lang="en-GB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 authorities of </a:t>
            </a:r>
            <a:r>
              <a:rPr lang="en-GB" b="1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suspicions of criminal offences</a:t>
            </a:r>
            <a:endParaRPr lang="en-GB" kern="1200" dirty="0">
              <a:solidFill>
                <a:schemeClr val="accent5"/>
              </a:solidFill>
              <a:effectLst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>
              <a:buClr>
                <a:schemeClr val="tx1"/>
              </a:buClr>
            </a:pPr>
            <a:endParaRPr lang="en-GB" sz="1000" dirty="0">
              <a:solidFill>
                <a:schemeClr val="accent5"/>
              </a:solidFill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Ensure the adequate </a:t>
            </a:r>
            <a:r>
              <a:rPr lang="en-GB" b="1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traceability of traders</a:t>
            </a:r>
            <a:r>
              <a:rPr lang="en-GB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 when the platform allows consumers to conclude distance contracts with traders</a:t>
            </a:r>
          </a:p>
          <a:p>
            <a:pPr>
              <a:buClr>
                <a:schemeClr val="tx1"/>
              </a:buClr>
            </a:pPr>
            <a:endParaRPr lang="en-GB" sz="1000" dirty="0">
              <a:solidFill>
                <a:schemeClr val="accent5"/>
              </a:solidFill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GB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Provide </a:t>
            </a:r>
            <a:r>
              <a:rPr lang="en-GB" b="1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additional information in annual transparency reports</a:t>
            </a:r>
            <a:r>
              <a:rPr lang="en-GB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, including information relating to </a:t>
            </a:r>
            <a:r>
              <a:rPr lang="en-GB" b="1" kern="1200" dirty="0">
                <a:solidFill>
                  <a:schemeClr val="accent5"/>
                </a:solidFill>
                <a:effectLst/>
                <a:ea typeface="DengXian" panose="02010600030101010101" pitchFamily="2" charset="-122"/>
                <a:cs typeface="Calibri" panose="020F0502020204030204" pitchFamily="34" charset="0"/>
              </a:rPr>
              <a:t>online advertising</a:t>
            </a:r>
            <a:endParaRPr lang="en-GB" sz="3200" dirty="0">
              <a:solidFill>
                <a:schemeClr val="accent5"/>
              </a:solidFill>
              <a:effectLst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98188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ICC 2019">
      <a:dk1>
        <a:srgbClr val="0063A7"/>
      </a:dk1>
      <a:lt1>
        <a:srgbClr val="86BAE5"/>
      </a:lt1>
      <a:dk2>
        <a:srgbClr val="00A790"/>
      </a:dk2>
      <a:lt2>
        <a:srgbClr val="00BCE6"/>
      </a:lt2>
      <a:accent1>
        <a:srgbClr val="A5CF4F"/>
      </a:accent1>
      <a:accent2>
        <a:srgbClr val="FAA328"/>
      </a:accent2>
      <a:accent3>
        <a:srgbClr val="868686"/>
      </a:accent3>
      <a:accent4>
        <a:srgbClr val="636569"/>
      </a:accent4>
      <a:accent5>
        <a:srgbClr val="374149"/>
      </a:accent5>
      <a:accent6>
        <a:srgbClr val="00BCE7"/>
      </a:accent6>
      <a:hlink>
        <a:srgbClr val="0064A8"/>
      </a:hlink>
      <a:folHlink>
        <a:srgbClr val="0064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spcBef>
            <a:spcPts val="1800"/>
          </a:spcBef>
          <a:buSzPct val="120000"/>
          <a:defRPr sz="2800" dirty="0">
            <a:solidFill>
              <a:srgbClr val="0263A7"/>
            </a:solidFill>
            <a:latin typeface="Gotham Medium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ICC 2019">
      <a:dk1>
        <a:srgbClr val="0063A7"/>
      </a:dk1>
      <a:lt1>
        <a:srgbClr val="86BAE5"/>
      </a:lt1>
      <a:dk2>
        <a:srgbClr val="00A790"/>
      </a:dk2>
      <a:lt2>
        <a:srgbClr val="00BCE6"/>
      </a:lt2>
      <a:accent1>
        <a:srgbClr val="A5CF4F"/>
      </a:accent1>
      <a:accent2>
        <a:srgbClr val="FAA328"/>
      </a:accent2>
      <a:accent3>
        <a:srgbClr val="868686"/>
      </a:accent3>
      <a:accent4>
        <a:srgbClr val="636569"/>
      </a:accent4>
      <a:accent5>
        <a:srgbClr val="374149"/>
      </a:accent5>
      <a:accent6>
        <a:srgbClr val="00BCE7"/>
      </a:accent6>
      <a:hlink>
        <a:srgbClr val="0064A8"/>
      </a:hlink>
      <a:folHlink>
        <a:srgbClr val="0064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rmAutofit/>
      </a:bodyPr>
      <a:lstStyle>
        <a:defPPr algn="l">
          <a:lnSpc>
            <a:spcPct val="100000"/>
          </a:lnSpc>
          <a:defRPr dirty="0" smtClean="0">
            <a:latin typeface="Gotham Medium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ICC 2019">
      <a:dk1>
        <a:srgbClr val="0063A7"/>
      </a:dk1>
      <a:lt1>
        <a:srgbClr val="86BAE5"/>
      </a:lt1>
      <a:dk2>
        <a:srgbClr val="00A790"/>
      </a:dk2>
      <a:lt2>
        <a:srgbClr val="00BCE6"/>
      </a:lt2>
      <a:accent1>
        <a:srgbClr val="A5CF4F"/>
      </a:accent1>
      <a:accent2>
        <a:srgbClr val="FAA328"/>
      </a:accent2>
      <a:accent3>
        <a:srgbClr val="868686"/>
      </a:accent3>
      <a:accent4>
        <a:srgbClr val="636569"/>
      </a:accent4>
      <a:accent5>
        <a:srgbClr val="374149"/>
      </a:accent5>
      <a:accent6>
        <a:srgbClr val="00BCE7"/>
      </a:accent6>
      <a:hlink>
        <a:srgbClr val="0064A8"/>
      </a:hlink>
      <a:folHlink>
        <a:srgbClr val="0064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rmAutofit/>
      </a:bodyPr>
      <a:lstStyle>
        <a:defPPr algn="l">
          <a:lnSpc>
            <a:spcPct val="100000"/>
          </a:lnSpc>
          <a:defRPr dirty="0" smtClean="0">
            <a:latin typeface="Gotham Medium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ICC 2019">
      <a:dk1>
        <a:srgbClr val="0063A7"/>
      </a:dk1>
      <a:lt1>
        <a:srgbClr val="86BAE5"/>
      </a:lt1>
      <a:dk2>
        <a:srgbClr val="00A790"/>
      </a:dk2>
      <a:lt2>
        <a:srgbClr val="00BCE6"/>
      </a:lt2>
      <a:accent1>
        <a:srgbClr val="A5CF4F"/>
      </a:accent1>
      <a:accent2>
        <a:srgbClr val="FAA328"/>
      </a:accent2>
      <a:accent3>
        <a:srgbClr val="868686"/>
      </a:accent3>
      <a:accent4>
        <a:srgbClr val="636569"/>
      </a:accent4>
      <a:accent5>
        <a:srgbClr val="374149"/>
      </a:accent5>
      <a:accent6>
        <a:srgbClr val="00BCE7"/>
      </a:accent6>
      <a:hlink>
        <a:srgbClr val="0064A8"/>
      </a:hlink>
      <a:folHlink>
        <a:srgbClr val="0064A8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>
        <a:normAutofit/>
      </a:bodyPr>
      <a:lstStyle>
        <a:defPPr algn="l">
          <a:lnSpc>
            <a:spcPct val="100000"/>
          </a:lnSpc>
          <a:defRPr dirty="0" smtClean="0">
            <a:latin typeface="Gotham Medium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CA63C654E104478C48C8097CB01128" ma:contentTypeVersion="4" ma:contentTypeDescription="Crée un document." ma:contentTypeScope="" ma:versionID="5a2d5288d646dcc950d313a1a3331aeb">
  <xsd:schema xmlns:xsd="http://www.w3.org/2001/XMLSchema" xmlns:xs="http://www.w3.org/2001/XMLSchema" xmlns:p="http://schemas.microsoft.com/office/2006/metadata/properties" xmlns:ns3="f58b33e7-eef0-4d9f-8edf-d31c93630ffa" targetNamespace="http://schemas.microsoft.com/office/2006/metadata/properties" ma:root="true" ma:fieldsID="1e51d1eac951e783e11f84eb98beb36a" ns3:_="">
    <xsd:import namespace="f58b33e7-eef0-4d9f-8edf-d31c93630ff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8b33e7-eef0-4d9f-8edf-d31c93630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610D67-296D-4EFC-9D39-3D86DA13608E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f58b33e7-eef0-4d9f-8edf-d31c93630ffa"/>
    <ds:schemaRef ds:uri="http://purl.org/dc/terms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76A0F4C-956B-49BF-A805-8BCBE1A5E8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8C9A78-8690-4BE0-9BF4-1BACD13CE0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8b33e7-eef0-4d9f-8edf-d31c93630ff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1353</Words>
  <Application>Microsoft Office PowerPoint</Application>
  <PresentationFormat>Widescreen</PresentationFormat>
  <Paragraphs>199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Gotham Medium</vt:lpstr>
      <vt:lpstr>Wingdings</vt:lpstr>
      <vt:lpstr>1_Office Theme</vt:lpstr>
      <vt:lpstr>2_Office Theme</vt:lpstr>
      <vt:lpstr>3_Office Theme</vt:lpstr>
      <vt:lpstr>5_Office Theme</vt:lpstr>
      <vt:lpstr>Digital Services Act Commission Proposal for a Regulation   Briefing Call 21 January 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Solutions and External Engagement 2.0</dc:title>
  <dc:creator>Andrew WILSON</dc:creator>
  <cp:lastModifiedBy>GORDON Charly</cp:lastModifiedBy>
  <cp:revision>4</cp:revision>
  <dcterms:created xsi:type="dcterms:W3CDTF">2020-03-13T20:55:37Z</dcterms:created>
  <dcterms:modified xsi:type="dcterms:W3CDTF">2021-01-21T09:56:19Z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0x01010005CA63C654E104478C48C8097CB01128</vt:lpwstr>
  </property>
</Properties>
</file>