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733" r:id="rId6"/>
    <p:sldMasterId id="2147483672" r:id="rId7"/>
    <p:sldMasterId id="2147483684" r:id="rId8"/>
    <p:sldMasterId id="2147483696" r:id="rId9"/>
    <p:sldMasterId id="2147483708" r:id="rId10"/>
    <p:sldMasterId id="2147483720" r:id="rId11"/>
  </p:sldMasterIdLst>
  <p:notesMasterIdLst>
    <p:notesMasterId r:id="rId20"/>
  </p:notesMasterIdLst>
  <p:handoutMasterIdLst>
    <p:handoutMasterId r:id="rId21"/>
  </p:handoutMasterIdLst>
  <p:sldIdLst>
    <p:sldId id="256" r:id="rId12"/>
    <p:sldId id="1536" r:id="rId13"/>
    <p:sldId id="1534" r:id="rId14"/>
    <p:sldId id="1528" r:id="rId15"/>
    <p:sldId id="1544" r:id="rId16"/>
    <p:sldId id="1530" r:id="rId17"/>
    <p:sldId id="1529" r:id="rId18"/>
    <p:sldId id="322" r:id="rId19"/>
  </p:sldIdLst>
  <p:sldSz cx="12192000" cy="6858000"/>
  <p:notesSz cx="10002838" cy="68754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343" userDrawn="1">
          <p15:clr>
            <a:srgbClr val="A4A3A4"/>
          </p15:clr>
        </p15:guide>
        <p15:guide id="3" orient="horz" pos="42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ISCHOF David" initials="BD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429"/>
    <a:srgbClr val="A86604"/>
    <a:srgbClr val="0077C8"/>
    <a:srgbClr val="99C21E"/>
    <a:srgbClr val="00B0F0"/>
    <a:srgbClr val="82B9E6"/>
    <a:srgbClr val="AFD2EF"/>
    <a:srgbClr val="15346D"/>
    <a:srgbClr val="133167"/>
    <a:srgbClr val="1B4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15" autoAdjust="0"/>
    <p:restoredTop sz="93539" autoAdjust="0"/>
  </p:normalViewPr>
  <p:slideViewPr>
    <p:cSldViewPr>
      <p:cViewPr varScale="1">
        <p:scale>
          <a:sx n="86" d="100"/>
          <a:sy n="86" d="100"/>
        </p:scale>
        <p:origin x="68" y="216"/>
      </p:cViewPr>
      <p:guideLst>
        <p:guide pos="2343"/>
        <p:guide orient="horz" pos="42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9" d="100"/>
          <a:sy n="119" d="100"/>
        </p:scale>
        <p:origin x="20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6B50940-66FB-FB4F-8D8D-AC0493E230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3875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97613C1-09B8-2140-B863-19F68B003C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65788" y="0"/>
            <a:ext cx="4335462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D7794-73FC-BB42-B95C-7E2AC8F82825}" type="datetimeFigureOut">
              <a:rPr lang="fr-FR" smtClean="0"/>
              <a:t>20/05/2020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E20E07F-030A-1C4E-AC70-37177A961D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30975"/>
            <a:ext cx="4333875" cy="344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36FDA68-4EB3-7246-8780-3C8BFA79CD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65788" y="6530975"/>
            <a:ext cx="4335462" cy="344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BCF6D-AC8D-824C-8D5A-54BAF7256F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1244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34662" cy="344928"/>
          </a:xfrm>
          <a:prstGeom prst="rect">
            <a:avLst/>
          </a:prstGeom>
        </p:spPr>
        <p:txBody>
          <a:bodyPr vert="horz" lIns="81674" tIns="40837" rIns="81674" bIns="40837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66691" y="0"/>
            <a:ext cx="4333177" cy="344928"/>
          </a:xfrm>
          <a:prstGeom prst="rect">
            <a:avLst/>
          </a:prstGeom>
        </p:spPr>
        <p:txBody>
          <a:bodyPr vert="horz" lIns="81674" tIns="40837" rIns="81674" bIns="40837" rtlCol="0"/>
          <a:lstStyle>
            <a:lvl1pPr algn="r">
              <a:defRPr sz="1100"/>
            </a:lvl1pPr>
          </a:lstStyle>
          <a:p>
            <a:fld id="{131E89A9-ABE4-1446-890B-456A5E495A40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38463" y="858838"/>
            <a:ext cx="4125912" cy="2320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1674" tIns="40837" rIns="81674" bIns="4083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0878" y="3309287"/>
            <a:ext cx="8001083" cy="2707467"/>
          </a:xfrm>
          <a:prstGeom prst="rect">
            <a:avLst/>
          </a:prstGeom>
        </p:spPr>
        <p:txBody>
          <a:bodyPr vert="horz" lIns="81674" tIns="40837" rIns="81674" bIns="4083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30537"/>
            <a:ext cx="4334662" cy="344927"/>
          </a:xfrm>
          <a:prstGeom prst="rect">
            <a:avLst/>
          </a:prstGeom>
        </p:spPr>
        <p:txBody>
          <a:bodyPr vert="horz" lIns="81674" tIns="40837" rIns="81674" bIns="40837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66691" y="6530537"/>
            <a:ext cx="4333177" cy="344927"/>
          </a:xfrm>
          <a:prstGeom prst="rect">
            <a:avLst/>
          </a:prstGeom>
        </p:spPr>
        <p:txBody>
          <a:bodyPr vert="horz" lIns="81674" tIns="40837" rIns="81674" bIns="40837" rtlCol="0" anchor="b"/>
          <a:lstStyle>
            <a:lvl1pPr algn="r">
              <a:defRPr sz="1100"/>
            </a:lvl1pPr>
          </a:lstStyle>
          <a:p>
            <a:fld id="{7626DD8F-8A82-744E-9F64-C4872646D8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629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6DD8F-8A82-744E-9F64-C4872646D87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345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6DD8F-8A82-744E-9F64-C4872646D87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605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6DD8F-8A82-744E-9F64-C4872646D87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454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6DD8F-8A82-744E-9F64-C4872646D87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563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6DD8F-8A82-744E-9F64-C4872646D87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726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59073-CB5F-4005-BA2D-4DAA5006F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848"/>
            <a:ext cx="9144000" cy="2386768"/>
          </a:xfrm>
          <a:prstGeom prst="rect">
            <a:avLst/>
          </a:prstGeom>
        </p:spPr>
        <p:txBody>
          <a:bodyPr anchor="b"/>
          <a:lstStyle>
            <a:lvl1pPr algn="ctr">
              <a:defRPr sz="544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D37104-E198-41E2-9D9E-E22DDCD51D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1747"/>
            <a:ext cx="9144000" cy="16554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76"/>
            </a:lvl1pPr>
            <a:lvl2pPr marL="414582" indent="0" algn="ctr">
              <a:buNone/>
              <a:defRPr sz="1814"/>
            </a:lvl2pPr>
            <a:lvl3pPr marL="829163" indent="0" algn="ctr">
              <a:buNone/>
              <a:defRPr sz="1632"/>
            </a:lvl3pPr>
            <a:lvl4pPr marL="1243744" indent="0" algn="ctr">
              <a:buNone/>
              <a:defRPr sz="1451"/>
            </a:lvl4pPr>
            <a:lvl5pPr marL="1658326" indent="0" algn="ctr">
              <a:buNone/>
              <a:defRPr sz="1451"/>
            </a:lvl5pPr>
            <a:lvl6pPr marL="2072908" indent="0" algn="ctr">
              <a:buNone/>
              <a:defRPr sz="1451"/>
            </a:lvl6pPr>
            <a:lvl7pPr marL="2487488" indent="0" algn="ctr">
              <a:buNone/>
              <a:defRPr sz="1451"/>
            </a:lvl7pPr>
            <a:lvl8pPr marL="2902069" indent="0" algn="ctr">
              <a:buNone/>
              <a:defRPr sz="1451"/>
            </a:lvl8pPr>
            <a:lvl9pPr marL="3316651" indent="0" algn="ctr">
              <a:buNone/>
              <a:defRPr sz="145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D5D73-7B72-43BD-98B0-C88A13FABA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20" y="6357038"/>
            <a:ext cx="2743924" cy="364206"/>
          </a:xfrm>
          <a:prstGeom prst="rect">
            <a:avLst/>
          </a:prstGeom>
        </p:spPr>
        <p:txBody>
          <a:bodyPr/>
          <a:lstStyle/>
          <a:p>
            <a:fld id="{0A95651F-75D0-43F3-A3D8-85FAEA3D26B6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E9A08-E3D7-4465-AAAC-48BA325DE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058" y="6357038"/>
            <a:ext cx="4115886" cy="36420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BDD8F-EB97-476A-8954-8AA085FE3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058" y="6357038"/>
            <a:ext cx="2743924" cy="364206"/>
          </a:xfrm>
          <a:prstGeom prst="rect">
            <a:avLst/>
          </a:prstGeom>
        </p:spPr>
        <p:txBody>
          <a:bodyPr/>
          <a:lstStyle/>
          <a:p>
            <a:fld id="{EEA6C775-07D1-4D3A-A0AE-DF6A94C36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940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E997B-423B-44C3-89A5-C8E76DC25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20" y="365646"/>
            <a:ext cx="10515962" cy="13243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743C66-9727-4C3B-8256-EF0A6BA50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020" y="1825345"/>
            <a:ext cx="10515962" cy="43517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D39B6-FDA6-4DD1-8F6D-CF11729811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20" y="6357038"/>
            <a:ext cx="2743924" cy="364206"/>
          </a:xfrm>
          <a:prstGeom prst="rect">
            <a:avLst/>
          </a:prstGeom>
        </p:spPr>
        <p:txBody>
          <a:bodyPr/>
          <a:lstStyle/>
          <a:p>
            <a:fld id="{0A95651F-75D0-43F3-A3D8-85FAEA3D26B6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ED65F-95E3-4FF0-8A38-30C67F946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058" y="6357038"/>
            <a:ext cx="4115886" cy="36420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A681D-0510-4BE0-A23F-981E0E308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058" y="6357038"/>
            <a:ext cx="2743924" cy="364206"/>
          </a:xfrm>
          <a:prstGeom prst="rect">
            <a:avLst/>
          </a:prstGeom>
        </p:spPr>
        <p:txBody>
          <a:bodyPr/>
          <a:lstStyle/>
          <a:p>
            <a:fld id="{EEA6C775-07D1-4D3A-A0AE-DF6A94C36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48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B4F270-380A-4846-9F90-6C45001C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5896" y="365645"/>
            <a:ext cx="2628086" cy="58114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22BEBA-0B90-4414-B818-C341173E0D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021" y="365645"/>
            <a:ext cx="7714119" cy="58114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86F1D-D4DD-400F-BF82-3BE887C4E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20" y="6357038"/>
            <a:ext cx="2743924" cy="364206"/>
          </a:xfrm>
          <a:prstGeom prst="rect">
            <a:avLst/>
          </a:prstGeom>
        </p:spPr>
        <p:txBody>
          <a:bodyPr/>
          <a:lstStyle/>
          <a:p>
            <a:fld id="{0A95651F-75D0-43F3-A3D8-85FAEA3D26B6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7B4B7-B4D8-45DE-867A-66A018896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058" y="6357038"/>
            <a:ext cx="4115886" cy="36420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8021C-0C6A-4EEC-92CA-2A5763E9F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058" y="6357038"/>
            <a:ext cx="2743924" cy="364206"/>
          </a:xfrm>
          <a:prstGeom prst="rect">
            <a:avLst/>
          </a:prstGeom>
        </p:spPr>
        <p:txBody>
          <a:bodyPr/>
          <a:lstStyle/>
          <a:p>
            <a:fld id="{EEA6C775-07D1-4D3A-A0AE-DF6A94C36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49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B3386-2CCE-4E57-8682-4FF06E9713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848"/>
            <a:ext cx="9144000" cy="2386768"/>
          </a:xfrm>
        </p:spPr>
        <p:txBody>
          <a:bodyPr anchor="b"/>
          <a:lstStyle>
            <a:lvl1pPr algn="ctr">
              <a:defRPr sz="544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940184-EA73-47DD-9221-79ABF3E6C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1747"/>
            <a:ext cx="9144000" cy="1655479"/>
          </a:xfrm>
        </p:spPr>
        <p:txBody>
          <a:bodyPr/>
          <a:lstStyle>
            <a:lvl1pPr marL="0" indent="0" algn="ctr">
              <a:buNone/>
              <a:defRPr sz="2176"/>
            </a:lvl1pPr>
            <a:lvl2pPr marL="414582" indent="0" algn="ctr">
              <a:buNone/>
              <a:defRPr sz="1814"/>
            </a:lvl2pPr>
            <a:lvl3pPr marL="829163" indent="0" algn="ctr">
              <a:buNone/>
              <a:defRPr sz="1632"/>
            </a:lvl3pPr>
            <a:lvl4pPr marL="1243744" indent="0" algn="ctr">
              <a:buNone/>
              <a:defRPr sz="1451"/>
            </a:lvl4pPr>
            <a:lvl5pPr marL="1658326" indent="0" algn="ctr">
              <a:buNone/>
              <a:defRPr sz="1451"/>
            </a:lvl5pPr>
            <a:lvl6pPr marL="2072908" indent="0" algn="ctr">
              <a:buNone/>
              <a:defRPr sz="1451"/>
            </a:lvl6pPr>
            <a:lvl7pPr marL="2487488" indent="0" algn="ctr">
              <a:buNone/>
              <a:defRPr sz="1451"/>
            </a:lvl7pPr>
            <a:lvl8pPr marL="2902069" indent="0" algn="ctr">
              <a:buNone/>
              <a:defRPr sz="1451"/>
            </a:lvl8pPr>
            <a:lvl9pPr marL="3316651" indent="0" algn="ctr">
              <a:buNone/>
              <a:defRPr sz="145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19F17-D2F7-4BF8-87CC-742D4BBC4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CE6E-AAAE-45CD-92D5-B8E42250CAD0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EAC1E-53CB-4E60-8019-527D5AD3C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1D682-49E9-4A82-8898-B69A837F1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0B1B-63AD-4091-AE2C-AC4CF02D24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542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479FB-F8D2-4952-B767-B3A960E81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23F92-743D-4995-8358-0B97BA093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97EE2-4A9C-470E-A8D6-AA02BAECD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CE6E-AAAE-45CD-92D5-B8E42250CAD0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B1DC9-DD9D-4ED2-A669-25EE451FD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A83EB-58BA-4E58-8230-56BC8DFF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0B1B-63AD-4091-AE2C-AC4CF02D24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504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67CC8-AED9-4333-8107-04F3E9B62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590" y="1710181"/>
            <a:ext cx="10514153" cy="2851742"/>
          </a:xfrm>
        </p:spPr>
        <p:txBody>
          <a:bodyPr anchor="b"/>
          <a:lstStyle>
            <a:lvl1pPr>
              <a:defRPr sz="544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36F28-9F04-46FC-A172-BC8FD736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590" y="4589276"/>
            <a:ext cx="10514153" cy="1500008"/>
          </a:xfrm>
        </p:spPr>
        <p:txBody>
          <a:bodyPr/>
          <a:lstStyle>
            <a:lvl1pPr marL="0" indent="0">
              <a:buNone/>
              <a:defRPr sz="2176">
                <a:solidFill>
                  <a:schemeClr val="tx1">
                    <a:tint val="75000"/>
                  </a:schemeClr>
                </a:solidFill>
              </a:defRPr>
            </a:lvl1pPr>
            <a:lvl2pPr marL="414582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2pPr>
            <a:lvl3pPr marL="829163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3pPr>
            <a:lvl4pPr marL="1243744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4pPr>
            <a:lvl5pPr marL="1658326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5pPr>
            <a:lvl6pPr marL="2072908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6pPr>
            <a:lvl7pPr marL="2487488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7pPr>
            <a:lvl8pPr marL="2902069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8pPr>
            <a:lvl9pPr marL="3316651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3A930-70C2-40E9-8D5E-543BBF30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CE6E-AAAE-45CD-92D5-B8E42250CAD0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70A04-AA8D-4982-959B-194AC0FC9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9600C-6ADB-4217-8C03-8E04F3A31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0B1B-63AD-4091-AE2C-AC4CF02D24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19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86675-AFE8-456C-A3BF-7EF34437D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45EED-1499-4C27-A302-ACE5A42C45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021" y="1825345"/>
            <a:ext cx="5171102" cy="435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9683CA-4BE9-4970-A34D-29C09D6C0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2880" y="1825345"/>
            <a:ext cx="5171103" cy="435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EF0C9-C1C5-4EE4-B422-718A263B3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CE6E-AAAE-45CD-92D5-B8E42250CAD0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E144D-74D7-46D8-824A-38B1EE66B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0495F5-6DBD-4FFC-B9D5-09F76D6C6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0B1B-63AD-4091-AE2C-AC4CF02D24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763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0A348-D181-4413-86DB-D6C766F32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31" y="365646"/>
            <a:ext cx="10515962" cy="132438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9B19E-1DE5-4FCC-8D54-21DAFEBAD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831" y="1681390"/>
            <a:ext cx="5158432" cy="823421"/>
          </a:xfrm>
        </p:spPr>
        <p:txBody>
          <a:bodyPr anchor="b"/>
          <a:lstStyle>
            <a:lvl1pPr marL="0" indent="0">
              <a:buNone/>
              <a:defRPr sz="2176" b="1"/>
            </a:lvl1pPr>
            <a:lvl2pPr marL="414582" indent="0">
              <a:buNone/>
              <a:defRPr sz="1814" b="1"/>
            </a:lvl2pPr>
            <a:lvl3pPr marL="829163" indent="0">
              <a:buNone/>
              <a:defRPr sz="1632" b="1"/>
            </a:lvl3pPr>
            <a:lvl4pPr marL="1243744" indent="0">
              <a:buNone/>
              <a:defRPr sz="1451" b="1"/>
            </a:lvl4pPr>
            <a:lvl5pPr marL="1658326" indent="0">
              <a:buNone/>
              <a:defRPr sz="1451" b="1"/>
            </a:lvl5pPr>
            <a:lvl6pPr marL="2072908" indent="0">
              <a:buNone/>
              <a:defRPr sz="1451" b="1"/>
            </a:lvl6pPr>
            <a:lvl7pPr marL="2487488" indent="0">
              <a:buNone/>
              <a:defRPr sz="1451" b="1"/>
            </a:lvl7pPr>
            <a:lvl8pPr marL="2902069" indent="0">
              <a:buNone/>
              <a:defRPr sz="1451" b="1"/>
            </a:lvl8pPr>
            <a:lvl9pPr marL="3316651" indent="0">
              <a:buNone/>
              <a:defRPr sz="145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4464C-3597-497C-9476-3D46A6DAD7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831" y="2504811"/>
            <a:ext cx="5158432" cy="36852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C3D812-7F49-4275-B0FC-23E174CED4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019" y="1681390"/>
            <a:ext cx="5183772" cy="823421"/>
          </a:xfrm>
        </p:spPr>
        <p:txBody>
          <a:bodyPr anchor="b"/>
          <a:lstStyle>
            <a:lvl1pPr marL="0" indent="0">
              <a:buNone/>
              <a:defRPr sz="2176" b="1"/>
            </a:lvl1pPr>
            <a:lvl2pPr marL="414582" indent="0">
              <a:buNone/>
              <a:defRPr sz="1814" b="1"/>
            </a:lvl2pPr>
            <a:lvl3pPr marL="829163" indent="0">
              <a:buNone/>
              <a:defRPr sz="1632" b="1"/>
            </a:lvl3pPr>
            <a:lvl4pPr marL="1243744" indent="0">
              <a:buNone/>
              <a:defRPr sz="1451" b="1"/>
            </a:lvl4pPr>
            <a:lvl5pPr marL="1658326" indent="0">
              <a:buNone/>
              <a:defRPr sz="1451" b="1"/>
            </a:lvl5pPr>
            <a:lvl6pPr marL="2072908" indent="0">
              <a:buNone/>
              <a:defRPr sz="1451" b="1"/>
            </a:lvl6pPr>
            <a:lvl7pPr marL="2487488" indent="0">
              <a:buNone/>
              <a:defRPr sz="1451" b="1"/>
            </a:lvl7pPr>
            <a:lvl8pPr marL="2902069" indent="0">
              <a:buNone/>
              <a:defRPr sz="1451" b="1"/>
            </a:lvl8pPr>
            <a:lvl9pPr marL="3316651" indent="0">
              <a:buNone/>
              <a:defRPr sz="145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76CA0A-8177-4613-A97C-73FE9282A3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019" y="2504811"/>
            <a:ext cx="5183772" cy="36852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B8F8D6-7EB9-4317-B8BD-F96165EF1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CE6E-AAAE-45CD-92D5-B8E42250CAD0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424FD2-7492-4E09-B32F-2BF3EEDDD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C9834A-D138-47CF-82E6-604AEFD3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0B1B-63AD-4091-AE2C-AC4CF02D24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33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D8F7C-B75C-4D6C-8D3A-CD052069B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F371CE-738D-4C94-BBAA-A161E185D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CE6E-AAAE-45CD-92D5-B8E42250CAD0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FBAAB8-B6A8-43EA-A12B-BB20209F0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AACC2-9E87-473D-8F74-374F1A7A2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0B1B-63AD-4091-AE2C-AC4CF02D24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583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D22BB3-5143-4DA9-ADCA-3031CA389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CE6E-AAAE-45CD-92D5-B8E42250CAD0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6521DB-B4AC-492A-A653-94418D12C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94A13-3729-459B-BE09-4647DB49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0B1B-63AD-4091-AE2C-AC4CF02D24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056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75D7DE-E7D4-C24A-B8BA-F8D9D86B3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8F0A51E-EB92-5D4A-81E9-16A729F0C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CE6E-AAAE-45CD-92D5-B8E42250CAD0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A8CA683-413D-6D4D-AB92-BDDEC6440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0A8887D-9A43-1A44-B4DB-CFB48C9FF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0B1B-63AD-4091-AE2C-AC4CF02D24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301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73A70-30A9-4D78-86E3-907B1C86F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20" y="365646"/>
            <a:ext cx="10515962" cy="13243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1F60A-CC12-4872-BDDC-F645B550F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020" y="1825345"/>
            <a:ext cx="10515962" cy="4351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A1D76-3EBE-411E-9199-A8453A50D9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20" y="6357038"/>
            <a:ext cx="2743924" cy="364206"/>
          </a:xfrm>
          <a:prstGeom prst="rect">
            <a:avLst/>
          </a:prstGeom>
        </p:spPr>
        <p:txBody>
          <a:bodyPr/>
          <a:lstStyle/>
          <a:p>
            <a:fld id="{0A95651F-75D0-43F3-A3D8-85FAEA3D26B6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A41E9-81BB-4EC5-8541-CA6322BAA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058" y="6357038"/>
            <a:ext cx="4115886" cy="36420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A61FC-0036-4471-B26F-BBFB5E64D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058" y="6357038"/>
            <a:ext cx="2743924" cy="364206"/>
          </a:xfrm>
          <a:prstGeom prst="rect">
            <a:avLst/>
          </a:prstGeom>
        </p:spPr>
        <p:txBody>
          <a:bodyPr/>
          <a:lstStyle/>
          <a:p>
            <a:fld id="{EEA6C775-07D1-4D3A-A0AE-DF6A94C36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546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7E97D-FC45-429A-A91D-F151FCC95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9" y="457777"/>
            <a:ext cx="3933079" cy="1599337"/>
          </a:xfrm>
        </p:spPr>
        <p:txBody>
          <a:bodyPr anchor="b"/>
          <a:lstStyle>
            <a:lvl1pPr>
              <a:defRPr sz="290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1C3F5-F8B4-42FF-BDFB-8BDB2B1FB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74" y="987529"/>
            <a:ext cx="6172019" cy="4872866"/>
          </a:xfrm>
        </p:spPr>
        <p:txBody>
          <a:bodyPr/>
          <a:lstStyle>
            <a:lvl1pPr>
              <a:defRPr sz="2902"/>
            </a:lvl1pPr>
            <a:lvl2pPr>
              <a:defRPr sz="2539"/>
            </a:lvl2pPr>
            <a:lvl3pPr>
              <a:defRPr sz="217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8B6A4C-BC03-448D-AAD0-9D66AB284C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9" y="2057114"/>
            <a:ext cx="3933079" cy="3811919"/>
          </a:xfrm>
        </p:spPr>
        <p:txBody>
          <a:bodyPr/>
          <a:lstStyle>
            <a:lvl1pPr marL="0" indent="0">
              <a:buNone/>
              <a:defRPr sz="1451"/>
            </a:lvl1pPr>
            <a:lvl2pPr marL="414582" indent="0">
              <a:buNone/>
              <a:defRPr sz="1270"/>
            </a:lvl2pPr>
            <a:lvl3pPr marL="829163" indent="0">
              <a:buNone/>
              <a:defRPr sz="1088"/>
            </a:lvl3pPr>
            <a:lvl4pPr marL="1243744" indent="0">
              <a:buNone/>
              <a:defRPr sz="907"/>
            </a:lvl4pPr>
            <a:lvl5pPr marL="1658326" indent="0">
              <a:buNone/>
              <a:defRPr sz="907"/>
            </a:lvl5pPr>
            <a:lvl6pPr marL="2072908" indent="0">
              <a:buNone/>
              <a:defRPr sz="907"/>
            </a:lvl6pPr>
            <a:lvl7pPr marL="2487488" indent="0">
              <a:buNone/>
              <a:defRPr sz="907"/>
            </a:lvl7pPr>
            <a:lvl8pPr marL="2902069" indent="0">
              <a:buNone/>
              <a:defRPr sz="907"/>
            </a:lvl8pPr>
            <a:lvl9pPr marL="3316651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137589-F055-478B-90AB-E34826158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CE6E-AAAE-45CD-92D5-B8E42250CAD0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CB91BF-6C7B-4304-8A81-73BC8F334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D630D-6341-4DAE-9988-B964F8F78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0B1B-63AD-4091-AE2C-AC4CF02D24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559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3EED4-D3D5-47E7-8808-E08E968B9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9" y="457777"/>
            <a:ext cx="3933079" cy="1599337"/>
          </a:xfrm>
        </p:spPr>
        <p:txBody>
          <a:bodyPr anchor="b"/>
          <a:lstStyle>
            <a:lvl1pPr>
              <a:defRPr sz="290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95070F-2AD2-483A-9621-E203EAA0E8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74" y="987529"/>
            <a:ext cx="6172019" cy="4872866"/>
          </a:xfrm>
        </p:spPr>
        <p:txBody>
          <a:bodyPr/>
          <a:lstStyle>
            <a:lvl1pPr marL="0" indent="0">
              <a:buNone/>
              <a:defRPr sz="2902"/>
            </a:lvl1pPr>
            <a:lvl2pPr marL="414582" indent="0">
              <a:buNone/>
              <a:defRPr sz="2539"/>
            </a:lvl2pPr>
            <a:lvl3pPr marL="829163" indent="0">
              <a:buNone/>
              <a:defRPr sz="2176"/>
            </a:lvl3pPr>
            <a:lvl4pPr marL="1243744" indent="0">
              <a:buNone/>
              <a:defRPr sz="1814"/>
            </a:lvl4pPr>
            <a:lvl5pPr marL="1658326" indent="0">
              <a:buNone/>
              <a:defRPr sz="1814"/>
            </a:lvl5pPr>
            <a:lvl6pPr marL="2072908" indent="0">
              <a:buNone/>
              <a:defRPr sz="1814"/>
            </a:lvl6pPr>
            <a:lvl7pPr marL="2487488" indent="0">
              <a:buNone/>
              <a:defRPr sz="1814"/>
            </a:lvl7pPr>
            <a:lvl8pPr marL="2902069" indent="0">
              <a:buNone/>
              <a:defRPr sz="1814"/>
            </a:lvl8pPr>
            <a:lvl9pPr marL="3316651" indent="0">
              <a:buNone/>
              <a:defRPr sz="1814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4A4E35-2EC2-4B30-BF35-C9A06B0F1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9" y="2057114"/>
            <a:ext cx="3933079" cy="3811919"/>
          </a:xfrm>
        </p:spPr>
        <p:txBody>
          <a:bodyPr/>
          <a:lstStyle>
            <a:lvl1pPr marL="0" indent="0">
              <a:buNone/>
              <a:defRPr sz="1451"/>
            </a:lvl1pPr>
            <a:lvl2pPr marL="414582" indent="0">
              <a:buNone/>
              <a:defRPr sz="1270"/>
            </a:lvl2pPr>
            <a:lvl3pPr marL="829163" indent="0">
              <a:buNone/>
              <a:defRPr sz="1088"/>
            </a:lvl3pPr>
            <a:lvl4pPr marL="1243744" indent="0">
              <a:buNone/>
              <a:defRPr sz="907"/>
            </a:lvl4pPr>
            <a:lvl5pPr marL="1658326" indent="0">
              <a:buNone/>
              <a:defRPr sz="907"/>
            </a:lvl5pPr>
            <a:lvl6pPr marL="2072908" indent="0">
              <a:buNone/>
              <a:defRPr sz="907"/>
            </a:lvl6pPr>
            <a:lvl7pPr marL="2487488" indent="0">
              <a:buNone/>
              <a:defRPr sz="907"/>
            </a:lvl7pPr>
            <a:lvl8pPr marL="2902069" indent="0">
              <a:buNone/>
              <a:defRPr sz="907"/>
            </a:lvl8pPr>
            <a:lvl9pPr marL="3316651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F4C42-2A7A-417A-9555-AE2375849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CE6E-AAAE-45CD-92D5-B8E42250CAD0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7EE5E-33FC-42F6-835E-55ED49CB5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AAD5EE-235B-49DA-AF30-C304181AF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0B1B-63AD-4091-AE2C-AC4CF02D24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966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07FCB-E22E-4983-8F68-21294AEC8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BD0C88-8293-4833-A60E-B05B2899D7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0682F-F8A3-4F78-8684-BAC486737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CE6E-AAAE-45CD-92D5-B8E42250CAD0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94E3E-EB6B-4D5F-9374-EDADFC867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A2B44-3AFE-4B19-BFFF-C155772F0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0B1B-63AD-4091-AE2C-AC4CF02D24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9149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535C13-201F-4DF9-AB3D-D0A193A055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5896" y="365645"/>
            <a:ext cx="2628086" cy="5811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3CA962-6C2F-48D9-AAFC-B8CFE79AE6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021" y="365645"/>
            <a:ext cx="7714119" cy="581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91922-12B0-4EB5-9CF7-B44583CEE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CE6E-AAAE-45CD-92D5-B8E42250CAD0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B4DD2-551E-4AB0-BE56-5C0E5F2EF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6A7FE-0A47-45E2-AF56-3DA2FB1A5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0B1B-63AD-4091-AE2C-AC4CF02D24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964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11C71E-D499-3945-AED6-C1CBE4F69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D4FF5A9-EAB0-2E4E-A07B-A92E11882D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FA2184-4026-4D44-A8FE-591EA2CE6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80C1-70CF-E245-ACBF-68989D61A5E3}" type="datetimeFigureOut">
              <a:rPr lang="fr-FR" smtClean="0"/>
              <a:t>20/05/2020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77CE48-4E3B-E346-8E13-8C57FE5E7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481FB4-10CA-184C-8916-035457018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40313-9D0A-3044-9579-DBCCE6B7DB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8839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52631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C73699-A7A3-5141-9676-1C8A9B950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05F7E1-771E-B447-8656-5D4A51971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5F93F7-FFF2-1940-BB2C-6922DDF8A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80C1-70CF-E245-ACBF-68989D61A5E3}" type="datetimeFigureOut">
              <a:rPr lang="fr-FR" smtClean="0"/>
              <a:t>20/05/2020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30B75C-1AA4-0448-84BC-A7A2CBE7A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D74227-E633-5E42-87D7-54F8B722F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40313-9D0A-3044-9579-DBCCE6B7DB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2879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B52A45-9E68-7647-B454-EB3F65DFD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D96603-10D5-C94E-A558-43B153C702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0B61929-B5FF-0242-9C83-6B717F1169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0AB391D-B52F-A54F-9B0C-03586CC82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80C1-70CF-E245-ACBF-68989D61A5E3}" type="datetimeFigureOut">
              <a:rPr lang="fr-FR" smtClean="0"/>
              <a:t>20/05/2020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986C4B7-7FF0-2B49-B6C3-4F3318150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065BA81-F2E7-0A46-8612-61E4D7AD6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40313-9D0A-3044-9579-DBCCE6B7DB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40349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A9F563-48F7-A34D-BBD8-D455F53FD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D6A585-619B-5B4D-87D5-378AF27DB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85C4FBF-C88D-C642-AE81-C3A0B5FDA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5046FD4-9D50-3D4B-9E58-8499E3CD08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9944EA1-09EF-E64B-B777-000F7C915F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A7CE2A3-4A9C-8243-AC29-45CECF2D6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80C1-70CF-E245-ACBF-68989D61A5E3}" type="datetimeFigureOut">
              <a:rPr lang="fr-FR" smtClean="0"/>
              <a:t>20/05/2020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EB21182-51C0-174F-97F5-64FAC15D8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E861460-9788-1649-9907-80D31773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40313-9D0A-3044-9579-DBCCE6B7DB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9791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4A9D00-CE0A-F74E-9392-0EA87F22B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8BE153C-093C-B646-8AA6-66D30436F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80C1-70CF-E245-ACBF-68989D61A5E3}" type="datetimeFigureOut">
              <a:rPr lang="fr-FR" smtClean="0"/>
              <a:t>20/05/2020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367B79C-FA9A-8F49-8C37-DB04DFD5D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D5DB5C0-C785-504B-9759-54D6EA9A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40313-9D0A-3044-9579-DBCCE6B7DB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47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C016E-29F2-4F6B-AE1B-0A697C7CF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590" y="1710181"/>
            <a:ext cx="10514153" cy="2851742"/>
          </a:xfrm>
          <a:prstGeom prst="rect">
            <a:avLst/>
          </a:prstGeom>
        </p:spPr>
        <p:txBody>
          <a:bodyPr anchor="b"/>
          <a:lstStyle>
            <a:lvl1pPr>
              <a:defRPr sz="544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777D2-CD13-47B6-A9E2-E371CFD4E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590" y="4589276"/>
            <a:ext cx="10514153" cy="15000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76">
                <a:solidFill>
                  <a:schemeClr val="tx1">
                    <a:tint val="75000"/>
                  </a:schemeClr>
                </a:solidFill>
              </a:defRPr>
            </a:lvl1pPr>
            <a:lvl2pPr marL="414582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2pPr>
            <a:lvl3pPr marL="829163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3pPr>
            <a:lvl4pPr marL="1243744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4pPr>
            <a:lvl5pPr marL="1658326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5pPr>
            <a:lvl6pPr marL="2072908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6pPr>
            <a:lvl7pPr marL="2487488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7pPr>
            <a:lvl8pPr marL="2902069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8pPr>
            <a:lvl9pPr marL="3316651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3F87E-0723-484C-AFF9-185B216A49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20" y="6357038"/>
            <a:ext cx="2743924" cy="364206"/>
          </a:xfrm>
          <a:prstGeom prst="rect">
            <a:avLst/>
          </a:prstGeom>
        </p:spPr>
        <p:txBody>
          <a:bodyPr/>
          <a:lstStyle/>
          <a:p>
            <a:fld id="{0A95651F-75D0-43F3-A3D8-85FAEA3D26B6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3EEDA-2B38-4D08-83BE-B512D3C87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058" y="6357038"/>
            <a:ext cx="4115886" cy="36420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CB108-7567-4F3E-9B2E-3A1B24A1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058" y="6357038"/>
            <a:ext cx="2743924" cy="364206"/>
          </a:xfrm>
          <a:prstGeom prst="rect">
            <a:avLst/>
          </a:prstGeom>
        </p:spPr>
        <p:txBody>
          <a:bodyPr/>
          <a:lstStyle/>
          <a:p>
            <a:fld id="{EEA6C775-07D1-4D3A-A0AE-DF6A94C36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973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B73AD2F-3A47-9647-B3B5-83760AED3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80C1-70CF-E245-ACBF-68989D61A5E3}" type="datetimeFigureOut">
              <a:rPr lang="fr-FR" smtClean="0"/>
              <a:t>20/05/2020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186C1E9-F847-4147-8214-71FFF2782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99F104-2AB8-714B-B30C-FFA60966A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40313-9D0A-3044-9579-DBCCE6B7DB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05849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1D8AA0-F08B-3B4C-B2F3-31EB13634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156B09-B604-9443-8B8E-3A722258C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5F1ECDA-BF76-E243-BB40-403BEFA862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752C411-832D-7B44-9231-EE379FACF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80C1-70CF-E245-ACBF-68989D61A5E3}" type="datetimeFigureOut">
              <a:rPr lang="fr-FR" smtClean="0"/>
              <a:t>20/05/2020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0971E7-681F-4245-BB4E-EAC3BDAA3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B253CB3-CA68-384F-81EF-018698CEB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40313-9D0A-3044-9579-DBCCE6B7DB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53801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11CFD4-0A84-574F-8034-B8E70A4AC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ECFD982-A0D9-D44C-A69D-B6E21A300F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0762EE0-199F-3444-8DFE-3EEB5FE5D2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7CA4569-FCE5-5940-9AB2-189AC73FB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80C1-70CF-E245-ACBF-68989D61A5E3}" type="datetimeFigureOut">
              <a:rPr lang="fr-FR" smtClean="0"/>
              <a:t>20/05/2020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34F910-0CCE-DE41-9DC5-A5A8B0A85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A60121-AA4B-9E47-BCD1-356AA527D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40313-9D0A-3044-9579-DBCCE6B7DB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0437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B4BD1C-6F8D-5445-9D8E-9FB52A74B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4E4EB82-D17B-D64C-B772-5AC4076F3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980FFF-DF58-0A43-AC0A-1F10A81D9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80C1-70CF-E245-ACBF-68989D61A5E3}" type="datetimeFigureOut">
              <a:rPr lang="fr-FR" smtClean="0"/>
              <a:t>20/05/2020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2A68B8-0DDB-AB4E-9F4C-DE7B37314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3C556F-468E-2340-AC60-60965D6A9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40313-9D0A-3044-9579-DBCCE6B7DB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6874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22908FA-76CA-4748-B46C-7F32AC288C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C7692C0-872B-064E-807C-0BBB1FCF0F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748674-7A26-EB4E-AF81-38CE11FA2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80C1-70CF-E245-ACBF-68989D61A5E3}" type="datetimeFigureOut">
              <a:rPr lang="fr-FR" smtClean="0"/>
              <a:t>20/05/2020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D9A6C1-4446-3949-86F3-FF0714770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29CA84-9875-C04C-9ECF-323567512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40313-9D0A-3044-9579-DBCCE6B7DB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19413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25059-2ECF-7F4A-BDFA-FEAE9F4F9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657D1-E87E-7942-82D0-DF99D5556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74334-3855-154A-AB6A-3183A2483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6A07-9A04-5C41-9172-E93266104EB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3F253-F3FD-AB4C-A076-870F4F9F6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E2D56-60D6-5F45-ABD4-4C90A282B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70BC-AFF7-CA4A-962C-0E1082198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515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7046-EF10-4F54-9EDB-AB71E1DD69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DB29-DE60-4CCB-8FE9-1064EF59D0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9662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7046-EF10-4F54-9EDB-AB71E1DD69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DB29-DE60-4CCB-8FE9-1064EF59D0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8934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7046-EF10-4F54-9EDB-AB71E1DD69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DB29-DE60-4CCB-8FE9-1064EF59D0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142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7046-EF10-4F54-9EDB-AB71E1DD69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DB29-DE60-4CCB-8FE9-1064EF59D0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882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0D0ED-BFED-44A3-867E-A1C4DC5C6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20" y="365646"/>
            <a:ext cx="10515962" cy="13243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9CE70-A8F0-441E-9D85-7CB716B7E7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021" y="1825345"/>
            <a:ext cx="5171102" cy="4351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C6F51-C180-48C1-8253-9C0BBD7B2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2880" y="1825345"/>
            <a:ext cx="5171103" cy="4351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6B6677-0C8B-4EF5-AAC5-59FF27E610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20" y="6357038"/>
            <a:ext cx="2743924" cy="364206"/>
          </a:xfrm>
          <a:prstGeom prst="rect">
            <a:avLst/>
          </a:prstGeom>
        </p:spPr>
        <p:txBody>
          <a:bodyPr/>
          <a:lstStyle/>
          <a:p>
            <a:fld id="{0A95651F-75D0-43F3-A3D8-85FAEA3D26B6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A5C8A-CDBE-4490-9D7D-5DA174766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058" y="6357038"/>
            <a:ext cx="4115886" cy="36420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2A0629-B18A-4F8D-AC59-3DFA83ED2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058" y="6357038"/>
            <a:ext cx="2743924" cy="364206"/>
          </a:xfrm>
          <a:prstGeom prst="rect">
            <a:avLst/>
          </a:prstGeom>
        </p:spPr>
        <p:txBody>
          <a:bodyPr/>
          <a:lstStyle/>
          <a:p>
            <a:fld id="{EEA6C775-07D1-4D3A-A0AE-DF6A94C36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6111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7046-EF10-4F54-9EDB-AB71E1DD69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DB29-DE60-4CCB-8FE9-1064EF59D0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1632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7046-EF10-4F54-9EDB-AB71E1DD69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DB29-DE60-4CCB-8FE9-1064EF59D0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3210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7046-EF10-4F54-9EDB-AB71E1DD69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DB29-DE60-4CCB-8FE9-1064EF59D0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2157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7046-EF10-4F54-9EDB-AB71E1DD69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DB29-DE60-4CCB-8FE9-1064EF59D0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148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7046-EF10-4F54-9EDB-AB71E1DD69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DB29-DE60-4CCB-8FE9-1064EF59D0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770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7046-EF10-4F54-9EDB-AB71E1DD69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DB29-DE60-4CCB-8FE9-1064EF59D0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120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7046-EF10-4F54-9EDB-AB71E1DD69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DB29-DE60-4CCB-8FE9-1064EF59D0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2310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75B43-D042-C240-A48E-BD00F6D72E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3905D1-BB8D-8340-9B9E-4085A1BE8B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729BC-6A3B-6C42-93DA-C43D67A014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F3DF0-9AE4-C74D-996B-C8498EAB28BC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4A255-60D0-0E4E-BE25-9161E12D3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1478B-95A1-E548-9307-E93C774EF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8AE24-CAEA-7D49-BE25-EECEB79872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5847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7046-EF10-4F54-9EDB-AB71E1DD69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DB29-DE60-4CCB-8FE9-1064EF59D0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4015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7046-EF10-4F54-9EDB-AB71E1DD69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DB29-DE60-4CCB-8FE9-1064EF59D0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25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A48F4-4D31-4315-9EAD-05E058C6E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31" y="365646"/>
            <a:ext cx="10515962" cy="13243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8CED86-686D-48B6-ACE8-5193B6B06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831" y="1681390"/>
            <a:ext cx="5158432" cy="8234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76" b="1"/>
            </a:lvl1pPr>
            <a:lvl2pPr marL="414582" indent="0">
              <a:buNone/>
              <a:defRPr sz="1814" b="1"/>
            </a:lvl2pPr>
            <a:lvl3pPr marL="829163" indent="0">
              <a:buNone/>
              <a:defRPr sz="1632" b="1"/>
            </a:lvl3pPr>
            <a:lvl4pPr marL="1243744" indent="0">
              <a:buNone/>
              <a:defRPr sz="1451" b="1"/>
            </a:lvl4pPr>
            <a:lvl5pPr marL="1658326" indent="0">
              <a:buNone/>
              <a:defRPr sz="1451" b="1"/>
            </a:lvl5pPr>
            <a:lvl6pPr marL="2072908" indent="0">
              <a:buNone/>
              <a:defRPr sz="1451" b="1"/>
            </a:lvl6pPr>
            <a:lvl7pPr marL="2487488" indent="0">
              <a:buNone/>
              <a:defRPr sz="1451" b="1"/>
            </a:lvl7pPr>
            <a:lvl8pPr marL="2902069" indent="0">
              <a:buNone/>
              <a:defRPr sz="1451" b="1"/>
            </a:lvl8pPr>
            <a:lvl9pPr marL="3316651" indent="0">
              <a:buNone/>
              <a:defRPr sz="145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970B1-09BD-4A5A-AF54-69E35A209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831" y="2504811"/>
            <a:ext cx="5158432" cy="36852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5F676E-546B-41C9-83AA-CB236AA781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019" y="1681390"/>
            <a:ext cx="5183772" cy="8234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76" b="1"/>
            </a:lvl1pPr>
            <a:lvl2pPr marL="414582" indent="0">
              <a:buNone/>
              <a:defRPr sz="1814" b="1"/>
            </a:lvl2pPr>
            <a:lvl3pPr marL="829163" indent="0">
              <a:buNone/>
              <a:defRPr sz="1632" b="1"/>
            </a:lvl3pPr>
            <a:lvl4pPr marL="1243744" indent="0">
              <a:buNone/>
              <a:defRPr sz="1451" b="1"/>
            </a:lvl4pPr>
            <a:lvl5pPr marL="1658326" indent="0">
              <a:buNone/>
              <a:defRPr sz="1451" b="1"/>
            </a:lvl5pPr>
            <a:lvl6pPr marL="2072908" indent="0">
              <a:buNone/>
              <a:defRPr sz="1451" b="1"/>
            </a:lvl6pPr>
            <a:lvl7pPr marL="2487488" indent="0">
              <a:buNone/>
              <a:defRPr sz="1451" b="1"/>
            </a:lvl7pPr>
            <a:lvl8pPr marL="2902069" indent="0">
              <a:buNone/>
              <a:defRPr sz="1451" b="1"/>
            </a:lvl8pPr>
            <a:lvl9pPr marL="3316651" indent="0">
              <a:buNone/>
              <a:defRPr sz="145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4DC4A3-E537-4FC0-AB6E-922A5E74D0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019" y="2504811"/>
            <a:ext cx="5183772" cy="36852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32BD35-D94B-4DAE-92A2-38F28CA23C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20" y="6357038"/>
            <a:ext cx="2743924" cy="364206"/>
          </a:xfrm>
          <a:prstGeom prst="rect">
            <a:avLst/>
          </a:prstGeom>
        </p:spPr>
        <p:txBody>
          <a:bodyPr/>
          <a:lstStyle/>
          <a:p>
            <a:fld id="{0A95651F-75D0-43F3-A3D8-85FAEA3D26B6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BE0182-D6FF-4F14-BD07-622A9686F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058" y="6357038"/>
            <a:ext cx="4115886" cy="36420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915077-6BCF-4335-A418-1F01A3A5B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058" y="6357038"/>
            <a:ext cx="2743924" cy="364206"/>
          </a:xfrm>
          <a:prstGeom prst="rect">
            <a:avLst/>
          </a:prstGeom>
        </p:spPr>
        <p:txBody>
          <a:bodyPr/>
          <a:lstStyle/>
          <a:p>
            <a:fld id="{EEA6C775-07D1-4D3A-A0AE-DF6A94C36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011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7046-EF10-4F54-9EDB-AB71E1DD69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DB29-DE60-4CCB-8FE9-1064EF59D0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5982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7046-EF10-4F54-9EDB-AB71E1DD69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DB29-DE60-4CCB-8FE9-1064EF59D0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5571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7046-EF10-4F54-9EDB-AB71E1DD69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DB29-DE60-4CCB-8FE9-1064EF59D0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3897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7046-EF10-4F54-9EDB-AB71E1DD69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DB29-DE60-4CCB-8FE9-1064EF59D0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7049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7046-EF10-4F54-9EDB-AB71E1DD69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DB29-DE60-4CCB-8FE9-1064EF59D0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931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7046-EF10-4F54-9EDB-AB71E1DD69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DB29-DE60-4CCB-8FE9-1064EF59D0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006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7046-EF10-4F54-9EDB-AB71E1DD69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DB29-DE60-4CCB-8FE9-1064EF59D0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4540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7046-EF10-4F54-9EDB-AB71E1DD69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DB29-DE60-4CCB-8FE9-1064EF59D0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0116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7046-EF10-4F54-9EDB-AB71E1DD69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DB29-DE60-4CCB-8FE9-1064EF59D0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3593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651F-75D0-43F3-A3D8-85FAEA3D26B6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C775-07D1-4D3A-A0AE-DF6A94C36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447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A7368-6EA3-4F72-BBF3-67E59A596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20" y="365646"/>
            <a:ext cx="10515962" cy="13243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C9906C-E0E6-493E-9A3C-37679D93AA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20" y="6357038"/>
            <a:ext cx="2743924" cy="364206"/>
          </a:xfrm>
          <a:prstGeom prst="rect">
            <a:avLst/>
          </a:prstGeom>
        </p:spPr>
        <p:txBody>
          <a:bodyPr/>
          <a:lstStyle/>
          <a:p>
            <a:fld id="{0A95651F-75D0-43F3-A3D8-85FAEA3D26B6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B996C1-A6C7-4D3B-B8EA-5633C58CD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058" y="6357038"/>
            <a:ext cx="4115886" cy="36420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4ED96A-9845-489C-9351-F1CCD7F74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058" y="6357038"/>
            <a:ext cx="2743924" cy="364206"/>
          </a:xfrm>
          <a:prstGeom prst="rect">
            <a:avLst/>
          </a:prstGeom>
        </p:spPr>
        <p:txBody>
          <a:bodyPr/>
          <a:lstStyle/>
          <a:p>
            <a:fld id="{EEA6C775-07D1-4D3A-A0AE-DF6A94C36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8329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651F-75D0-43F3-A3D8-85FAEA3D26B6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C775-07D1-4D3A-A0AE-DF6A94C36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2965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651F-75D0-43F3-A3D8-85FAEA3D26B6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C775-07D1-4D3A-A0AE-DF6A94C36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5328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651F-75D0-43F3-A3D8-85FAEA3D26B6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C775-07D1-4D3A-A0AE-DF6A94C36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7295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651F-75D0-43F3-A3D8-85FAEA3D26B6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C775-07D1-4D3A-A0AE-DF6A94C36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7490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651F-75D0-43F3-A3D8-85FAEA3D26B6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C775-07D1-4D3A-A0AE-DF6A94C36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831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651F-75D0-43F3-A3D8-85FAEA3D26B6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C775-07D1-4D3A-A0AE-DF6A94C36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3788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651F-75D0-43F3-A3D8-85FAEA3D26B6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C775-07D1-4D3A-A0AE-DF6A94C36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1557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651F-75D0-43F3-A3D8-85FAEA3D26B6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C775-07D1-4D3A-A0AE-DF6A94C36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1479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651F-75D0-43F3-A3D8-85FAEA3D26B6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C775-07D1-4D3A-A0AE-DF6A94C36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716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651F-75D0-43F3-A3D8-85FAEA3D26B6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C775-07D1-4D3A-A0AE-DF6A94C36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993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60A8B0-1696-4877-8C4A-6EE5269904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20" y="6357038"/>
            <a:ext cx="2743924" cy="364206"/>
          </a:xfrm>
          <a:prstGeom prst="rect">
            <a:avLst/>
          </a:prstGeom>
        </p:spPr>
        <p:txBody>
          <a:bodyPr/>
          <a:lstStyle/>
          <a:p>
            <a:fld id="{0A95651F-75D0-43F3-A3D8-85FAEA3D26B6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8F564B-AB79-413B-AD9B-3643BE442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058" y="6357038"/>
            <a:ext cx="4115886" cy="36420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98C29-1A44-4AC3-95AF-A8A1AF4B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058" y="6357038"/>
            <a:ext cx="2743924" cy="364206"/>
          </a:xfrm>
          <a:prstGeom prst="rect">
            <a:avLst/>
          </a:prstGeom>
        </p:spPr>
        <p:txBody>
          <a:bodyPr/>
          <a:lstStyle/>
          <a:p>
            <a:fld id="{EEA6C775-07D1-4D3A-A0AE-DF6A94C36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9247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CE6E-AAAE-45CD-92D5-B8E42250CAD0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0B1B-63AD-4091-AE2C-AC4CF02D24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1703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CE6E-AAAE-45CD-92D5-B8E42250CAD0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0B1B-63AD-4091-AE2C-AC4CF02D24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5219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CE6E-AAAE-45CD-92D5-B8E42250CAD0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0B1B-63AD-4091-AE2C-AC4CF02D24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1476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CE6E-AAAE-45CD-92D5-B8E42250CAD0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0B1B-63AD-4091-AE2C-AC4CF02D24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4051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CE6E-AAAE-45CD-92D5-B8E42250CAD0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0B1B-63AD-4091-AE2C-AC4CF02D24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2575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CE6E-AAAE-45CD-92D5-B8E42250CAD0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0B1B-63AD-4091-AE2C-AC4CF02D24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2970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CE6E-AAAE-45CD-92D5-B8E42250CAD0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0B1B-63AD-4091-AE2C-AC4CF02D24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8953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CE6E-AAAE-45CD-92D5-B8E42250CAD0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0B1B-63AD-4091-AE2C-AC4CF02D24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3352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CE6E-AAAE-45CD-92D5-B8E42250CAD0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0B1B-63AD-4091-AE2C-AC4CF02D24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2610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CE6E-AAAE-45CD-92D5-B8E42250CAD0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0B1B-63AD-4091-AE2C-AC4CF02D24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4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BF589-6D61-45DC-AE58-ED08B677A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9" y="457777"/>
            <a:ext cx="3933079" cy="1599337"/>
          </a:xfrm>
          <a:prstGeom prst="rect">
            <a:avLst/>
          </a:prstGeom>
        </p:spPr>
        <p:txBody>
          <a:bodyPr anchor="b"/>
          <a:lstStyle>
            <a:lvl1pPr>
              <a:defRPr sz="290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004BF-CB32-4396-855E-7178ABE28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74" y="987529"/>
            <a:ext cx="6172019" cy="4872866"/>
          </a:xfrm>
          <a:prstGeom prst="rect">
            <a:avLst/>
          </a:prstGeom>
        </p:spPr>
        <p:txBody>
          <a:bodyPr/>
          <a:lstStyle>
            <a:lvl1pPr>
              <a:defRPr sz="2902"/>
            </a:lvl1pPr>
            <a:lvl2pPr>
              <a:defRPr sz="2539"/>
            </a:lvl2pPr>
            <a:lvl3pPr>
              <a:defRPr sz="217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193C5B-EF2F-471A-BDC1-6AB21D7E57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9" y="2057114"/>
            <a:ext cx="3933079" cy="38119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51"/>
            </a:lvl1pPr>
            <a:lvl2pPr marL="414582" indent="0">
              <a:buNone/>
              <a:defRPr sz="1270"/>
            </a:lvl2pPr>
            <a:lvl3pPr marL="829163" indent="0">
              <a:buNone/>
              <a:defRPr sz="1088"/>
            </a:lvl3pPr>
            <a:lvl4pPr marL="1243744" indent="0">
              <a:buNone/>
              <a:defRPr sz="907"/>
            </a:lvl4pPr>
            <a:lvl5pPr marL="1658326" indent="0">
              <a:buNone/>
              <a:defRPr sz="907"/>
            </a:lvl5pPr>
            <a:lvl6pPr marL="2072908" indent="0">
              <a:buNone/>
              <a:defRPr sz="907"/>
            </a:lvl6pPr>
            <a:lvl7pPr marL="2487488" indent="0">
              <a:buNone/>
              <a:defRPr sz="907"/>
            </a:lvl7pPr>
            <a:lvl8pPr marL="2902069" indent="0">
              <a:buNone/>
              <a:defRPr sz="907"/>
            </a:lvl8pPr>
            <a:lvl9pPr marL="3316651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4ABF23-08D8-4C8C-A9D4-B844B4CA4C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20" y="6357038"/>
            <a:ext cx="2743924" cy="364206"/>
          </a:xfrm>
          <a:prstGeom prst="rect">
            <a:avLst/>
          </a:prstGeom>
        </p:spPr>
        <p:txBody>
          <a:bodyPr/>
          <a:lstStyle/>
          <a:p>
            <a:fld id="{0A95651F-75D0-43F3-A3D8-85FAEA3D26B6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C864D-FF07-476D-9643-A378F3564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058" y="6357038"/>
            <a:ext cx="4115886" cy="36420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E9FB81-A35F-46CE-A399-5F1591276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058" y="6357038"/>
            <a:ext cx="2743924" cy="364206"/>
          </a:xfrm>
          <a:prstGeom prst="rect">
            <a:avLst/>
          </a:prstGeom>
        </p:spPr>
        <p:txBody>
          <a:bodyPr/>
          <a:lstStyle/>
          <a:p>
            <a:fld id="{EEA6C775-07D1-4D3A-A0AE-DF6A94C36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7085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CE6E-AAAE-45CD-92D5-B8E42250CAD0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0B1B-63AD-4091-AE2C-AC4CF02D24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74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17195-087D-4B5C-B7DC-DAE77C415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9" y="457777"/>
            <a:ext cx="3933079" cy="1599337"/>
          </a:xfrm>
          <a:prstGeom prst="rect">
            <a:avLst/>
          </a:prstGeom>
        </p:spPr>
        <p:txBody>
          <a:bodyPr anchor="b"/>
          <a:lstStyle>
            <a:lvl1pPr>
              <a:defRPr sz="290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EBA812-327A-40D3-979A-F88E4B41FC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74" y="987529"/>
            <a:ext cx="6172019" cy="48728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02"/>
            </a:lvl1pPr>
            <a:lvl2pPr marL="414582" indent="0">
              <a:buNone/>
              <a:defRPr sz="2539"/>
            </a:lvl2pPr>
            <a:lvl3pPr marL="829163" indent="0">
              <a:buNone/>
              <a:defRPr sz="2176"/>
            </a:lvl3pPr>
            <a:lvl4pPr marL="1243744" indent="0">
              <a:buNone/>
              <a:defRPr sz="1814"/>
            </a:lvl4pPr>
            <a:lvl5pPr marL="1658326" indent="0">
              <a:buNone/>
              <a:defRPr sz="1814"/>
            </a:lvl5pPr>
            <a:lvl6pPr marL="2072908" indent="0">
              <a:buNone/>
              <a:defRPr sz="1814"/>
            </a:lvl6pPr>
            <a:lvl7pPr marL="2487488" indent="0">
              <a:buNone/>
              <a:defRPr sz="1814"/>
            </a:lvl7pPr>
            <a:lvl8pPr marL="2902069" indent="0">
              <a:buNone/>
              <a:defRPr sz="1814"/>
            </a:lvl8pPr>
            <a:lvl9pPr marL="3316651" indent="0">
              <a:buNone/>
              <a:defRPr sz="1814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1A6E93-7909-4116-9998-2686C65C85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9" y="2057114"/>
            <a:ext cx="3933079" cy="38119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51"/>
            </a:lvl1pPr>
            <a:lvl2pPr marL="414582" indent="0">
              <a:buNone/>
              <a:defRPr sz="1270"/>
            </a:lvl2pPr>
            <a:lvl3pPr marL="829163" indent="0">
              <a:buNone/>
              <a:defRPr sz="1088"/>
            </a:lvl3pPr>
            <a:lvl4pPr marL="1243744" indent="0">
              <a:buNone/>
              <a:defRPr sz="907"/>
            </a:lvl4pPr>
            <a:lvl5pPr marL="1658326" indent="0">
              <a:buNone/>
              <a:defRPr sz="907"/>
            </a:lvl5pPr>
            <a:lvl6pPr marL="2072908" indent="0">
              <a:buNone/>
              <a:defRPr sz="907"/>
            </a:lvl6pPr>
            <a:lvl7pPr marL="2487488" indent="0">
              <a:buNone/>
              <a:defRPr sz="907"/>
            </a:lvl7pPr>
            <a:lvl8pPr marL="2902069" indent="0">
              <a:buNone/>
              <a:defRPr sz="907"/>
            </a:lvl8pPr>
            <a:lvl9pPr marL="3316651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22C42E-F0F4-4809-8797-373DE293F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020" y="6357038"/>
            <a:ext cx="2743924" cy="364206"/>
          </a:xfrm>
          <a:prstGeom prst="rect">
            <a:avLst/>
          </a:prstGeom>
        </p:spPr>
        <p:txBody>
          <a:bodyPr/>
          <a:lstStyle/>
          <a:p>
            <a:fld id="{0A95651F-75D0-43F3-A3D8-85FAEA3D26B6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9158A5-537F-42A2-AD49-A9EF3FA97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058" y="6357038"/>
            <a:ext cx="4115886" cy="36420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697BB8-792D-41BB-A6F1-9F0FC833E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058" y="6357038"/>
            <a:ext cx="2743924" cy="364206"/>
          </a:xfrm>
          <a:prstGeom prst="rect">
            <a:avLst/>
          </a:prstGeom>
        </p:spPr>
        <p:txBody>
          <a:bodyPr/>
          <a:lstStyle/>
          <a:p>
            <a:fld id="{EEA6C775-07D1-4D3A-A0AE-DF6A94C36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77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EF4215C-CF86-CA40-8F6F-9801B866F4B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1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829163" rtl="0" eaLnBrk="1" latinLnBrk="0" hangingPunct="1">
        <a:lnSpc>
          <a:spcPct val="90000"/>
        </a:lnSpc>
        <a:spcBef>
          <a:spcPct val="0"/>
        </a:spcBef>
        <a:buNone/>
        <a:defRPr sz="39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7291" indent="-207291" algn="l" defTabSz="829163" rtl="0" eaLnBrk="1" latinLnBrk="0" hangingPunct="1">
        <a:lnSpc>
          <a:spcPct val="90000"/>
        </a:lnSpc>
        <a:spcBef>
          <a:spcPts val="907"/>
        </a:spcBef>
        <a:buFont typeface="Arial" panose="020B0604020202020204" pitchFamily="34" charset="0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1pPr>
      <a:lvl2pPr marL="621873" indent="-207291" algn="l" defTabSz="829163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2176" kern="1200">
          <a:solidFill>
            <a:schemeClr val="tx1"/>
          </a:solidFill>
          <a:latin typeface="+mn-lt"/>
          <a:ea typeface="+mn-ea"/>
          <a:cs typeface="+mn-cs"/>
        </a:defRPr>
      </a:lvl2pPr>
      <a:lvl3pPr marL="1036453" indent="-207291" algn="l" defTabSz="829163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451035" indent="-207291" algn="l" defTabSz="829163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2" kern="1200">
          <a:solidFill>
            <a:schemeClr val="tx1"/>
          </a:solidFill>
          <a:latin typeface="+mn-lt"/>
          <a:ea typeface="+mn-ea"/>
          <a:cs typeface="+mn-cs"/>
        </a:defRPr>
      </a:lvl4pPr>
      <a:lvl5pPr marL="1865617" indent="-207291" algn="l" defTabSz="829163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2" kern="1200">
          <a:solidFill>
            <a:schemeClr val="tx1"/>
          </a:solidFill>
          <a:latin typeface="+mn-lt"/>
          <a:ea typeface="+mn-ea"/>
          <a:cs typeface="+mn-cs"/>
        </a:defRPr>
      </a:lvl5pPr>
      <a:lvl6pPr marL="2280198" indent="-207291" algn="l" defTabSz="829163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2" kern="1200">
          <a:solidFill>
            <a:schemeClr val="tx1"/>
          </a:solidFill>
          <a:latin typeface="+mn-lt"/>
          <a:ea typeface="+mn-ea"/>
          <a:cs typeface="+mn-cs"/>
        </a:defRPr>
      </a:lvl6pPr>
      <a:lvl7pPr marL="2694778" indent="-207291" algn="l" defTabSz="829163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2" kern="1200">
          <a:solidFill>
            <a:schemeClr val="tx1"/>
          </a:solidFill>
          <a:latin typeface="+mn-lt"/>
          <a:ea typeface="+mn-ea"/>
          <a:cs typeface="+mn-cs"/>
        </a:defRPr>
      </a:lvl7pPr>
      <a:lvl8pPr marL="3109360" indent="-207291" algn="l" defTabSz="829163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2" kern="1200">
          <a:solidFill>
            <a:schemeClr val="tx1"/>
          </a:solidFill>
          <a:latin typeface="+mn-lt"/>
          <a:ea typeface="+mn-ea"/>
          <a:cs typeface="+mn-cs"/>
        </a:defRPr>
      </a:lvl8pPr>
      <a:lvl9pPr marL="3523942" indent="-207291" algn="l" defTabSz="829163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163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1pPr>
      <a:lvl2pPr marL="414582" algn="l" defTabSz="829163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2pPr>
      <a:lvl3pPr marL="829163" algn="l" defTabSz="829163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3pPr>
      <a:lvl4pPr marL="1243744" algn="l" defTabSz="829163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4pPr>
      <a:lvl5pPr marL="1658326" algn="l" defTabSz="829163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5pPr>
      <a:lvl6pPr marL="2072908" algn="l" defTabSz="829163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6pPr>
      <a:lvl7pPr marL="2487488" algn="l" defTabSz="829163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7pPr>
      <a:lvl8pPr marL="2902069" algn="l" defTabSz="829163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8pPr>
      <a:lvl9pPr marL="3316651" algn="l" defTabSz="829163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512271-A096-3449-AA93-082068CF87E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068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113D2A-A011-42CF-A190-3ED857B83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20" y="365646"/>
            <a:ext cx="10515962" cy="1324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85642A-E716-4926-8CE2-0F36E2ED4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020" y="1825345"/>
            <a:ext cx="10515962" cy="4351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B4711-4BE6-4C37-A907-869E0FC789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020" y="6357038"/>
            <a:ext cx="2743924" cy="364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1CE6E-AAAE-45CD-92D5-B8E42250CAD0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CAF34-438B-44D0-9A70-6DF49AD8F2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58" y="6357038"/>
            <a:ext cx="4115886" cy="364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74D09-4DB0-415C-93DA-3C4BAA8D7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058" y="6357038"/>
            <a:ext cx="2743924" cy="364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F0B1B-63AD-4091-AE2C-AC4CF02D24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35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732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829163" rtl="0" eaLnBrk="1" latinLnBrk="0" hangingPunct="1">
        <a:lnSpc>
          <a:spcPct val="90000"/>
        </a:lnSpc>
        <a:spcBef>
          <a:spcPct val="0"/>
        </a:spcBef>
        <a:buNone/>
        <a:defRPr sz="39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7291" indent="-207291" algn="l" defTabSz="829163" rtl="0" eaLnBrk="1" latinLnBrk="0" hangingPunct="1">
        <a:lnSpc>
          <a:spcPct val="90000"/>
        </a:lnSpc>
        <a:spcBef>
          <a:spcPts val="907"/>
        </a:spcBef>
        <a:buFont typeface="Arial" panose="020B0604020202020204" pitchFamily="34" charset="0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1pPr>
      <a:lvl2pPr marL="621873" indent="-207291" algn="l" defTabSz="829163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2176" kern="1200">
          <a:solidFill>
            <a:schemeClr val="tx1"/>
          </a:solidFill>
          <a:latin typeface="+mn-lt"/>
          <a:ea typeface="+mn-ea"/>
          <a:cs typeface="+mn-cs"/>
        </a:defRPr>
      </a:lvl2pPr>
      <a:lvl3pPr marL="1036453" indent="-207291" algn="l" defTabSz="829163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451035" indent="-207291" algn="l" defTabSz="829163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2" kern="1200">
          <a:solidFill>
            <a:schemeClr val="tx1"/>
          </a:solidFill>
          <a:latin typeface="+mn-lt"/>
          <a:ea typeface="+mn-ea"/>
          <a:cs typeface="+mn-cs"/>
        </a:defRPr>
      </a:lvl4pPr>
      <a:lvl5pPr marL="1865617" indent="-207291" algn="l" defTabSz="829163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2" kern="1200">
          <a:solidFill>
            <a:schemeClr val="tx1"/>
          </a:solidFill>
          <a:latin typeface="+mn-lt"/>
          <a:ea typeface="+mn-ea"/>
          <a:cs typeface="+mn-cs"/>
        </a:defRPr>
      </a:lvl5pPr>
      <a:lvl6pPr marL="2280198" indent="-207291" algn="l" defTabSz="829163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2" kern="1200">
          <a:solidFill>
            <a:schemeClr val="tx1"/>
          </a:solidFill>
          <a:latin typeface="+mn-lt"/>
          <a:ea typeface="+mn-ea"/>
          <a:cs typeface="+mn-cs"/>
        </a:defRPr>
      </a:lvl6pPr>
      <a:lvl7pPr marL="2694778" indent="-207291" algn="l" defTabSz="829163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2" kern="1200">
          <a:solidFill>
            <a:schemeClr val="tx1"/>
          </a:solidFill>
          <a:latin typeface="+mn-lt"/>
          <a:ea typeface="+mn-ea"/>
          <a:cs typeface="+mn-cs"/>
        </a:defRPr>
      </a:lvl7pPr>
      <a:lvl8pPr marL="3109360" indent="-207291" algn="l" defTabSz="829163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2" kern="1200">
          <a:solidFill>
            <a:schemeClr val="tx1"/>
          </a:solidFill>
          <a:latin typeface="+mn-lt"/>
          <a:ea typeface="+mn-ea"/>
          <a:cs typeface="+mn-cs"/>
        </a:defRPr>
      </a:lvl8pPr>
      <a:lvl9pPr marL="3523942" indent="-207291" algn="l" defTabSz="829163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163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1pPr>
      <a:lvl2pPr marL="414582" algn="l" defTabSz="829163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2pPr>
      <a:lvl3pPr marL="829163" algn="l" defTabSz="829163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3pPr>
      <a:lvl4pPr marL="1243744" algn="l" defTabSz="829163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4pPr>
      <a:lvl5pPr marL="1658326" algn="l" defTabSz="829163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5pPr>
      <a:lvl6pPr marL="2072908" algn="l" defTabSz="829163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6pPr>
      <a:lvl7pPr marL="2487488" algn="l" defTabSz="829163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7pPr>
      <a:lvl8pPr marL="2902069" algn="l" defTabSz="829163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8pPr>
      <a:lvl9pPr marL="3316651" algn="l" defTabSz="829163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95C7752-B317-6745-AB83-96080C69F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408368-D498-2F4D-992D-3D67C8A25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49BA64-AA3E-E74A-94F2-9BF69B4B5C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480C1-70CF-E245-ACBF-68989D61A5E3}" type="datetimeFigureOut">
              <a:rPr lang="fr-FR" smtClean="0"/>
              <a:t>20/05/2020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B6E730-654B-BB42-857A-18AC8E6A82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CC9C39-2751-0C48-AF36-9603EF3FA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40313-9D0A-3044-9579-DBCCE6B7DB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241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87046-EF10-4F54-9EDB-AB71E1DD69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2DB29-DE60-4CCB-8FE9-1064EF59D0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2920D4F-87ED-FE4C-ADF0-25B42465B7B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8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7AB5D994-C4E0-A848-828A-5CB8999FEC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1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87046-EF10-4F54-9EDB-AB71E1DD69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2DB29-DE60-4CCB-8FE9-1064EF59D0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umbrella&#10;&#10;Description automatically generated">
            <a:extLst>
              <a:ext uri="{FF2B5EF4-FFF2-40B4-BE49-F238E27FC236}">
                <a16:creationId xmlns:a16="http://schemas.microsoft.com/office/drawing/2014/main" id="{5E9191EE-006F-FA43-91EE-4B0F000CF67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0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5651F-75D0-43F3-A3D8-85FAEA3D26B6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6C775-07D1-4D3A-A0AE-DF6A94C3660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E825F963-599B-6E46-9B02-C11CE034088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4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5651F-75D0-43F3-A3D8-85FAEA3D26B6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6C775-07D1-4D3A-A0AE-DF6A94C3660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F31756-56BD-C646-8803-80829BFDCF0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4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cwbo.org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5.xml"/><Relationship Id="rId4" Type="http://schemas.openxmlformats.org/officeDocument/2006/relationships/hyperlink" Target="https://twitter.com/iccwb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95600" y="1396047"/>
            <a:ext cx="6349080" cy="587245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marR="4607"/>
            <a:r>
              <a:rPr lang="en-GB" sz="4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TRADE </a:t>
            </a:r>
            <a:br>
              <a:rPr lang="en-GB" sz="4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ROADMAP</a:t>
            </a:r>
            <a:endParaRPr sz="4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95600" y="2752483"/>
            <a:ext cx="975529" cy="14401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11516">
              <a:spcBef>
                <a:spcPts val="91"/>
              </a:spcBef>
            </a:pPr>
            <a:r>
              <a:rPr lang="en-US" sz="1400" spc="3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 2.0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E2933A-FF73-4917-A8A5-1EDD7C1D1D68}"/>
              </a:ext>
            </a:extLst>
          </p:cNvPr>
          <p:cNvSpPr txBox="1"/>
          <p:nvPr/>
        </p:nvSpPr>
        <p:spPr>
          <a:xfrm>
            <a:off x="2495600" y="2349383"/>
            <a:ext cx="4536504" cy="4031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Communication Tool for Policymakers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084330A-07CB-44AA-B98E-9FAF740C44B2}"/>
              </a:ext>
            </a:extLst>
          </p:cNvPr>
          <p:cNvSpPr/>
          <p:nvPr/>
        </p:nvSpPr>
        <p:spPr>
          <a:xfrm>
            <a:off x="7773233" y="2388302"/>
            <a:ext cx="2884987" cy="392169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29163">
              <a:defRPr/>
            </a:pPr>
            <a:endParaRPr lang="en-US" sz="1632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4D8F3C-42DB-4B93-B009-9AB68F9851DE}"/>
              </a:ext>
            </a:extLst>
          </p:cNvPr>
          <p:cNvSpPr/>
          <p:nvPr/>
        </p:nvSpPr>
        <p:spPr>
          <a:xfrm>
            <a:off x="4584224" y="2355737"/>
            <a:ext cx="2884987" cy="395358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29163">
              <a:defRPr/>
            </a:pPr>
            <a:endParaRPr lang="en-US" sz="1632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139CEE7-2E13-426A-8F82-E8A3B429E30C}"/>
              </a:ext>
            </a:extLst>
          </p:cNvPr>
          <p:cNvSpPr txBox="1"/>
          <p:nvPr/>
        </p:nvSpPr>
        <p:spPr>
          <a:xfrm>
            <a:off x="87522" y="6543739"/>
            <a:ext cx="43522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*government, industry and key trade bodies such as ICC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9B18789-6C35-3E43-B869-E5885D188A39}"/>
              </a:ext>
            </a:extLst>
          </p:cNvPr>
          <p:cNvSpPr/>
          <p:nvPr/>
        </p:nvSpPr>
        <p:spPr>
          <a:xfrm>
            <a:off x="1506577" y="2355737"/>
            <a:ext cx="2883914" cy="395358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29163">
              <a:defRPr/>
            </a:pPr>
            <a:endParaRPr lang="en-US" sz="1632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C781909-9214-A545-96EF-56D956154A10}"/>
              </a:ext>
            </a:extLst>
          </p:cNvPr>
          <p:cNvSpPr txBox="1"/>
          <p:nvPr/>
        </p:nvSpPr>
        <p:spPr>
          <a:xfrm>
            <a:off x="1631503" y="2954526"/>
            <a:ext cx="2648699" cy="235449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285750" lvl="1" indent="-285750" defTabSz="829163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900" kern="0" dirty="0">
                <a:latin typeface="Arial" panose="020B0604020202020204" pitchFamily="34" charset="0"/>
                <a:cs typeface="Arial" panose="020B0604020202020204" pitchFamily="34" charset="0"/>
              </a:rPr>
              <a:t>Aligns diverse stakeholders towards common vision</a:t>
            </a:r>
          </a:p>
          <a:p>
            <a:pPr marL="285750" lvl="1" indent="-285750" defTabSz="829163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900" kern="0" dirty="0">
                <a:latin typeface="Arial" panose="020B0604020202020204" pitchFamily="34" charset="0"/>
                <a:cs typeface="Arial" panose="020B0604020202020204" pitchFamily="34" charset="0"/>
              </a:rPr>
              <a:t>Provides clear lines </a:t>
            </a:r>
            <a:br>
              <a:rPr lang="en-US" sz="19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kern="0" dirty="0">
                <a:latin typeface="Arial" panose="020B0604020202020204" pitchFamily="34" charset="0"/>
                <a:cs typeface="Arial" panose="020B0604020202020204" pitchFamily="34" charset="0"/>
              </a:rPr>
              <a:t>of responsibility </a:t>
            </a:r>
          </a:p>
          <a:p>
            <a:pPr marL="285750" lvl="1" indent="-285750" defTabSz="829163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900" kern="0" dirty="0">
                <a:latin typeface="Arial" panose="020B0604020202020204" pitchFamily="34" charset="0"/>
                <a:cs typeface="Arial" panose="020B0604020202020204" pitchFamily="34" charset="0"/>
              </a:rPr>
              <a:t>Promotes a results </a:t>
            </a:r>
            <a:br>
              <a:rPr lang="en-US" sz="19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kern="0" dirty="0">
                <a:latin typeface="Arial" panose="020B0604020202020204" pitchFamily="34" charset="0"/>
                <a:cs typeface="Arial" panose="020B0604020202020204" pitchFamily="34" charset="0"/>
              </a:rPr>
              <a:t>driven approach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EF670FA-4248-7144-9EB1-6A27575FB4C4}"/>
              </a:ext>
            </a:extLst>
          </p:cNvPr>
          <p:cNvSpPr txBox="1"/>
          <p:nvPr/>
        </p:nvSpPr>
        <p:spPr>
          <a:xfrm>
            <a:off x="4694513" y="2922171"/>
            <a:ext cx="2625622" cy="280076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285750" lvl="1" indent="-285750" defTabSz="3600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900" kern="0" dirty="0">
                <a:latin typeface="Arial" panose="020B0604020202020204" pitchFamily="34" charset="0"/>
                <a:cs typeface="Arial" panose="020B0604020202020204" pitchFamily="34" charset="0"/>
              </a:rPr>
              <a:t>Lawmakers and policymakers</a:t>
            </a:r>
          </a:p>
          <a:p>
            <a:pPr marL="285750" lvl="1" indent="-285750" defTabSz="3600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900" kern="0" dirty="0"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en-US" sz="1900" kern="0" dirty="0" err="1">
                <a:latin typeface="Arial" panose="020B0604020202020204" pitchFamily="34" charset="0"/>
                <a:cs typeface="Arial" panose="020B0604020202020204" pitchFamily="34" charset="0"/>
              </a:rPr>
              <a:t>organisations</a:t>
            </a:r>
            <a:endParaRPr lang="en-US" sz="19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defTabSz="3600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900" kern="0" dirty="0">
                <a:latin typeface="Arial" panose="020B0604020202020204" pitchFamily="34" charset="0"/>
                <a:cs typeface="Arial" panose="020B0604020202020204" pitchFamily="34" charset="0"/>
              </a:rPr>
              <a:t>Standard setting bodies</a:t>
            </a:r>
          </a:p>
          <a:p>
            <a:pPr marL="285750" lvl="1" indent="-285750" defTabSz="3600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900" kern="0" dirty="0">
                <a:latin typeface="Arial" panose="020B0604020202020204" pitchFamily="34" charset="0"/>
                <a:cs typeface="Arial" panose="020B0604020202020204" pitchFamily="34" charset="0"/>
              </a:rPr>
              <a:t>Industry experts from all trade sectors</a:t>
            </a:r>
          </a:p>
          <a:p>
            <a:pPr marL="0" lvl="1" defTabSz="360000">
              <a:spcAft>
                <a:spcPts val="600"/>
              </a:spcAft>
              <a:defRPr/>
            </a:pPr>
            <a:r>
              <a:rPr lang="en-US" sz="1000" i="1" kern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[All stakeholders* are messengers]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2E92EF9-0CDD-0C42-9C66-E6EE9B74FD11}"/>
              </a:ext>
            </a:extLst>
          </p:cNvPr>
          <p:cNvSpPr txBox="1"/>
          <p:nvPr/>
        </p:nvSpPr>
        <p:spPr>
          <a:xfrm>
            <a:off x="7896200" y="2962279"/>
            <a:ext cx="2645206" cy="280076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285750" lvl="1" indent="-285750" defTabSz="3600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900" kern="0" dirty="0">
                <a:latin typeface="Arial" panose="020B0604020202020204" pitchFamily="34" charset="0"/>
                <a:cs typeface="Arial" panose="020B0604020202020204" pitchFamily="34" charset="0"/>
              </a:rPr>
              <a:t>Promote the roadmap </a:t>
            </a:r>
            <a:br>
              <a:rPr lang="en-US" sz="19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kern="0" dirty="0">
                <a:latin typeface="Arial" panose="020B0604020202020204" pitchFamily="34" charset="0"/>
                <a:cs typeface="Arial" panose="020B0604020202020204" pitchFamily="34" charset="0"/>
              </a:rPr>
              <a:t>to align efforts</a:t>
            </a:r>
          </a:p>
          <a:p>
            <a:pPr marL="285750" lvl="1" indent="-285750" defTabSz="3600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900" kern="0" dirty="0">
                <a:latin typeface="Arial" panose="020B0604020202020204" pitchFamily="34" charset="0"/>
                <a:cs typeface="Arial" panose="020B0604020202020204" pitchFamily="34" charset="0"/>
              </a:rPr>
              <a:t>Update laws</a:t>
            </a:r>
          </a:p>
          <a:p>
            <a:pPr marL="285750" lvl="1" indent="-285750" defTabSz="3600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900" kern="0" dirty="0">
                <a:latin typeface="Arial" panose="020B0604020202020204" pitchFamily="34" charset="0"/>
                <a:cs typeface="Arial" panose="020B0604020202020204" pitchFamily="34" charset="0"/>
              </a:rPr>
              <a:t>Create interoperable </a:t>
            </a:r>
            <a:br>
              <a:rPr lang="en-US" sz="19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kern="0" dirty="0">
                <a:latin typeface="Arial" panose="020B0604020202020204" pitchFamily="34" charset="0"/>
                <a:cs typeface="Arial" panose="020B0604020202020204" pitchFamily="34" charset="0"/>
              </a:rPr>
              <a:t>digital standards</a:t>
            </a:r>
          </a:p>
          <a:p>
            <a:pPr marL="285750" lvl="1" indent="-285750" defTabSz="3600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900" kern="0" dirty="0">
                <a:latin typeface="Arial" panose="020B0604020202020204" pitchFamily="34" charset="0"/>
                <a:cs typeface="Arial" panose="020B0604020202020204" pitchFamily="34" charset="0"/>
              </a:rPr>
              <a:t>Champion digital transformation within industry 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E97A37E-38C8-EC48-AF61-B58F8F2DA394}"/>
              </a:ext>
            </a:extLst>
          </p:cNvPr>
          <p:cNvCxnSpPr>
            <a:cxnSpLocks/>
          </p:cNvCxnSpPr>
          <p:nvPr/>
        </p:nvCxnSpPr>
        <p:spPr>
          <a:xfrm flipV="1">
            <a:off x="6051679" y="1820967"/>
            <a:ext cx="0" cy="2266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763C3EB7-3D1D-7742-BF11-4FD186FFF86A}"/>
              </a:ext>
            </a:extLst>
          </p:cNvPr>
          <p:cNvSpPr/>
          <p:nvPr/>
        </p:nvSpPr>
        <p:spPr>
          <a:xfrm>
            <a:off x="1726686" y="2014228"/>
            <a:ext cx="2336538" cy="75479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163">
              <a:defRPr/>
            </a:pPr>
            <a:r>
              <a:rPr lang="en-US" sz="22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</a:p>
          <a:p>
            <a:pPr algn="ctr" defTabSz="829163">
              <a:defRPr/>
            </a:pPr>
            <a:r>
              <a:rPr lang="en-US" sz="1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we need a roadmap?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41DAA58-5D4C-4840-A9DB-D8134DE9C1FE}"/>
              </a:ext>
            </a:extLst>
          </p:cNvPr>
          <p:cNvSpPr/>
          <p:nvPr/>
        </p:nvSpPr>
        <p:spPr>
          <a:xfrm>
            <a:off x="4858773" y="2014228"/>
            <a:ext cx="2336538" cy="75479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163">
              <a:defRPr/>
            </a:pPr>
            <a:r>
              <a:rPr lang="en-US" sz="22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</a:p>
          <a:p>
            <a:pPr algn="ctr" defTabSz="829163">
              <a:defRPr/>
            </a:pPr>
            <a:r>
              <a:rPr lang="en-US" sz="1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target audience?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F06C85C9-6DCB-0042-9B38-F91F1FB1E5B9}"/>
              </a:ext>
            </a:extLst>
          </p:cNvPr>
          <p:cNvSpPr/>
          <p:nvPr/>
        </p:nvSpPr>
        <p:spPr>
          <a:xfrm>
            <a:off x="7990861" y="2014228"/>
            <a:ext cx="2336538" cy="75479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163">
              <a:defRPr/>
            </a:pPr>
            <a:r>
              <a:rPr lang="en-US" sz="22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</a:p>
          <a:p>
            <a:pPr algn="ctr" defTabSz="829163">
              <a:defRPr/>
            </a:pPr>
            <a:r>
              <a:rPr lang="en-US" sz="1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we asking you to do?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201400" y="6535579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02E63B-1C38-BC4D-945C-7B8748A30868}"/>
              </a:ext>
            </a:extLst>
          </p:cNvPr>
          <p:cNvSpPr txBox="1"/>
          <p:nvPr/>
        </p:nvSpPr>
        <p:spPr>
          <a:xfrm>
            <a:off x="1371600" y="366386"/>
            <a:ext cx="66912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 WE NEED A ROADMAP </a:t>
            </a:r>
            <a:br>
              <a:rPr lang="de-CH" sz="2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2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DIGITISATION?</a:t>
            </a:r>
            <a:endParaRPr lang="en-GB" sz="28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Parenthèse ouvrante 4">
            <a:extLst>
              <a:ext uri="{FF2B5EF4-FFF2-40B4-BE49-F238E27FC236}">
                <a16:creationId xmlns:a16="http://schemas.microsoft.com/office/drawing/2014/main" id="{AA09FD4B-07CF-4140-87DD-8E5D13F49C75}"/>
              </a:ext>
            </a:extLst>
          </p:cNvPr>
          <p:cNvSpPr/>
          <p:nvPr/>
        </p:nvSpPr>
        <p:spPr>
          <a:xfrm rot="5400000">
            <a:off x="5795400" y="-1332058"/>
            <a:ext cx="279094" cy="6464256"/>
          </a:xfrm>
          <a:custGeom>
            <a:avLst/>
            <a:gdLst>
              <a:gd name="connsiteX0" fmla="*/ 200072 w 200072"/>
              <a:gd name="connsiteY0" fmla="*/ 6265991 h 6265991"/>
              <a:gd name="connsiteX1" fmla="*/ 0 w 200072"/>
              <a:gd name="connsiteY1" fmla="*/ 6249319 h 6265991"/>
              <a:gd name="connsiteX2" fmla="*/ 0 w 200072"/>
              <a:gd name="connsiteY2" fmla="*/ 16672 h 6265991"/>
              <a:gd name="connsiteX3" fmla="*/ 200072 w 200072"/>
              <a:gd name="connsiteY3" fmla="*/ 0 h 6265991"/>
              <a:gd name="connsiteX4" fmla="*/ 200072 w 200072"/>
              <a:gd name="connsiteY4" fmla="*/ 6265991 h 6265991"/>
              <a:gd name="connsiteX0" fmla="*/ 200072 w 200072"/>
              <a:gd name="connsiteY0" fmla="*/ 6265991 h 6265991"/>
              <a:gd name="connsiteX1" fmla="*/ 0 w 200072"/>
              <a:gd name="connsiteY1" fmla="*/ 6249319 h 6265991"/>
              <a:gd name="connsiteX2" fmla="*/ 0 w 200072"/>
              <a:gd name="connsiteY2" fmla="*/ 16672 h 6265991"/>
              <a:gd name="connsiteX3" fmla="*/ 200072 w 200072"/>
              <a:gd name="connsiteY3" fmla="*/ 0 h 6265991"/>
              <a:gd name="connsiteX0" fmla="*/ 205715 w 205715"/>
              <a:gd name="connsiteY0" fmla="*/ 6265991 h 6265991"/>
              <a:gd name="connsiteX1" fmla="*/ 5643 w 205715"/>
              <a:gd name="connsiteY1" fmla="*/ 6249319 h 6265991"/>
              <a:gd name="connsiteX2" fmla="*/ 5643 w 205715"/>
              <a:gd name="connsiteY2" fmla="*/ 16672 h 6265991"/>
              <a:gd name="connsiteX3" fmla="*/ 205715 w 205715"/>
              <a:gd name="connsiteY3" fmla="*/ 0 h 6265991"/>
              <a:gd name="connsiteX4" fmla="*/ 205715 w 205715"/>
              <a:gd name="connsiteY4" fmla="*/ 6265991 h 6265991"/>
              <a:gd name="connsiteX0" fmla="*/ 205715 w 205715"/>
              <a:gd name="connsiteY0" fmla="*/ 6265991 h 6265991"/>
              <a:gd name="connsiteX1" fmla="*/ 0 w 205715"/>
              <a:gd name="connsiteY1" fmla="*/ 6108208 h 6265991"/>
              <a:gd name="connsiteX2" fmla="*/ 5643 w 205715"/>
              <a:gd name="connsiteY2" fmla="*/ 16672 h 6265991"/>
              <a:gd name="connsiteX3" fmla="*/ 205715 w 205715"/>
              <a:gd name="connsiteY3" fmla="*/ 0 h 6265991"/>
              <a:gd name="connsiteX0" fmla="*/ 279094 w 279094"/>
              <a:gd name="connsiteY0" fmla="*/ 6265991 h 6329159"/>
              <a:gd name="connsiteX1" fmla="*/ 0 w 279094"/>
              <a:gd name="connsiteY1" fmla="*/ 6328341 h 6329159"/>
              <a:gd name="connsiteX2" fmla="*/ 79022 w 279094"/>
              <a:gd name="connsiteY2" fmla="*/ 16672 h 6329159"/>
              <a:gd name="connsiteX3" fmla="*/ 279094 w 279094"/>
              <a:gd name="connsiteY3" fmla="*/ 0 h 6329159"/>
              <a:gd name="connsiteX4" fmla="*/ 279094 w 279094"/>
              <a:gd name="connsiteY4" fmla="*/ 6265991 h 6329159"/>
              <a:gd name="connsiteX0" fmla="*/ 279094 w 279094"/>
              <a:gd name="connsiteY0" fmla="*/ 6265991 h 6329159"/>
              <a:gd name="connsiteX1" fmla="*/ 73379 w 279094"/>
              <a:gd name="connsiteY1" fmla="*/ 6108208 h 6329159"/>
              <a:gd name="connsiteX2" fmla="*/ 79022 w 279094"/>
              <a:gd name="connsiteY2" fmla="*/ 16672 h 6329159"/>
              <a:gd name="connsiteX3" fmla="*/ 279094 w 279094"/>
              <a:gd name="connsiteY3" fmla="*/ 0 h 6329159"/>
              <a:gd name="connsiteX0" fmla="*/ 279094 w 279094"/>
              <a:gd name="connsiteY0" fmla="*/ 6265991 h 6378739"/>
              <a:gd name="connsiteX1" fmla="*/ 0 w 279094"/>
              <a:gd name="connsiteY1" fmla="*/ 6328341 h 6378739"/>
              <a:gd name="connsiteX2" fmla="*/ 79022 w 279094"/>
              <a:gd name="connsiteY2" fmla="*/ 16672 h 6378739"/>
              <a:gd name="connsiteX3" fmla="*/ 279094 w 279094"/>
              <a:gd name="connsiteY3" fmla="*/ 0 h 6378739"/>
              <a:gd name="connsiteX4" fmla="*/ 279094 w 279094"/>
              <a:gd name="connsiteY4" fmla="*/ 6265991 h 6378739"/>
              <a:gd name="connsiteX0" fmla="*/ 279094 w 279094"/>
              <a:gd name="connsiteY0" fmla="*/ 6265991 h 6378739"/>
              <a:gd name="connsiteX1" fmla="*/ 73379 w 279094"/>
              <a:gd name="connsiteY1" fmla="*/ 6108208 h 6378739"/>
              <a:gd name="connsiteX2" fmla="*/ 79022 w 279094"/>
              <a:gd name="connsiteY2" fmla="*/ 16672 h 6378739"/>
              <a:gd name="connsiteX3" fmla="*/ 279094 w 279094"/>
              <a:gd name="connsiteY3" fmla="*/ 0 h 6378739"/>
              <a:gd name="connsiteX0" fmla="*/ 279094 w 279094"/>
              <a:gd name="connsiteY0" fmla="*/ 6265991 h 6378739"/>
              <a:gd name="connsiteX1" fmla="*/ 0 w 279094"/>
              <a:gd name="connsiteY1" fmla="*/ 6328341 h 6378739"/>
              <a:gd name="connsiteX2" fmla="*/ 79022 w 279094"/>
              <a:gd name="connsiteY2" fmla="*/ 16672 h 6378739"/>
              <a:gd name="connsiteX3" fmla="*/ 279094 w 279094"/>
              <a:gd name="connsiteY3" fmla="*/ 0 h 6378739"/>
              <a:gd name="connsiteX4" fmla="*/ 279094 w 279094"/>
              <a:gd name="connsiteY4" fmla="*/ 6265991 h 6378739"/>
              <a:gd name="connsiteX0" fmla="*/ 279094 w 279094"/>
              <a:gd name="connsiteY0" fmla="*/ 6265991 h 6378739"/>
              <a:gd name="connsiteX1" fmla="*/ 73379 w 279094"/>
              <a:gd name="connsiteY1" fmla="*/ 6108208 h 6378739"/>
              <a:gd name="connsiteX2" fmla="*/ 79022 w 279094"/>
              <a:gd name="connsiteY2" fmla="*/ 16672 h 6378739"/>
              <a:gd name="connsiteX3" fmla="*/ 279094 w 279094"/>
              <a:gd name="connsiteY3" fmla="*/ 0 h 6378739"/>
              <a:gd name="connsiteX0" fmla="*/ 279094 w 279094"/>
              <a:gd name="connsiteY0" fmla="*/ 6265991 h 6604238"/>
              <a:gd name="connsiteX1" fmla="*/ 0 w 279094"/>
              <a:gd name="connsiteY1" fmla="*/ 6328341 h 6604238"/>
              <a:gd name="connsiteX2" fmla="*/ 79022 w 279094"/>
              <a:gd name="connsiteY2" fmla="*/ 16672 h 6604238"/>
              <a:gd name="connsiteX3" fmla="*/ 279094 w 279094"/>
              <a:gd name="connsiteY3" fmla="*/ 0 h 6604238"/>
              <a:gd name="connsiteX4" fmla="*/ 279094 w 279094"/>
              <a:gd name="connsiteY4" fmla="*/ 6265991 h 6604238"/>
              <a:gd name="connsiteX0" fmla="*/ 279094 w 279094"/>
              <a:gd name="connsiteY0" fmla="*/ 6265991 h 6604238"/>
              <a:gd name="connsiteX1" fmla="*/ 73379 w 279094"/>
              <a:gd name="connsiteY1" fmla="*/ 6108208 h 6604238"/>
              <a:gd name="connsiteX2" fmla="*/ 79022 w 279094"/>
              <a:gd name="connsiteY2" fmla="*/ 175487 h 6604238"/>
              <a:gd name="connsiteX3" fmla="*/ 279094 w 279094"/>
              <a:gd name="connsiteY3" fmla="*/ 0 h 6604238"/>
              <a:gd name="connsiteX0" fmla="*/ 279094 w 279094"/>
              <a:gd name="connsiteY0" fmla="*/ 6265991 h 6604238"/>
              <a:gd name="connsiteX1" fmla="*/ 0 w 279094"/>
              <a:gd name="connsiteY1" fmla="*/ 6328341 h 6604238"/>
              <a:gd name="connsiteX2" fmla="*/ 79022 w 279094"/>
              <a:gd name="connsiteY2" fmla="*/ 16672 h 6604238"/>
              <a:gd name="connsiteX3" fmla="*/ 279094 w 279094"/>
              <a:gd name="connsiteY3" fmla="*/ 0 h 6604238"/>
              <a:gd name="connsiteX4" fmla="*/ 279094 w 279094"/>
              <a:gd name="connsiteY4" fmla="*/ 6265991 h 6604238"/>
              <a:gd name="connsiteX0" fmla="*/ 279094 w 279094"/>
              <a:gd name="connsiteY0" fmla="*/ 6265991 h 6604238"/>
              <a:gd name="connsiteX1" fmla="*/ 73379 w 279094"/>
              <a:gd name="connsiteY1" fmla="*/ 6108208 h 6604238"/>
              <a:gd name="connsiteX2" fmla="*/ 79022 w 279094"/>
              <a:gd name="connsiteY2" fmla="*/ 175487 h 6604238"/>
              <a:gd name="connsiteX3" fmla="*/ 279094 w 279094"/>
              <a:gd name="connsiteY3" fmla="*/ 0 h 6604238"/>
              <a:gd name="connsiteX0" fmla="*/ 279094 w 279094"/>
              <a:gd name="connsiteY0" fmla="*/ 6265991 h 6608330"/>
              <a:gd name="connsiteX1" fmla="*/ 0 w 279094"/>
              <a:gd name="connsiteY1" fmla="*/ 6328341 h 6608330"/>
              <a:gd name="connsiteX2" fmla="*/ 79022 w 279094"/>
              <a:gd name="connsiteY2" fmla="*/ 16672 h 6608330"/>
              <a:gd name="connsiteX3" fmla="*/ 279094 w 279094"/>
              <a:gd name="connsiteY3" fmla="*/ 0 h 6608330"/>
              <a:gd name="connsiteX4" fmla="*/ 279094 w 279094"/>
              <a:gd name="connsiteY4" fmla="*/ 6265991 h 6608330"/>
              <a:gd name="connsiteX0" fmla="*/ 279094 w 279094"/>
              <a:gd name="connsiteY0" fmla="*/ 6265991 h 6608330"/>
              <a:gd name="connsiteX1" fmla="*/ 73379 w 279094"/>
              <a:gd name="connsiteY1" fmla="*/ 6114146 h 6608330"/>
              <a:gd name="connsiteX2" fmla="*/ 79022 w 279094"/>
              <a:gd name="connsiteY2" fmla="*/ 175487 h 6608330"/>
              <a:gd name="connsiteX3" fmla="*/ 279094 w 279094"/>
              <a:gd name="connsiteY3" fmla="*/ 0 h 6608330"/>
              <a:gd name="connsiteX0" fmla="*/ 279094 w 279094"/>
              <a:gd name="connsiteY0" fmla="*/ 6265991 h 6378739"/>
              <a:gd name="connsiteX1" fmla="*/ 0 w 279094"/>
              <a:gd name="connsiteY1" fmla="*/ 6328341 h 6378739"/>
              <a:gd name="connsiteX2" fmla="*/ 79022 w 279094"/>
              <a:gd name="connsiteY2" fmla="*/ 16672 h 6378739"/>
              <a:gd name="connsiteX3" fmla="*/ 279094 w 279094"/>
              <a:gd name="connsiteY3" fmla="*/ 0 h 6378739"/>
              <a:gd name="connsiteX4" fmla="*/ 279094 w 279094"/>
              <a:gd name="connsiteY4" fmla="*/ 6265991 h 6378739"/>
              <a:gd name="connsiteX0" fmla="*/ 279094 w 279094"/>
              <a:gd name="connsiteY0" fmla="*/ 6265991 h 6378739"/>
              <a:gd name="connsiteX1" fmla="*/ 73379 w 279094"/>
              <a:gd name="connsiteY1" fmla="*/ 6114146 h 6378739"/>
              <a:gd name="connsiteX2" fmla="*/ 79022 w 279094"/>
              <a:gd name="connsiteY2" fmla="*/ 175487 h 6378739"/>
              <a:gd name="connsiteX3" fmla="*/ 279094 w 279094"/>
              <a:gd name="connsiteY3" fmla="*/ 0 h 6378739"/>
              <a:gd name="connsiteX0" fmla="*/ 279094 w 279094"/>
              <a:gd name="connsiteY0" fmla="*/ 6265991 h 6378739"/>
              <a:gd name="connsiteX1" fmla="*/ 0 w 279094"/>
              <a:gd name="connsiteY1" fmla="*/ 6328341 h 6378739"/>
              <a:gd name="connsiteX2" fmla="*/ 79022 w 279094"/>
              <a:gd name="connsiteY2" fmla="*/ 16672 h 6378739"/>
              <a:gd name="connsiteX3" fmla="*/ 279094 w 279094"/>
              <a:gd name="connsiteY3" fmla="*/ 0 h 6378739"/>
              <a:gd name="connsiteX4" fmla="*/ 279094 w 279094"/>
              <a:gd name="connsiteY4" fmla="*/ 6265991 h 6378739"/>
              <a:gd name="connsiteX0" fmla="*/ 279094 w 279094"/>
              <a:gd name="connsiteY0" fmla="*/ 6265991 h 6378739"/>
              <a:gd name="connsiteX1" fmla="*/ 73379 w 279094"/>
              <a:gd name="connsiteY1" fmla="*/ 6114146 h 6378739"/>
              <a:gd name="connsiteX2" fmla="*/ 79022 w 279094"/>
              <a:gd name="connsiteY2" fmla="*/ 175487 h 6378739"/>
              <a:gd name="connsiteX3" fmla="*/ 279094 w 279094"/>
              <a:gd name="connsiteY3" fmla="*/ 0 h 6378739"/>
              <a:gd name="connsiteX0" fmla="*/ 279094 w 279094"/>
              <a:gd name="connsiteY0" fmla="*/ 6265991 h 6378739"/>
              <a:gd name="connsiteX1" fmla="*/ 0 w 279094"/>
              <a:gd name="connsiteY1" fmla="*/ 6328341 h 6378739"/>
              <a:gd name="connsiteX2" fmla="*/ 79022 w 279094"/>
              <a:gd name="connsiteY2" fmla="*/ 16672 h 6378739"/>
              <a:gd name="connsiteX3" fmla="*/ 279094 w 279094"/>
              <a:gd name="connsiteY3" fmla="*/ 0 h 6378739"/>
              <a:gd name="connsiteX4" fmla="*/ 279094 w 279094"/>
              <a:gd name="connsiteY4" fmla="*/ 6265991 h 6378739"/>
              <a:gd name="connsiteX0" fmla="*/ 279094 w 279094"/>
              <a:gd name="connsiteY0" fmla="*/ 6265991 h 6378739"/>
              <a:gd name="connsiteX1" fmla="*/ 73379 w 279094"/>
              <a:gd name="connsiteY1" fmla="*/ 6114146 h 6378739"/>
              <a:gd name="connsiteX2" fmla="*/ 79022 w 279094"/>
              <a:gd name="connsiteY2" fmla="*/ 175487 h 6378739"/>
              <a:gd name="connsiteX3" fmla="*/ 279094 w 279094"/>
              <a:gd name="connsiteY3" fmla="*/ 0 h 6378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094" h="6378739" stroke="0" extrusionOk="0">
                <a:moveTo>
                  <a:pt x="279094" y="6265991"/>
                </a:moveTo>
                <a:cubicBezTo>
                  <a:pt x="196822" y="6469191"/>
                  <a:pt x="0" y="6337549"/>
                  <a:pt x="0" y="6328341"/>
                </a:cubicBezTo>
                <a:lnTo>
                  <a:pt x="79022" y="16672"/>
                </a:lnTo>
                <a:cubicBezTo>
                  <a:pt x="79022" y="7464"/>
                  <a:pt x="168597" y="0"/>
                  <a:pt x="279094" y="0"/>
                </a:cubicBezTo>
                <a:lnTo>
                  <a:pt x="279094" y="6265991"/>
                </a:lnTo>
                <a:close/>
              </a:path>
              <a:path w="279094" h="6378739" fill="none">
                <a:moveTo>
                  <a:pt x="279094" y="6265991"/>
                </a:moveTo>
                <a:cubicBezTo>
                  <a:pt x="168597" y="6265991"/>
                  <a:pt x="82978" y="6262332"/>
                  <a:pt x="73379" y="6114146"/>
                </a:cubicBezTo>
                <a:cubicBezTo>
                  <a:pt x="63780" y="5965960"/>
                  <a:pt x="79022" y="2253036"/>
                  <a:pt x="79022" y="175487"/>
                </a:cubicBezTo>
                <a:cubicBezTo>
                  <a:pt x="79022" y="47944"/>
                  <a:pt x="168597" y="0"/>
                  <a:pt x="279094" y="0"/>
                </a:cubicBezTo>
              </a:path>
            </a:pathLst>
          </a:cu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Isosceles Triangle 66">
            <a:extLst>
              <a:ext uri="{FF2B5EF4-FFF2-40B4-BE49-F238E27FC236}">
                <a16:creationId xmlns:a16="http://schemas.microsoft.com/office/drawing/2014/main" id="{63FD601D-6CF3-D648-B363-A88029679BCF}"/>
              </a:ext>
            </a:extLst>
          </p:cNvPr>
          <p:cNvSpPr/>
          <p:nvPr/>
        </p:nvSpPr>
        <p:spPr>
          <a:xfrm rot="5400000">
            <a:off x="4400555" y="1779222"/>
            <a:ext cx="150360" cy="124860"/>
          </a:xfrm>
          <a:prstGeom prst="triangle">
            <a:avLst/>
          </a:prstGeom>
          <a:solidFill>
            <a:schemeClr val="bg1"/>
          </a:solidFill>
          <a:ln w="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29163">
              <a:defRPr/>
            </a:pPr>
            <a:endParaRPr lang="en-US" sz="1632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Isosceles Triangle 66">
            <a:extLst>
              <a:ext uri="{FF2B5EF4-FFF2-40B4-BE49-F238E27FC236}">
                <a16:creationId xmlns:a16="http://schemas.microsoft.com/office/drawing/2014/main" id="{2D4898BA-F57E-3040-9A26-B05C30AC36CB}"/>
              </a:ext>
            </a:extLst>
          </p:cNvPr>
          <p:cNvSpPr/>
          <p:nvPr/>
        </p:nvSpPr>
        <p:spPr>
          <a:xfrm rot="5400000">
            <a:off x="7531374" y="1779222"/>
            <a:ext cx="150360" cy="124860"/>
          </a:xfrm>
          <a:prstGeom prst="triangle">
            <a:avLst/>
          </a:prstGeom>
          <a:solidFill>
            <a:schemeClr val="bg1"/>
          </a:solidFill>
          <a:ln w="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29163">
              <a:defRPr/>
            </a:pPr>
            <a:endParaRPr lang="en-US" sz="1632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949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peech Bubble: Rectangle with Corners Rounded 49">
            <a:extLst>
              <a:ext uri="{FF2B5EF4-FFF2-40B4-BE49-F238E27FC236}">
                <a16:creationId xmlns:a16="http://schemas.microsoft.com/office/drawing/2014/main" id="{C18B9F59-1497-4EED-966B-F31707965E5C}"/>
              </a:ext>
            </a:extLst>
          </p:cNvPr>
          <p:cNvSpPr/>
          <p:nvPr/>
        </p:nvSpPr>
        <p:spPr>
          <a:xfrm>
            <a:off x="1115078" y="5299405"/>
            <a:ext cx="2679381" cy="860383"/>
          </a:xfrm>
          <a:prstGeom prst="wedgeRoundRectCallout">
            <a:avLst>
              <a:gd name="adj1" fmla="val -3903"/>
              <a:gd name="adj2" fmla="val 38526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ABSENCE OF STANDARDS</a:t>
            </a:r>
          </a:p>
          <a:p>
            <a:pPr algn="ctr"/>
            <a:r>
              <a:rPr lang="en-US" sz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</a:t>
            </a:r>
            <a:r>
              <a:rPr lang="en-US" sz="12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standardised</a:t>
            </a:r>
            <a:r>
              <a:rPr lang="en-US" sz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wording </a:t>
            </a:r>
            <a:br>
              <a:rPr lang="en-US" sz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formatting</a:t>
            </a:r>
          </a:p>
        </p:txBody>
      </p:sp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DC5E6642-3C82-4EE2-ACAD-3CEEE1D92EF5}"/>
              </a:ext>
            </a:extLst>
          </p:cNvPr>
          <p:cNvSpPr/>
          <p:nvPr/>
        </p:nvSpPr>
        <p:spPr>
          <a:xfrm>
            <a:off x="1115078" y="4229727"/>
            <a:ext cx="2679380" cy="961617"/>
          </a:xfrm>
          <a:prstGeom prst="wedgeRoundRectCallout">
            <a:avLst>
              <a:gd name="adj1" fmla="val -7885"/>
              <a:gd name="adj2" fmla="val -28664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OUTDATED LAWS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uncertainty regarding acceptance of digital trade documentation (eDocs), etc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8" name="Speech Bubble: Rectangle with Corners Rounded 47">
            <a:extLst>
              <a:ext uri="{FF2B5EF4-FFF2-40B4-BE49-F238E27FC236}">
                <a16:creationId xmlns:a16="http://schemas.microsoft.com/office/drawing/2014/main" id="{55D6708E-C101-45B1-8205-A20EC282C2F6}"/>
              </a:ext>
            </a:extLst>
          </p:cNvPr>
          <p:cNvSpPr/>
          <p:nvPr/>
        </p:nvSpPr>
        <p:spPr>
          <a:xfrm>
            <a:off x="1001776" y="3336013"/>
            <a:ext cx="2905984" cy="804742"/>
          </a:xfrm>
          <a:prstGeom prst="wedgeRoundRectCallout">
            <a:avLst>
              <a:gd name="adj1" fmla="val -22796"/>
              <a:gd name="adj2" fmla="val 8582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ACCESS TO FINANCE</a:t>
            </a:r>
          </a:p>
          <a:p>
            <a:pPr algn="ctr"/>
            <a:r>
              <a:rPr lang="en-US" sz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US$1.5 trillion trade finance </a:t>
            </a:r>
            <a:br>
              <a:rPr lang="en-US" sz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 persists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E7E29EEB-1249-4765-A30B-FEC549D71E28}"/>
              </a:ext>
            </a:extLst>
          </p:cNvPr>
          <p:cNvSpPr/>
          <p:nvPr/>
        </p:nvSpPr>
        <p:spPr>
          <a:xfrm>
            <a:off x="1115078" y="2322176"/>
            <a:ext cx="2679381" cy="859114"/>
          </a:xfrm>
          <a:prstGeom prst="wedgeRoundRectCallout">
            <a:avLst>
              <a:gd name="adj1" fmla="val -12759"/>
              <a:gd name="adj2" fmla="val -350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HEAVILY PAPER-BASED PROCESSES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billion documents circulating in the trade system</a:t>
            </a:r>
          </a:p>
        </p:txBody>
      </p:sp>
      <p:sp>
        <p:nvSpPr>
          <p:cNvPr id="73" name="Speech Bubble: Rectangle with Corners Rounded 72">
            <a:extLst>
              <a:ext uri="{FF2B5EF4-FFF2-40B4-BE49-F238E27FC236}">
                <a16:creationId xmlns:a16="http://schemas.microsoft.com/office/drawing/2014/main" id="{4B68EE6C-2ECB-4D5D-832A-38A00458597B}"/>
              </a:ext>
            </a:extLst>
          </p:cNvPr>
          <p:cNvSpPr/>
          <p:nvPr/>
        </p:nvSpPr>
        <p:spPr>
          <a:xfrm>
            <a:off x="8137971" y="2322176"/>
            <a:ext cx="2513392" cy="771003"/>
          </a:xfrm>
          <a:prstGeom prst="wedgeRoundRectCallout">
            <a:avLst>
              <a:gd name="adj1" fmla="val -12759"/>
              <a:gd name="adj2" fmla="val -350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AUTOMATION</a:t>
            </a:r>
          </a:p>
          <a:p>
            <a:pPr algn="ctr"/>
            <a:r>
              <a:rPr lang="en-US" sz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Faster, more efficient clearance processes – trade, reporting, Know Your Customer, customs</a:t>
            </a:r>
          </a:p>
        </p:txBody>
      </p:sp>
      <p:sp>
        <p:nvSpPr>
          <p:cNvPr id="74" name="Speech Bubble: Rectangle with Corners Rounded 73">
            <a:extLst>
              <a:ext uri="{FF2B5EF4-FFF2-40B4-BE49-F238E27FC236}">
                <a16:creationId xmlns:a16="http://schemas.microsoft.com/office/drawing/2014/main" id="{728D0D60-3957-4AAB-898F-A6C5F9C4EC79}"/>
              </a:ext>
            </a:extLst>
          </p:cNvPr>
          <p:cNvSpPr/>
          <p:nvPr/>
        </p:nvSpPr>
        <p:spPr>
          <a:xfrm>
            <a:off x="8084689" y="3293668"/>
            <a:ext cx="2600026" cy="829179"/>
          </a:xfrm>
          <a:prstGeom prst="wedgeRoundRectCallout">
            <a:avLst>
              <a:gd name="adj1" fmla="val -12759"/>
              <a:gd name="adj2" fmla="val -350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INCLUSION</a:t>
            </a:r>
          </a:p>
          <a:p>
            <a:pPr algn="ctr"/>
            <a:r>
              <a:rPr lang="en-US" sz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Cheaper finance, SMEs benefitting from trade</a:t>
            </a:r>
          </a:p>
        </p:txBody>
      </p:sp>
      <p:sp>
        <p:nvSpPr>
          <p:cNvPr id="75" name="Speech Bubble: Rectangle with Corners Rounded 74">
            <a:extLst>
              <a:ext uri="{FF2B5EF4-FFF2-40B4-BE49-F238E27FC236}">
                <a16:creationId xmlns:a16="http://schemas.microsoft.com/office/drawing/2014/main" id="{7C4DEFDB-EDDD-485B-ACC1-CBEE7816854A}"/>
              </a:ext>
            </a:extLst>
          </p:cNvPr>
          <p:cNvSpPr/>
          <p:nvPr/>
        </p:nvSpPr>
        <p:spPr>
          <a:xfrm>
            <a:off x="7835812" y="4359778"/>
            <a:ext cx="3117710" cy="829179"/>
          </a:xfrm>
          <a:prstGeom prst="wedgeRoundRectCallout">
            <a:avLst>
              <a:gd name="adj1" fmla="val -12759"/>
              <a:gd name="adj2" fmla="val -350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ALIGNED LEGAL FRAMEWORKS </a:t>
            </a:r>
          </a:p>
          <a:p>
            <a:pPr algn="ctr"/>
            <a:r>
              <a:rPr lang="en-US" sz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Universal handling of electronic documentation, use of trusted data governance principles</a:t>
            </a:r>
          </a:p>
          <a:p>
            <a:pPr algn="ctr"/>
            <a:endParaRPr lang="en-US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Speech Bubble: Rectangle with Corners Rounded 75">
            <a:extLst>
              <a:ext uri="{FF2B5EF4-FFF2-40B4-BE49-F238E27FC236}">
                <a16:creationId xmlns:a16="http://schemas.microsoft.com/office/drawing/2014/main" id="{A458844D-3E55-4966-B481-7A6E5434A175}"/>
              </a:ext>
            </a:extLst>
          </p:cNvPr>
          <p:cNvSpPr/>
          <p:nvPr/>
        </p:nvSpPr>
        <p:spPr>
          <a:xfrm>
            <a:off x="8032649" y="5679968"/>
            <a:ext cx="2724036" cy="494974"/>
          </a:xfrm>
          <a:prstGeom prst="wedgeRoundRectCallout">
            <a:avLst>
              <a:gd name="adj1" fmla="val -12759"/>
              <a:gd name="adj2" fmla="val -350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INTEROPERABLE SYSTEMS</a:t>
            </a:r>
          </a:p>
          <a:p>
            <a:pPr algn="ctr"/>
            <a:r>
              <a:rPr lang="en-US" sz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Connected technology platforms, cross-border payments, verifiable goods, no digital islands</a:t>
            </a:r>
          </a:p>
          <a:p>
            <a:pPr algn="ctr"/>
            <a:endParaRPr lang="en-US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71EDDC-5356-674C-90C7-743E12515EEE}"/>
              </a:ext>
            </a:extLst>
          </p:cNvPr>
          <p:cNvSpPr txBox="1"/>
          <p:nvPr/>
        </p:nvSpPr>
        <p:spPr>
          <a:xfrm>
            <a:off x="5143613" y="2141091"/>
            <a:ext cx="1512612" cy="2797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TO: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124FA3-9361-4C42-B2BA-BEC38CDE436C}"/>
              </a:ext>
            </a:extLst>
          </p:cNvPr>
          <p:cNvGrpSpPr/>
          <p:nvPr/>
        </p:nvGrpSpPr>
        <p:grpSpPr>
          <a:xfrm>
            <a:off x="1559496" y="1709529"/>
            <a:ext cx="8720701" cy="314083"/>
            <a:chOff x="832909" y="1551782"/>
            <a:chExt cx="9235951" cy="381000"/>
          </a:xfrm>
        </p:grpSpPr>
        <p:sp>
          <p:nvSpPr>
            <p:cNvPr id="65" name="Rectangle: Top Corners Rounded 64">
              <a:extLst>
                <a:ext uri="{FF2B5EF4-FFF2-40B4-BE49-F238E27FC236}">
                  <a16:creationId xmlns:a16="http://schemas.microsoft.com/office/drawing/2014/main" id="{E5178A58-0A08-42BF-8056-62D030B07EF0}"/>
                </a:ext>
              </a:extLst>
            </p:cNvPr>
            <p:cNvSpPr/>
            <p:nvPr/>
          </p:nvSpPr>
          <p:spPr>
            <a:xfrm>
              <a:off x="832909" y="1551782"/>
              <a:ext cx="1828800" cy="381000"/>
            </a:xfrm>
            <a:prstGeom prst="round2SameRect">
              <a:avLst>
                <a:gd name="adj1" fmla="val 31169"/>
                <a:gd name="adj2" fmla="val 32226"/>
              </a:avLst>
            </a:prstGeom>
            <a:solidFill>
              <a:srgbClr val="FAA429"/>
            </a:solidFill>
            <a:ln w="25400" cap="flat" cmpd="sng" algn="ctr">
              <a:solidFill>
                <a:srgbClr val="FAA429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829163">
                <a:defRPr/>
              </a:pPr>
              <a:r>
                <a:rPr lang="en-US" sz="16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TODAY</a:t>
              </a:r>
            </a:p>
          </p:txBody>
        </p:sp>
        <p:sp>
          <p:nvSpPr>
            <p:cNvPr id="67" name="Rectangle: Top Corners Rounded 66">
              <a:extLst>
                <a:ext uri="{FF2B5EF4-FFF2-40B4-BE49-F238E27FC236}">
                  <a16:creationId xmlns:a16="http://schemas.microsoft.com/office/drawing/2014/main" id="{DCA21211-24F9-4577-9990-03FECA52F1EF}"/>
                </a:ext>
              </a:extLst>
            </p:cNvPr>
            <p:cNvSpPr/>
            <p:nvPr/>
          </p:nvSpPr>
          <p:spPr>
            <a:xfrm>
              <a:off x="8163860" y="1551782"/>
              <a:ext cx="1905000" cy="381000"/>
            </a:xfrm>
            <a:prstGeom prst="round2SameRect">
              <a:avLst>
                <a:gd name="adj1" fmla="val 31169"/>
                <a:gd name="adj2" fmla="val 32226"/>
              </a:avLst>
            </a:prstGeom>
            <a:solidFill>
              <a:schemeClr val="accent3"/>
            </a:solidFill>
            <a:ln w="25400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829163">
                <a:defRPr/>
              </a:pPr>
              <a:r>
                <a:rPr lang="en-US" sz="16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FUTURE</a:t>
              </a:r>
            </a:p>
          </p:txBody>
        </p:sp>
        <p:sp>
          <p:nvSpPr>
            <p:cNvPr id="66" name="Rectangle: Top Corners Rounded 65">
              <a:extLst>
                <a:ext uri="{FF2B5EF4-FFF2-40B4-BE49-F238E27FC236}">
                  <a16:creationId xmlns:a16="http://schemas.microsoft.com/office/drawing/2014/main" id="{09599F6B-69CE-470B-9B9B-086991393736}"/>
                </a:ext>
              </a:extLst>
            </p:cNvPr>
            <p:cNvSpPr/>
            <p:nvPr/>
          </p:nvSpPr>
          <p:spPr>
            <a:xfrm>
              <a:off x="4195323" y="1551782"/>
              <a:ext cx="2590800" cy="381000"/>
            </a:xfrm>
            <a:prstGeom prst="round2SameRect">
              <a:avLst>
                <a:gd name="adj1" fmla="val 31169"/>
                <a:gd name="adj2" fmla="val 32226"/>
              </a:avLst>
            </a:prstGeom>
            <a:solidFill>
              <a:schemeClr val="accent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829163">
                <a:defRPr/>
              </a:pPr>
              <a:r>
                <a:rPr lang="en-US" sz="16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NEXT FIVE YEARS</a:t>
              </a:r>
            </a:p>
          </p:txBody>
        </p:sp>
      </p:grpSp>
      <p:sp>
        <p:nvSpPr>
          <p:cNvPr id="33" name="Speech Bubble: Rectangle with Corners Rounded 8">
            <a:extLst>
              <a:ext uri="{FF2B5EF4-FFF2-40B4-BE49-F238E27FC236}">
                <a16:creationId xmlns:a16="http://schemas.microsoft.com/office/drawing/2014/main" id="{3CD4081D-C69A-5344-8DE6-8BCEBBCBD106}"/>
              </a:ext>
            </a:extLst>
          </p:cNvPr>
          <p:cNvSpPr/>
          <p:nvPr/>
        </p:nvSpPr>
        <p:spPr>
          <a:xfrm>
            <a:off x="4749778" y="2406951"/>
            <a:ext cx="2430817" cy="829179"/>
          </a:xfrm>
          <a:prstGeom prst="wedgeRoundRectCallout">
            <a:avLst>
              <a:gd name="adj1" fmla="val -12759"/>
              <a:gd name="adj2" fmla="val -350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DIGITISE THE FLOW OF INFORMATION IN TRADE</a:t>
            </a:r>
            <a:endParaRPr lang="en-US" sz="1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Speech Bubble: Rectangle with Corners Rounded 8">
            <a:extLst>
              <a:ext uri="{FF2B5EF4-FFF2-40B4-BE49-F238E27FC236}">
                <a16:creationId xmlns:a16="http://schemas.microsoft.com/office/drawing/2014/main" id="{5BF8F150-FD12-2341-B7C8-246135CB91DA}"/>
              </a:ext>
            </a:extLst>
          </p:cNvPr>
          <p:cNvSpPr/>
          <p:nvPr/>
        </p:nvSpPr>
        <p:spPr>
          <a:xfrm>
            <a:off x="4734329" y="3284984"/>
            <a:ext cx="2446265" cy="829179"/>
          </a:xfrm>
          <a:prstGeom prst="wedgeRoundRectCallout">
            <a:avLst>
              <a:gd name="adj1" fmla="val -12759"/>
              <a:gd name="adj2" fmla="val -350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THE COST OF CAPITAL</a:t>
            </a:r>
          </a:p>
        </p:txBody>
      </p:sp>
      <p:sp>
        <p:nvSpPr>
          <p:cNvPr id="35" name="Speech Bubble: Rectangle with Corners Rounded 8">
            <a:extLst>
              <a:ext uri="{FF2B5EF4-FFF2-40B4-BE49-F238E27FC236}">
                <a16:creationId xmlns:a16="http://schemas.microsoft.com/office/drawing/2014/main" id="{A4911C6C-62D1-9549-950A-895864781C22}"/>
              </a:ext>
            </a:extLst>
          </p:cNvPr>
          <p:cNvSpPr/>
          <p:nvPr/>
        </p:nvSpPr>
        <p:spPr>
          <a:xfrm>
            <a:off x="4740418" y="4219285"/>
            <a:ext cx="2406921" cy="829179"/>
          </a:xfrm>
          <a:prstGeom prst="wedgeRoundRectCallout">
            <a:avLst>
              <a:gd name="adj1" fmla="val -12759"/>
              <a:gd name="adj2" fmla="val -350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LAWS, REMOVE BARRIERS</a:t>
            </a:r>
          </a:p>
        </p:txBody>
      </p:sp>
      <p:sp>
        <p:nvSpPr>
          <p:cNvPr id="36" name="Speech Bubble: Rectangle with Corners Rounded 8">
            <a:extLst>
              <a:ext uri="{FF2B5EF4-FFF2-40B4-BE49-F238E27FC236}">
                <a16:creationId xmlns:a16="http://schemas.microsoft.com/office/drawing/2014/main" id="{5B7F3C39-EA65-024E-8EB7-1F665113DCA1}"/>
              </a:ext>
            </a:extLst>
          </p:cNvPr>
          <p:cNvSpPr/>
          <p:nvPr/>
        </p:nvSpPr>
        <p:spPr>
          <a:xfrm>
            <a:off x="4734329" y="5345763"/>
            <a:ext cx="2446265" cy="829179"/>
          </a:xfrm>
          <a:prstGeom prst="wedgeRoundRectCallout">
            <a:avLst>
              <a:gd name="adj1" fmla="val -12759"/>
              <a:gd name="adj2" fmla="val -350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DIGITAL STANDARDS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5B7BB00-F2E8-4B46-8541-A97E7AEA6F9D}"/>
              </a:ext>
            </a:extLst>
          </p:cNvPr>
          <p:cNvCxnSpPr>
            <a:cxnSpLocks/>
          </p:cNvCxnSpPr>
          <p:nvPr/>
        </p:nvCxnSpPr>
        <p:spPr>
          <a:xfrm>
            <a:off x="3712914" y="2804082"/>
            <a:ext cx="1060759" cy="0"/>
          </a:xfrm>
          <a:prstGeom prst="straightConnector1">
            <a:avLst/>
          </a:prstGeom>
          <a:ln w="25400" cap="rnd">
            <a:solidFill>
              <a:schemeClr val="accent1"/>
            </a:solidFill>
            <a:prstDash val="sysDot"/>
            <a:round/>
            <a:tailEnd type="non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1201400" y="6535579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4B295AB-00F2-48E0-BC7D-D0C685D48586}"/>
              </a:ext>
            </a:extLst>
          </p:cNvPr>
          <p:cNvCxnSpPr>
            <a:cxnSpLocks/>
          </p:cNvCxnSpPr>
          <p:nvPr/>
        </p:nvCxnSpPr>
        <p:spPr>
          <a:xfrm>
            <a:off x="3586345" y="4654562"/>
            <a:ext cx="1295986" cy="0"/>
          </a:xfrm>
          <a:prstGeom prst="straightConnector1">
            <a:avLst/>
          </a:prstGeom>
          <a:ln w="25400" cap="rnd">
            <a:solidFill>
              <a:schemeClr val="accent1"/>
            </a:solidFill>
            <a:prstDash val="sysDot"/>
            <a:round/>
            <a:tailEnd type="non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13A7052-3B4C-44D9-807A-6EDBBAB64144}"/>
              </a:ext>
            </a:extLst>
          </p:cNvPr>
          <p:cNvCxnSpPr>
            <a:cxnSpLocks/>
          </p:cNvCxnSpPr>
          <p:nvPr/>
        </p:nvCxnSpPr>
        <p:spPr>
          <a:xfrm>
            <a:off x="3619600" y="5755963"/>
            <a:ext cx="1385223" cy="0"/>
          </a:xfrm>
          <a:prstGeom prst="straightConnector1">
            <a:avLst/>
          </a:prstGeom>
          <a:ln w="25400" cap="rnd">
            <a:solidFill>
              <a:schemeClr val="accent1"/>
            </a:solidFill>
            <a:prstDash val="sysDot"/>
            <a:round/>
            <a:tailEnd type="non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D0F3DDE-A89C-43C2-8DB4-6B1A68C3B14B}"/>
              </a:ext>
            </a:extLst>
          </p:cNvPr>
          <p:cNvCxnSpPr>
            <a:cxnSpLocks/>
          </p:cNvCxnSpPr>
          <p:nvPr/>
        </p:nvCxnSpPr>
        <p:spPr>
          <a:xfrm>
            <a:off x="7268071" y="2812522"/>
            <a:ext cx="765152" cy="0"/>
          </a:xfrm>
          <a:prstGeom prst="straightConnector1">
            <a:avLst/>
          </a:prstGeom>
          <a:ln w="25400" cap="rnd">
            <a:solidFill>
              <a:schemeClr val="accent3"/>
            </a:solidFill>
            <a:prstDash val="sysDot"/>
            <a:round/>
            <a:tailEnd type="non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D8935F1-C408-4008-B89D-3EE5CE1D03DA}"/>
              </a:ext>
            </a:extLst>
          </p:cNvPr>
          <p:cNvCxnSpPr>
            <a:cxnSpLocks/>
            <a:endCxn id="74" idx="1"/>
          </p:cNvCxnSpPr>
          <p:nvPr/>
        </p:nvCxnSpPr>
        <p:spPr>
          <a:xfrm flipV="1">
            <a:off x="7210258" y="3708258"/>
            <a:ext cx="874431" cy="2360"/>
          </a:xfrm>
          <a:prstGeom prst="straightConnector1">
            <a:avLst/>
          </a:prstGeom>
          <a:ln w="25400" cap="rnd">
            <a:solidFill>
              <a:schemeClr val="accent3"/>
            </a:solidFill>
            <a:prstDash val="sysDot"/>
            <a:round/>
            <a:tailEnd type="non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37EC693-11DD-4929-9497-35D4FC48E81F}"/>
              </a:ext>
            </a:extLst>
          </p:cNvPr>
          <p:cNvCxnSpPr>
            <a:cxnSpLocks/>
          </p:cNvCxnSpPr>
          <p:nvPr/>
        </p:nvCxnSpPr>
        <p:spPr>
          <a:xfrm flipV="1">
            <a:off x="6898713" y="4633874"/>
            <a:ext cx="933798" cy="1"/>
          </a:xfrm>
          <a:prstGeom prst="straightConnector1">
            <a:avLst/>
          </a:prstGeom>
          <a:ln w="25400" cap="rnd">
            <a:solidFill>
              <a:schemeClr val="accent3"/>
            </a:solidFill>
            <a:prstDash val="sysDot"/>
            <a:round/>
            <a:tailEnd type="non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38F707C-B6F1-493F-8556-236F7FDD060D}"/>
              </a:ext>
            </a:extLst>
          </p:cNvPr>
          <p:cNvCxnSpPr>
            <a:cxnSpLocks/>
          </p:cNvCxnSpPr>
          <p:nvPr/>
        </p:nvCxnSpPr>
        <p:spPr>
          <a:xfrm>
            <a:off x="6980039" y="5744040"/>
            <a:ext cx="1132518" cy="0"/>
          </a:xfrm>
          <a:prstGeom prst="straightConnector1">
            <a:avLst/>
          </a:prstGeom>
          <a:ln w="25400" cap="rnd">
            <a:solidFill>
              <a:schemeClr val="accent3"/>
            </a:solidFill>
            <a:prstDash val="sysDot"/>
            <a:round/>
            <a:tailEnd type="non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8AB0EA62-7C03-B74E-A823-3D5466819BF5}"/>
              </a:ext>
            </a:extLst>
          </p:cNvPr>
          <p:cNvSpPr txBox="1"/>
          <p:nvPr/>
        </p:nvSpPr>
        <p:spPr>
          <a:xfrm>
            <a:off x="1371600" y="364094"/>
            <a:ext cx="7302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GET TO A DIGITAL FUTURE?</a:t>
            </a:r>
            <a:endParaRPr lang="en-GB" sz="28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Arrow Connector 14">
            <a:extLst>
              <a:ext uri="{FF2B5EF4-FFF2-40B4-BE49-F238E27FC236}">
                <a16:creationId xmlns:a16="http://schemas.microsoft.com/office/drawing/2014/main" id="{32A7C62E-A0D7-274B-A909-CD80D0FDF943}"/>
              </a:ext>
            </a:extLst>
          </p:cNvPr>
          <p:cNvCxnSpPr>
            <a:cxnSpLocks/>
          </p:cNvCxnSpPr>
          <p:nvPr/>
        </p:nvCxnSpPr>
        <p:spPr>
          <a:xfrm>
            <a:off x="3712914" y="3738384"/>
            <a:ext cx="1060759" cy="0"/>
          </a:xfrm>
          <a:prstGeom prst="straightConnector1">
            <a:avLst/>
          </a:prstGeom>
          <a:ln w="25400" cap="rnd">
            <a:solidFill>
              <a:schemeClr val="accent1"/>
            </a:solidFill>
            <a:prstDash val="sysDot"/>
            <a:round/>
            <a:tailEnd type="non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7">
            <a:extLst>
              <a:ext uri="{FF2B5EF4-FFF2-40B4-BE49-F238E27FC236}">
                <a16:creationId xmlns:a16="http://schemas.microsoft.com/office/drawing/2014/main" id="{070B8331-D5C7-B346-AB8C-23311E3F29D7}"/>
              </a:ext>
            </a:extLst>
          </p:cNvPr>
          <p:cNvCxnSpPr>
            <a:cxnSpLocks/>
          </p:cNvCxnSpPr>
          <p:nvPr/>
        </p:nvCxnSpPr>
        <p:spPr>
          <a:xfrm flipV="1">
            <a:off x="5951984" y="1482929"/>
            <a:ext cx="0" cy="22660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arenthèse ouvrante 4">
            <a:extLst>
              <a:ext uri="{FF2B5EF4-FFF2-40B4-BE49-F238E27FC236}">
                <a16:creationId xmlns:a16="http://schemas.microsoft.com/office/drawing/2014/main" id="{C6DF0799-BBE9-5E4D-BE66-1A5A47F05059}"/>
              </a:ext>
            </a:extLst>
          </p:cNvPr>
          <p:cNvSpPr/>
          <p:nvPr/>
        </p:nvSpPr>
        <p:spPr>
          <a:xfrm rot="5400000">
            <a:off x="5674066" y="-1909597"/>
            <a:ext cx="279094" cy="6924045"/>
          </a:xfrm>
          <a:custGeom>
            <a:avLst/>
            <a:gdLst>
              <a:gd name="connsiteX0" fmla="*/ 200072 w 200072"/>
              <a:gd name="connsiteY0" fmla="*/ 6265991 h 6265991"/>
              <a:gd name="connsiteX1" fmla="*/ 0 w 200072"/>
              <a:gd name="connsiteY1" fmla="*/ 6249319 h 6265991"/>
              <a:gd name="connsiteX2" fmla="*/ 0 w 200072"/>
              <a:gd name="connsiteY2" fmla="*/ 16672 h 6265991"/>
              <a:gd name="connsiteX3" fmla="*/ 200072 w 200072"/>
              <a:gd name="connsiteY3" fmla="*/ 0 h 6265991"/>
              <a:gd name="connsiteX4" fmla="*/ 200072 w 200072"/>
              <a:gd name="connsiteY4" fmla="*/ 6265991 h 6265991"/>
              <a:gd name="connsiteX0" fmla="*/ 200072 w 200072"/>
              <a:gd name="connsiteY0" fmla="*/ 6265991 h 6265991"/>
              <a:gd name="connsiteX1" fmla="*/ 0 w 200072"/>
              <a:gd name="connsiteY1" fmla="*/ 6249319 h 6265991"/>
              <a:gd name="connsiteX2" fmla="*/ 0 w 200072"/>
              <a:gd name="connsiteY2" fmla="*/ 16672 h 6265991"/>
              <a:gd name="connsiteX3" fmla="*/ 200072 w 200072"/>
              <a:gd name="connsiteY3" fmla="*/ 0 h 6265991"/>
              <a:gd name="connsiteX0" fmla="*/ 205715 w 205715"/>
              <a:gd name="connsiteY0" fmla="*/ 6265991 h 6265991"/>
              <a:gd name="connsiteX1" fmla="*/ 5643 w 205715"/>
              <a:gd name="connsiteY1" fmla="*/ 6249319 h 6265991"/>
              <a:gd name="connsiteX2" fmla="*/ 5643 w 205715"/>
              <a:gd name="connsiteY2" fmla="*/ 16672 h 6265991"/>
              <a:gd name="connsiteX3" fmla="*/ 205715 w 205715"/>
              <a:gd name="connsiteY3" fmla="*/ 0 h 6265991"/>
              <a:gd name="connsiteX4" fmla="*/ 205715 w 205715"/>
              <a:gd name="connsiteY4" fmla="*/ 6265991 h 6265991"/>
              <a:gd name="connsiteX0" fmla="*/ 205715 w 205715"/>
              <a:gd name="connsiteY0" fmla="*/ 6265991 h 6265991"/>
              <a:gd name="connsiteX1" fmla="*/ 0 w 205715"/>
              <a:gd name="connsiteY1" fmla="*/ 6108208 h 6265991"/>
              <a:gd name="connsiteX2" fmla="*/ 5643 w 205715"/>
              <a:gd name="connsiteY2" fmla="*/ 16672 h 6265991"/>
              <a:gd name="connsiteX3" fmla="*/ 205715 w 205715"/>
              <a:gd name="connsiteY3" fmla="*/ 0 h 6265991"/>
              <a:gd name="connsiteX0" fmla="*/ 279094 w 279094"/>
              <a:gd name="connsiteY0" fmla="*/ 6265991 h 6329159"/>
              <a:gd name="connsiteX1" fmla="*/ 0 w 279094"/>
              <a:gd name="connsiteY1" fmla="*/ 6328341 h 6329159"/>
              <a:gd name="connsiteX2" fmla="*/ 79022 w 279094"/>
              <a:gd name="connsiteY2" fmla="*/ 16672 h 6329159"/>
              <a:gd name="connsiteX3" fmla="*/ 279094 w 279094"/>
              <a:gd name="connsiteY3" fmla="*/ 0 h 6329159"/>
              <a:gd name="connsiteX4" fmla="*/ 279094 w 279094"/>
              <a:gd name="connsiteY4" fmla="*/ 6265991 h 6329159"/>
              <a:gd name="connsiteX0" fmla="*/ 279094 w 279094"/>
              <a:gd name="connsiteY0" fmla="*/ 6265991 h 6329159"/>
              <a:gd name="connsiteX1" fmla="*/ 73379 w 279094"/>
              <a:gd name="connsiteY1" fmla="*/ 6108208 h 6329159"/>
              <a:gd name="connsiteX2" fmla="*/ 79022 w 279094"/>
              <a:gd name="connsiteY2" fmla="*/ 16672 h 6329159"/>
              <a:gd name="connsiteX3" fmla="*/ 279094 w 279094"/>
              <a:gd name="connsiteY3" fmla="*/ 0 h 6329159"/>
              <a:gd name="connsiteX0" fmla="*/ 279094 w 279094"/>
              <a:gd name="connsiteY0" fmla="*/ 6265991 h 6378739"/>
              <a:gd name="connsiteX1" fmla="*/ 0 w 279094"/>
              <a:gd name="connsiteY1" fmla="*/ 6328341 h 6378739"/>
              <a:gd name="connsiteX2" fmla="*/ 79022 w 279094"/>
              <a:gd name="connsiteY2" fmla="*/ 16672 h 6378739"/>
              <a:gd name="connsiteX3" fmla="*/ 279094 w 279094"/>
              <a:gd name="connsiteY3" fmla="*/ 0 h 6378739"/>
              <a:gd name="connsiteX4" fmla="*/ 279094 w 279094"/>
              <a:gd name="connsiteY4" fmla="*/ 6265991 h 6378739"/>
              <a:gd name="connsiteX0" fmla="*/ 279094 w 279094"/>
              <a:gd name="connsiteY0" fmla="*/ 6265991 h 6378739"/>
              <a:gd name="connsiteX1" fmla="*/ 73379 w 279094"/>
              <a:gd name="connsiteY1" fmla="*/ 6108208 h 6378739"/>
              <a:gd name="connsiteX2" fmla="*/ 79022 w 279094"/>
              <a:gd name="connsiteY2" fmla="*/ 16672 h 6378739"/>
              <a:gd name="connsiteX3" fmla="*/ 279094 w 279094"/>
              <a:gd name="connsiteY3" fmla="*/ 0 h 6378739"/>
              <a:gd name="connsiteX0" fmla="*/ 279094 w 279094"/>
              <a:gd name="connsiteY0" fmla="*/ 6265991 h 6378739"/>
              <a:gd name="connsiteX1" fmla="*/ 0 w 279094"/>
              <a:gd name="connsiteY1" fmla="*/ 6328341 h 6378739"/>
              <a:gd name="connsiteX2" fmla="*/ 79022 w 279094"/>
              <a:gd name="connsiteY2" fmla="*/ 16672 h 6378739"/>
              <a:gd name="connsiteX3" fmla="*/ 279094 w 279094"/>
              <a:gd name="connsiteY3" fmla="*/ 0 h 6378739"/>
              <a:gd name="connsiteX4" fmla="*/ 279094 w 279094"/>
              <a:gd name="connsiteY4" fmla="*/ 6265991 h 6378739"/>
              <a:gd name="connsiteX0" fmla="*/ 279094 w 279094"/>
              <a:gd name="connsiteY0" fmla="*/ 6265991 h 6378739"/>
              <a:gd name="connsiteX1" fmla="*/ 73379 w 279094"/>
              <a:gd name="connsiteY1" fmla="*/ 6108208 h 6378739"/>
              <a:gd name="connsiteX2" fmla="*/ 79022 w 279094"/>
              <a:gd name="connsiteY2" fmla="*/ 16672 h 6378739"/>
              <a:gd name="connsiteX3" fmla="*/ 279094 w 279094"/>
              <a:gd name="connsiteY3" fmla="*/ 0 h 6378739"/>
              <a:gd name="connsiteX0" fmla="*/ 279094 w 279094"/>
              <a:gd name="connsiteY0" fmla="*/ 6265991 h 6604238"/>
              <a:gd name="connsiteX1" fmla="*/ 0 w 279094"/>
              <a:gd name="connsiteY1" fmla="*/ 6328341 h 6604238"/>
              <a:gd name="connsiteX2" fmla="*/ 79022 w 279094"/>
              <a:gd name="connsiteY2" fmla="*/ 16672 h 6604238"/>
              <a:gd name="connsiteX3" fmla="*/ 279094 w 279094"/>
              <a:gd name="connsiteY3" fmla="*/ 0 h 6604238"/>
              <a:gd name="connsiteX4" fmla="*/ 279094 w 279094"/>
              <a:gd name="connsiteY4" fmla="*/ 6265991 h 6604238"/>
              <a:gd name="connsiteX0" fmla="*/ 279094 w 279094"/>
              <a:gd name="connsiteY0" fmla="*/ 6265991 h 6604238"/>
              <a:gd name="connsiteX1" fmla="*/ 73379 w 279094"/>
              <a:gd name="connsiteY1" fmla="*/ 6108208 h 6604238"/>
              <a:gd name="connsiteX2" fmla="*/ 79022 w 279094"/>
              <a:gd name="connsiteY2" fmla="*/ 175487 h 6604238"/>
              <a:gd name="connsiteX3" fmla="*/ 279094 w 279094"/>
              <a:gd name="connsiteY3" fmla="*/ 0 h 6604238"/>
              <a:gd name="connsiteX0" fmla="*/ 279094 w 279094"/>
              <a:gd name="connsiteY0" fmla="*/ 6265991 h 6604238"/>
              <a:gd name="connsiteX1" fmla="*/ 0 w 279094"/>
              <a:gd name="connsiteY1" fmla="*/ 6328341 h 6604238"/>
              <a:gd name="connsiteX2" fmla="*/ 79022 w 279094"/>
              <a:gd name="connsiteY2" fmla="*/ 16672 h 6604238"/>
              <a:gd name="connsiteX3" fmla="*/ 279094 w 279094"/>
              <a:gd name="connsiteY3" fmla="*/ 0 h 6604238"/>
              <a:gd name="connsiteX4" fmla="*/ 279094 w 279094"/>
              <a:gd name="connsiteY4" fmla="*/ 6265991 h 6604238"/>
              <a:gd name="connsiteX0" fmla="*/ 279094 w 279094"/>
              <a:gd name="connsiteY0" fmla="*/ 6265991 h 6604238"/>
              <a:gd name="connsiteX1" fmla="*/ 73379 w 279094"/>
              <a:gd name="connsiteY1" fmla="*/ 6108208 h 6604238"/>
              <a:gd name="connsiteX2" fmla="*/ 79022 w 279094"/>
              <a:gd name="connsiteY2" fmla="*/ 175487 h 6604238"/>
              <a:gd name="connsiteX3" fmla="*/ 279094 w 279094"/>
              <a:gd name="connsiteY3" fmla="*/ 0 h 6604238"/>
              <a:gd name="connsiteX0" fmla="*/ 279094 w 279094"/>
              <a:gd name="connsiteY0" fmla="*/ 6265991 h 6608330"/>
              <a:gd name="connsiteX1" fmla="*/ 0 w 279094"/>
              <a:gd name="connsiteY1" fmla="*/ 6328341 h 6608330"/>
              <a:gd name="connsiteX2" fmla="*/ 79022 w 279094"/>
              <a:gd name="connsiteY2" fmla="*/ 16672 h 6608330"/>
              <a:gd name="connsiteX3" fmla="*/ 279094 w 279094"/>
              <a:gd name="connsiteY3" fmla="*/ 0 h 6608330"/>
              <a:gd name="connsiteX4" fmla="*/ 279094 w 279094"/>
              <a:gd name="connsiteY4" fmla="*/ 6265991 h 6608330"/>
              <a:gd name="connsiteX0" fmla="*/ 279094 w 279094"/>
              <a:gd name="connsiteY0" fmla="*/ 6265991 h 6608330"/>
              <a:gd name="connsiteX1" fmla="*/ 73379 w 279094"/>
              <a:gd name="connsiteY1" fmla="*/ 6114146 h 6608330"/>
              <a:gd name="connsiteX2" fmla="*/ 79022 w 279094"/>
              <a:gd name="connsiteY2" fmla="*/ 175487 h 6608330"/>
              <a:gd name="connsiteX3" fmla="*/ 279094 w 279094"/>
              <a:gd name="connsiteY3" fmla="*/ 0 h 6608330"/>
              <a:gd name="connsiteX0" fmla="*/ 279094 w 279094"/>
              <a:gd name="connsiteY0" fmla="*/ 6265991 h 6378739"/>
              <a:gd name="connsiteX1" fmla="*/ 0 w 279094"/>
              <a:gd name="connsiteY1" fmla="*/ 6328341 h 6378739"/>
              <a:gd name="connsiteX2" fmla="*/ 79022 w 279094"/>
              <a:gd name="connsiteY2" fmla="*/ 16672 h 6378739"/>
              <a:gd name="connsiteX3" fmla="*/ 279094 w 279094"/>
              <a:gd name="connsiteY3" fmla="*/ 0 h 6378739"/>
              <a:gd name="connsiteX4" fmla="*/ 279094 w 279094"/>
              <a:gd name="connsiteY4" fmla="*/ 6265991 h 6378739"/>
              <a:gd name="connsiteX0" fmla="*/ 279094 w 279094"/>
              <a:gd name="connsiteY0" fmla="*/ 6265991 h 6378739"/>
              <a:gd name="connsiteX1" fmla="*/ 73379 w 279094"/>
              <a:gd name="connsiteY1" fmla="*/ 6114146 h 6378739"/>
              <a:gd name="connsiteX2" fmla="*/ 79022 w 279094"/>
              <a:gd name="connsiteY2" fmla="*/ 175487 h 6378739"/>
              <a:gd name="connsiteX3" fmla="*/ 279094 w 279094"/>
              <a:gd name="connsiteY3" fmla="*/ 0 h 6378739"/>
              <a:gd name="connsiteX0" fmla="*/ 279094 w 279094"/>
              <a:gd name="connsiteY0" fmla="*/ 6265991 h 6378739"/>
              <a:gd name="connsiteX1" fmla="*/ 0 w 279094"/>
              <a:gd name="connsiteY1" fmla="*/ 6328341 h 6378739"/>
              <a:gd name="connsiteX2" fmla="*/ 79022 w 279094"/>
              <a:gd name="connsiteY2" fmla="*/ 16672 h 6378739"/>
              <a:gd name="connsiteX3" fmla="*/ 279094 w 279094"/>
              <a:gd name="connsiteY3" fmla="*/ 0 h 6378739"/>
              <a:gd name="connsiteX4" fmla="*/ 279094 w 279094"/>
              <a:gd name="connsiteY4" fmla="*/ 6265991 h 6378739"/>
              <a:gd name="connsiteX0" fmla="*/ 279094 w 279094"/>
              <a:gd name="connsiteY0" fmla="*/ 6265991 h 6378739"/>
              <a:gd name="connsiteX1" fmla="*/ 73379 w 279094"/>
              <a:gd name="connsiteY1" fmla="*/ 6114146 h 6378739"/>
              <a:gd name="connsiteX2" fmla="*/ 79022 w 279094"/>
              <a:gd name="connsiteY2" fmla="*/ 175487 h 6378739"/>
              <a:gd name="connsiteX3" fmla="*/ 279094 w 279094"/>
              <a:gd name="connsiteY3" fmla="*/ 0 h 6378739"/>
              <a:gd name="connsiteX0" fmla="*/ 279094 w 279094"/>
              <a:gd name="connsiteY0" fmla="*/ 6265991 h 6378739"/>
              <a:gd name="connsiteX1" fmla="*/ 0 w 279094"/>
              <a:gd name="connsiteY1" fmla="*/ 6328341 h 6378739"/>
              <a:gd name="connsiteX2" fmla="*/ 79022 w 279094"/>
              <a:gd name="connsiteY2" fmla="*/ 16672 h 6378739"/>
              <a:gd name="connsiteX3" fmla="*/ 279094 w 279094"/>
              <a:gd name="connsiteY3" fmla="*/ 0 h 6378739"/>
              <a:gd name="connsiteX4" fmla="*/ 279094 w 279094"/>
              <a:gd name="connsiteY4" fmla="*/ 6265991 h 6378739"/>
              <a:gd name="connsiteX0" fmla="*/ 279094 w 279094"/>
              <a:gd name="connsiteY0" fmla="*/ 6265991 h 6378739"/>
              <a:gd name="connsiteX1" fmla="*/ 73379 w 279094"/>
              <a:gd name="connsiteY1" fmla="*/ 6114146 h 6378739"/>
              <a:gd name="connsiteX2" fmla="*/ 79022 w 279094"/>
              <a:gd name="connsiteY2" fmla="*/ 175487 h 6378739"/>
              <a:gd name="connsiteX3" fmla="*/ 279094 w 279094"/>
              <a:gd name="connsiteY3" fmla="*/ 0 h 6378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094" h="6378739" stroke="0" extrusionOk="0">
                <a:moveTo>
                  <a:pt x="279094" y="6265991"/>
                </a:moveTo>
                <a:cubicBezTo>
                  <a:pt x="196822" y="6469191"/>
                  <a:pt x="0" y="6337549"/>
                  <a:pt x="0" y="6328341"/>
                </a:cubicBezTo>
                <a:lnTo>
                  <a:pt x="79022" y="16672"/>
                </a:lnTo>
                <a:cubicBezTo>
                  <a:pt x="79022" y="7464"/>
                  <a:pt x="168597" y="0"/>
                  <a:pt x="279094" y="0"/>
                </a:cubicBezTo>
                <a:lnTo>
                  <a:pt x="279094" y="6265991"/>
                </a:lnTo>
                <a:close/>
              </a:path>
              <a:path w="279094" h="6378739" fill="none">
                <a:moveTo>
                  <a:pt x="279094" y="6265991"/>
                </a:moveTo>
                <a:cubicBezTo>
                  <a:pt x="168597" y="6265991"/>
                  <a:pt x="82978" y="6262332"/>
                  <a:pt x="73379" y="6114146"/>
                </a:cubicBezTo>
                <a:cubicBezTo>
                  <a:pt x="63780" y="5965960"/>
                  <a:pt x="79022" y="2253036"/>
                  <a:pt x="79022" y="175487"/>
                </a:cubicBezTo>
                <a:cubicBezTo>
                  <a:pt x="79022" y="47944"/>
                  <a:pt x="168597" y="0"/>
                  <a:pt x="279094" y="0"/>
                </a:cubicBezTo>
              </a:path>
            </a:pathLst>
          </a:cu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Isosceles Triangle 66">
            <a:extLst>
              <a:ext uri="{FF2B5EF4-FFF2-40B4-BE49-F238E27FC236}">
                <a16:creationId xmlns:a16="http://schemas.microsoft.com/office/drawing/2014/main" id="{9F650D78-B1C5-4549-8B90-CD55BD40CE7A}"/>
              </a:ext>
            </a:extLst>
          </p:cNvPr>
          <p:cNvSpPr/>
          <p:nvPr/>
        </p:nvSpPr>
        <p:spPr>
          <a:xfrm rot="5400000">
            <a:off x="4400555" y="1431578"/>
            <a:ext cx="150360" cy="124860"/>
          </a:xfrm>
          <a:prstGeom prst="triangle">
            <a:avLst/>
          </a:prstGeom>
          <a:solidFill>
            <a:schemeClr val="accent5"/>
          </a:solidFill>
          <a:ln w="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29163">
              <a:defRPr/>
            </a:pPr>
            <a:endParaRPr lang="en-US" sz="1632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Isosceles Triangle 66">
            <a:extLst>
              <a:ext uri="{FF2B5EF4-FFF2-40B4-BE49-F238E27FC236}">
                <a16:creationId xmlns:a16="http://schemas.microsoft.com/office/drawing/2014/main" id="{23061540-349A-B147-986D-2AE97C8631CA}"/>
              </a:ext>
            </a:extLst>
          </p:cNvPr>
          <p:cNvSpPr/>
          <p:nvPr/>
        </p:nvSpPr>
        <p:spPr>
          <a:xfrm rot="5400000">
            <a:off x="7531374" y="1431578"/>
            <a:ext cx="150360" cy="124860"/>
          </a:xfrm>
          <a:prstGeom prst="triangle">
            <a:avLst/>
          </a:prstGeom>
          <a:solidFill>
            <a:schemeClr val="accent5"/>
          </a:solidFill>
          <a:ln w="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29163">
              <a:defRPr/>
            </a:pPr>
            <a:endParaRPr lang="en-US" sz="1632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977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43">
            <a:extLst>
              <a:ext uri="{FF2B5EF4-FFF2-40B4-BE49-F238E27FC236}">
                <a16:creationId xmlns:a16="http://schemas.microsoft.com/office/drawing/2014/main" id="{AF040C74-D834-CF4A-8129-334E6BD78F79}"/>
              </a:ext>
            </a:extLst>
          </p:cNvPr>
          <p:cNvSpPr txBox="1"/>
          <p:nvPr/>
        </p:nvSpPr>
        <p:spPr>
          <a:xfrm>
            <a:off x="1371600" y="364094"/>
            <a:ext cx="6178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ACTIVITIES GET US THERE?</a:t>
            </a:r>
          </a:p>
        </p:txBody>
      </p:sp>
      <p:sp>
        <p:nvSpPr>
          <p:cNvPr id="41" name="TextBox 13">
            <a:extLst>
              <a:ext uri="{FF2B5EF4-FFF2-40B4-BE49-F238E27FC236}">
                <a16:creationId xmlns:a16="http://schemas.microsoft.com/office/drawing/2014/main" id="{CD0FFEA2-23A0-914E-9BCA-F38C755A6411}"/>
              </a:ext>
            </a:extLst>
          </p:cNvPr>
          <p:cNvSpPr txBox="1"/>
          <p:nvPr/>
        </p:nvSpPr>
        <p:spPr>
          <a:xfrm>
            <a:off x="11201400" y="6535579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3</a:t>
            </a:r>
          </a:p>
        </p:txBody>
      </p:sp>
      <p:graphicFrame>
        <p:nvGraphicFramePr>
          <p:cNvPr id="20" name="Table 3">
            <a:extLst>
              <a:ext uri="{FF2B5EF4-FFF2-40B4-BE49-F238E27FC236}">
                <a16:creationId xmlns:a16="http://schemas.microsoft.com/office/drawing/2014/main" id="{CF167F3A-AA79-2947-ACDB-B4526DAF1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992413"/>
              </p:ext>
            </p:extLst>
          </p:nvPr>
        </p:nvGraphicFramePr>
        <p:xfrm>
          <a:off x="407368" y="1308328"/>
          <a:ext cx="10560496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5520">
                  <a:extLst>
                    <a:ext uri="{9D8B030D-6E8A-4147-A177-3AD203B41FA5}">
                      <a16:colId xmlns:a16="http://schemas.microsoft.com/office/drawing/2014/main" val="429074422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1495929755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937793475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1422460077"/>
                    </a:ext>
                  </a:extLst>
                </a:gridCol>
              </a:tblGrid>
              <a:tr h="901536"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LEGAL </a:t>
                      </a:r>
                    </a:p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INFRASTRUCTURE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RULES AND </a:t>
                      </a:r>
                      <a:b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TRANSFORMATION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034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RESPONSIBLE  PARTY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076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 commitments, review laws, identify and remove barriers, align to international best practice</a:t>
                      </a:r>
                    </a:p>
                    <a:p>
                      <a:endParaRPr lang="en-GB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 consensus, align resources, connect initiatives</a:t>
                      </a:r>
                    </a:p>
                    <a:p>
                      <a:endParaRPr lang="en-GB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Upskill teams, digitize  processes, integrate systems, pilot innovative technology solutions</a:t>
                      </a:r>
                    </a:p>
                    <a:p>
                      <a:endParaRPr lang="en-GB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664172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6B7EC7AC-8CFF-CA47-81AE-CC2FA8BC2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1447552"/>
            <a:ext cx="502476" cy="5459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170FBFC-41ED-E94E-990D-36AA1C5F1B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74" y="1463253"/>
            <a:ext cx="530199" cy="53019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AC748F7-74F1-2346-8DD1-3BA35D04F5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575" y="1463253"/>
            <a:ext cx="530199" cy="54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48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>
            <a:extLst>
              <a:ext uri="{FF2B5EF4-FFF2-40B4-BE49-F238E27FC236}">
                <a16:creationId xmlns:a16="http://schemas.microsoft.com/office/drawing/2014/main" id="{35FE4BD5-5AB3-4FE6-9EDF-5FE9CAA6618A}"/>
              </a:ext>
            </a:extLst>
          </p:cNvPr>
          <p:cNvSpPr txBox="1"/>
          <p:nvPr/>
        </p:nvSpPr>
        <p:spPr>
          <a:xfrm>
            <a:off x="1199456" y="1996092"/>
            <a:ext cx="2797936" cy="437042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Require all trade documentation to be digital </a:t>
            </a:r>
            <a:b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 to UNCITRAL Model Law on Electronic Transferable Records</a:t>
            </a:r>
          </a:p>
          <a:p>
            <a:pPr marL="342900" indent="-342900">
              <a:buFont typeface="+mj-lt"/>
              <a:buAutoNum type="arabicPeriod"/>
            </a:pP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Accept all digital import documentation</a:t>
            </a:r>
            <a:b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 verifiable electronic documents (or data) across all government departments</a:t>
            </a:r>
          </a:p>
          <a:p>
            <a:pPr marL="342900" indent="-342900">
              <a:buFont typeface="+mj-lt"/>
              <a:buAutoNum type="arabicPeriod"/>
            </a:pP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Promote electronic </a:t>
            </a:r>
            <a:b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single window</a:t>
            </a:r>
            <a:b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mechanism to </a:t>
            </a:r>
            <a:r>
              <a:rPr lang="en-GB" sz="15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standardise</a:t>
            </a:r>
            <a:r>
              <a:rPr lang="en-US" sz="15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documents for import and export</a:t>
            </a:r>
          </a:p>
          <a:p>
            <a:pPr algn="ctr">
              <a:buFont typeface="Arial" panose="020B0604020202020204" pitchFamily="34" charset="0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5FE4BD5-5AB3-4FE6-9EDF-5FE9CAA6618A}"/>
              </a:ext>
            </a:extLst>
          </p:cNvPr>
          <p:cNvSpPr txBox="1"/>
          <p:nvPr/>
        </p:nvSpPr>
        <p:spPr>
          <a:xfrm>
            <a:off x="4727848" y="1995512"/>
            <a:ext cx="2968552" cy="438581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Appoint a single </a:t>
            </a:r>
            <a:b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digital champion</a:t>
            </a:r>
            <a:b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point of contact to coordinate across government departments</a:t>
            </a:r>
          </a:p>
          <a:p>
            <a:pPr marL="342900" indent="-342900">
              <a:buFont typeface="+mj-lt"/>
              <a:buAutoNum type="arabicPeriod" startAt="4"/>
            </a:pP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Support the WTO </a:t>
            </a:r>
            <a:b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ecommerce agreement</a:t>
            </a:r>
            <a:b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5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Advocate for an ambitious, inclusive  outcome that provides a scalable environment for digital trade</a:t>
            </a:r>
          </a:p>
          <a:p>
            <a:pPr marL="342900" indent="-342900">
              <a:buFont typeface="+mj-lt"/>
              <a:buAutoNum type="arabicPeriod" startAt="4"/>
            </a:pP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Work with regulators to reduce capital allocation for trade finance</a:t>
            </a:r>
            <a:b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Collaborate in building an evidence-based regulatory regime</a:t>
            </a:r>
            <a:r>
              <a:rPr lang="en-US" sz="15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5FE4BD5-5AB3-4FE6-9EDF-5FE9CAA6618A}"/>
              </a:ext>
            </a:extLst>
          </p:cNvPr>
          <p:cNvSpPr txBox="1"/>
          <p:nvPr/>
        </p:nvSpPr>
        <p:spPr>
          <a:xfrm>
            <a:off x="8167886" y="2067520"/>
            <a:ext cx="2721774" cy="3908762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en-US" sz="15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Customs bureaucracy</a:t>
            </a:r>
            <a:br>
              <a:rPr lang="en-US" sz="15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chemeClr val="accent5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Fulfill WTO Trade Facilitation Agreement obligations</a:t>
            </a:r>
          </a:p>
          <a:p>
            <a:pPr marL="342900" indent="-342900">
              <a:buFont typeface="+mj-lt"/>
              <a:buAutoNum type="arabicPeriod" startAt="7"/>
            </a:pP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7"/>
            </a:pPr>
            <a:r>
              <a:rPr lang="en-US" sz="15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Food import safety</a:t>
            </a:r>
            <a:br>
              <a:rPr lang="en-US" sz="15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500" dirty="0" err="1">
                <a:solidFill>
                  <a:schemeClr val="accent5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Digitise</a:t>
            </a:r>
            <a:r>
              <a:rPr lang="en-US" sz="1500" dirty="0">
                <a:solidFill>
                  <a:schemeClr val="accent5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Sanitary and Phytosanitary documentation</a:t>
            </a:r>
          </a:p>
          <a:p>
            <a:pPr marL="342900" indent="-342900">
              <a:buFont typeface="+mj-lt"/>
              <a:buAutoNum type="arabicPeriod" startAt="7"/>
            </a:pPr>
            <a:endParaRPr lang="en-US" sz="1500" i="1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7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Data governance</a:t>
            </a:r>
            <a:b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Adhere to UN </a:t>
            </a:r>
            <a:r>
              <a:rPr lang="en-GB" sz="15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Norms </a:t>
            </a:r>
            <a:br>
              <a:rPr lang="en-GB" sz="15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5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Responsible State </a:t>
            </a:r>
            <a:br>
              <a:rPr lang="en-GB" sz="15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5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Behaviour in Cyberspace, </a:t>
            </a:r>
            <a:br>
              <a:rPr lang="en-GB" sz="15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5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G20 data governance </a:t>
            </a:r>
            <a:br>
              <a:rPr lang="en-GB" sz="15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5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protocols</a:t>
            </a:r>
            <a:endParaRPr lang="en-US" sz="15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</a:pPr>
            <a:endParaRPr lang="en-US" sz="1400" i="1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F306384-88DA-6A4C-847A-DCC9A6B0A4D3}"/>
              </a:ext>
            </a:extLst>
          </p:cNvPr>
          <p:cNvSpPr txBox="1"/>
          <p:nvPr/>
        </p:nvSpPr>
        <p:spPr>
          <a:xfrm>
            <a:off x="7032104" y="6559522"/>
            <a:ext cx="3494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 Specific to signatories of these agreements only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201400" y="6535579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010B60-5181-6E45-AD4C-96FDA17D2B67}"/>
              </a:ext>
            </a:extLst>
          </p:cNvPr>
          <p:cNvSpPr/>
          <p:nvPr/>
        </p:nvSpPr>
        <p:spPr>
          <a:xfrm>
            <a:off x="1199456" y="1192593"/>
            <a:ext cx="2736304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Legal Infrastructure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12AA6C9-D074-CA40-AAC5-E0E89B5D3797}"/>
              </a:ext>
            </a:extLst>
          </p:cNvPr>
          <p:cNvSpPr/>
          <p:nvPr/>
        </p:nvSpPr>
        <p:spPr>
          <a:xfrm>
            <a:off x="4727848" y="1192593"/>
            <a:ext cx="2736303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Simplify </a:t>
            </a:r>
          </a:p>
          <a:p>
            <a:pPr algn="ctr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Bureaucracy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626E65E-EF74-5343-AAB6-C96A6CB5ED54}"/>
              </a:ext>
            </a:extLst>
          </p:cNvPr>
          <p:cNvSpPr/>
          <p:nvPr/>
        </p:nvSpPr>
        <p:spPr>
          <a:xfrm>
            <a:off x="8167885" y="1197058"/>
            <a:ext cx="2721773" cy="64186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Fulfill Trade Obligations*</a:t>
            </a:r>
          </a:p>
        </p:txBody>
      </p:sp>
      <p:sp>
        <p:nvSpPr>
          <p:cNvPr id="15" name="TextBox 24">
            <a:extLst>
              <a:ext uri="{FF2B5EF4-FFF2-40B4-BE49-F238E27FC236}">
                <a16:creationId xmlns:a16="http://schemas.microsoft.com/office/drawing/2014/main" id="{994887B4-B0E3-5B44-BDFE-6C25EB03B485}"/>
              </a:ext>
            </a:extLst>
          </p:cNvPr>
          <p:cNvSpPr txBox="1"/>
          <p:nvPr/>
        </p:nvSpPr>
        <p:spPr>
          <a:xfrm>
            <a:off x="1487488" y="404664"/>
            <a:ext cx="1036915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GOVERNMENT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9 STEPS FOR UNLOCKING DIGITAL TRADE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8255ED9-6851-224F-9DD3-6569AA16E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84816"/>
            <a:ext cx="552542" cy="60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84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35FE4BD5-5AB3-4FE6-9EDF-5FE9CAA6618A}"/>
              </a:ext>
            </a:extLst>
          </p:cNvPr>
          <p:cNvSpPr txBox="1"/>
          <p:nvPr/>
        </p:nvSpPr>
        <p:spPr>
          <a:xfrm>
            <a:off x="1213986" y="2635529"/>
            <a:ext cx="2721774" cy="2170338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Develop and maintain </a:t>
            </a:r>
            <a:b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an open set of smart industry contracts and automated rules</a:t>
            </a:r>
          </a:p>
          <a:p>
            <a:pPr marL="342900" indent="-342900">
              <a:buFont typeface="+mj-lt"/>
              <a:buAutoNum type="arabicPeriod"/>
            </a:pP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Choose trade corridors and industries with which to </a:t>
            </a: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prioritise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pilots</a:t>
            </a:r>
          </a:p>
          <a:p>
            <a:pPr algn="ctr">
              <a:lnSpc>
                <a:spcPct val="150000"/>
              </a:lnSpc>
              <a:buFont typeface="Arial" panose="020B0604020202020204" pitchFamily="34" charset="0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5FE4BD5-5AB3-4FE6-9EDF-5FE9CAA6618A}"/>
              </a:ext>
            </a:extLst>
          </p:cNvPr>
          <p:cNvSpPr txBox="1"/>
          <p:nvPr/>
        </p:nvSpPr>
        <p:spPr>
          <a:xfrm>
            <a:off x="8198762" y="2635625"/>
            <a:ext cx="2721774" cy="229293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Establish a forum to allow </a:t>
            </a:r>
            <a:b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for industry input into ongoing rules discussions</a:t>
            </a:r>
            <a:b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5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corporates, fintechs, shippers, insurers, alternative providers of trade finance, WCO, WTO, UNCITRAL, regulators</a:t>
            </a:r>
          </a:p>
          <a:p>
            <a:pPr algn="ctr">
              <a:buFont typeface="Arial" panose="020B0604020202020204" pitchFamily="34" charset="0"/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0F83DE-471F-A046-BE03-AE52CE6B792C}"/>
              </a:ext>
            </a:extLst>
          </p:cNvPr>
          <p:cNvSpPr/>
          <p:nvPr/>
        </p:nvSpPr>
        <p:spPr>
          <a:xfrm>
            <a:off x="1205912" y="1628800"/>
            <a:ext cx="2780871" cy="877163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en-US" sz="1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for </a:t>
            </a:r>
            <a:br>
              <a:rPr lang="en-US" sz="1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Technologies</a:t>
            </a:r>
          </a:p>
          <a:p>
            <a:pPr algn="ctr"/>
            <a:endParaRPr lang="en-US" sz="17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5FE4BD5-5AB3-4FE6-9EDF-5FE9CAA6618A}"/>
              </a:ext>
            </a:extLst>
          </p:cNvPr>
          <p:cNvSpPr txBox="1"/>
          <p:nvPr/>
        </p:nvSpPr>
        <p:spPr>
          <a:xfrm>
            <a:off x="4726827" y="2635529"/>
            <a:ext cx="2953349" cy="3000821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Modernise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digital rules </a:t>
            </a:r>
            <a:b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and standards for </a:t>
            </a:r>
            <a:b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traditional trade finance</a:t>
            </a:r>
          </a:p>
          <a:p>
            <a:pPr marL="342900" indent="-342900">
              <a:buFont typeface="+mj-lt"/>
              <a:buAutoNum type="arabicPeriod" startAt="3"/>
            </a:pP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Introduce new digital rules </a:t>
            </a:r>
            <a:b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and standards for trade finance  </a:t>
            </a:r>
          </a:p>
          <a:p>
            <a:pPr marL="342900" indent="-342900">
              <a:buFont typeface="+mj-lt"/>
              <a:buAutoNum type="arabicPeriod" startAt="3"/>
            </a:pP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Establish a repository </a:t>
            </a:r>
            <a:b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of best practice</a:t>
            </a:r>
          </a:p>
          <a:p>
            <a:pPr marL="342900" indent="-342900">
              <a:buFont typeface="+mj-lt"/>
              <a:buAutoNum type="arabicPeriod" startAt="3"/>
            </a:pP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Build the Digital </a:t>
            </a:r>
            <a:b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Standards Initiative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BBA3AF-0668-AF47-8C65-E4E74FE06948}"/>
              </a:ext>
            </a:extLst>
          </p:cNvPr>
          <p:cNvSpPr/>
          <p:nvPr/>
        </p:nvSpPr>
        <p:spPr>
          <a:xfrm>
            <a:off x="4726826" y="1628800"/>
            <a:ext cx="2780871" cy="877163"/>
          </a:xfrm>
          <a:prstGeom prst="rect">
            <a:avLst/>
          </a:prstGeom>
          <a:solidFill>
            <a:schemeClr val="accent3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sz="1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Rules </a:t>
            </a:r>
            <a:br>
              <a:rPr lang="en-US" sz="1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Standard</a:t>
            </a:r>
          </a:p>
          <a:p>
            <a:pPr algn="ctr"/>
            <a:endParaRPr lang="en-US" sz="17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B0CF5E0-5EDC-A043-A9FD-DAC920C110AC}"/>
              </a:ext>
            </a:extLst>
          </p:cNvPr>
          <p:cNvSpPr/>
          <p:nvPr/>
        </p:nvSpPr>
        <p:spPr>
          <a:xfrm>
            <a:off x="8205218" y="1628800"/>
            <a:ext cx="2780870" cy="83099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</a:t>
            </a:r>
            <a:b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 with </a:t>
            </a:r>
            <a:b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Non-Bank Stakeholders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201400" y="6535579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21" name="TextBox 24">
            <a:extLst>
              <a:ext uri="{FF2B5EF4-FFF2-40B4-BE49-F238E27FC236}">
                <a16:creationId xmlns:a16="http://schemas.microsoft.com/office/drawing/2014/main" id="{C2DC760B-9515-114B-A3FF-C7E2A01D48BD}"/>
              </a:ext>
            </a:extLst>
          </p:cNvPr>
          <p:cNvSpPr txBox="1"/>
          <p:nvPr/>
        </p:nvSpPr>
        <p:spPr>
          <a:xfrm>
            <a:off x="1487488" y="404664"/>
            <a:ext cx="10297144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ICC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7 STEPS FOR FOR UNLOCKING DIGITAL TRADE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A5986BD-41E1-4F4D-8008-50B3ACF15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76154"/>
            <a:ext cx="657020" cy="65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02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>
            <a:extLst>
              <a:ext uri="{FF2B5EF4-FFF2-40B4-BE49-F238E27FC236}">
                <a16:creationId xmlns:a16="http://schemas.microsoft.com/office/drawing/2014/main" id="{35FE4BD5-5AB3-4FE6-9EDF-5FE9CAA6618A}"/>
              </a:ext>
            </a:extLst>
          </p:cNvPr>
          <p:cNvSpPr txBox="1"/>
          <p:nvPr/>
        </p:nvSpPr>
        <p:spPr>
          <a:xfrm>
            <a:off x="2887649" y="2336509"/>
            <a:ext cx="2848311" cy="3000821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Documentation reform</a:t>
            </a:r>
          </a:p>
          <a:p>
            <a:pPr marL="342900" indent="-342900">
              <a:buFont typeface="+mj-lt"/>
              <a:buAutoNum type="arabicPeriod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Internal system updates</a:t>
            </a:r>
            <a:b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internal systems to support digital documentation needed in the cross-border processes</a:t>
            </a:r>
          </a:p>
          <a:p>
            <a:pPr marL="342900" indent="-342900">
              <a:buFont typeface="+mj-lt"/>
              <a:buAutoNum type="arabicPeriod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System integration</a:t>
            </a:r>
            <a:b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 internal systems for digital documents with those used by customs, banks and other parties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5FE4BD5-5AB3-4FE6-9EDF-5FE9CAA6618A}"/>
              </a:ext>
            </a:extLst>
          </p:cNvPr>
          <p:cNvSpPr txBox="1"/>
          <p:nvPr/>
        </p:nvSpPr>
        <p:spPr>
          <a:xfrm>
            <a:off x="6398564" y="2336509"/>
            <a:ext cx="2721772" cy="2077492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Participate in pilot projects</a:t>
            </a:r>
            <a:b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new solutions </a:t>
            </a:r>
          </a:p>
          <a:p>
            <a:pPr marL="342900" indent="-342900">
              <a:buFont typeface="+mj-lt"/>
              <a:buAutoNum type="arabicPeriod" startAt="4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Deliver new solutions</a:t>
            </a:r>
            <a:b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solutions that are cheaper, faster, and more accessible for all stakeholders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C219C0-96B4-B84D-9D21-A146D50EDC6B}"/>
              </a:ext>
            </a:extLst>
          </p:cNvPr>
          <p:cNvSpPr/>
          <p:nvPr/>
        </p:nvSpPr>
        <p:spPr>
          <a:xfrm>
            <a:off x="2887650" y="1484784"/>
            <a:ext cx="2848310" cy="64633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Participate in Digital Solutions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9AF83D-4B67-0F42-B940-DE033FA15628}"/>
              </a:ext>
            </a:extLst>
          </p:cNvPr>
          <p:cNvSpPr/>
          <p:nvPr/>
        </p:nvSpPr>
        <p:spPr>
          <a:xfrm>
            <a:off x="6398564" y="1484784"/>
            <a:ext cx="2848310" cy="64633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 New </a:t>
            </a:r>
          </a:p>
          <a:p>
            <a:pPr algn="ctr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201400" y="6535579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15" name="TextBox 24">
            <a:extLst>
              <a:ext uri="{FF2B5EF4-FFF2-40B4-BE49-F238E27FC236}">
                <a16:creationId xmlns:a16="http://schemas.microsoft.com/office/drawing/2014/main" id="{1F2DD23C-7DB1-6743-A753-6207E0A8EABF}"/>
              </a:ext>
            </a:extLst>
          </p:cNvPr>
          <p:cNvSpPr txBox="1"/>
          <p:nvPr/>
        </p:nvSpPr>
        <p:spPr>
          <a:xfrm>
            <a:off x="1487488" y="404664"/>
            <a:ext cx="10000164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5 STEPS FOR UNLOCKING DIGITAL TRADE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B808DDF-D106-EE4D-B04A-CC7744F09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16632"/>
            <a:ext cx="627166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77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5B4DA-E094-3E4B-B0D2-92314BA07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5E7E55-E938-9B4C-89DF-93024484FB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F5648C0-E743-C841-B45F-E71095170668}"/>
              </a:ext>
            </a:extLst>
          </p:cNvPr>
          <p:cNvSpPr/>
          <p:nvPr/>
        </p:nvSpPr>
        <p:spPr>
          <a:xfrm>
            <a:off x="838199" y="628233"/>
            <a:ext cx="6871637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000" dirty="0">
                <a:solidFill>
                  <a:srgbClr val="FAA429"/>
                </a:solidFill>
                <a:latin typeface="Gotham Medium" pitchFamily="2" charset="0"/>
                <a:cs typeface="Gotham Medium" pitchFamily="2" charset="0"/>
              </a:rPr>
              <a:t>ABOUT THE INTERNATIONAL CHAMBER </a:t>
            </a:r>
            <a:br>
              <a:rPr lang="en-US" sz="2000" dirty="0">
                <a:solidFill>
                  <a:srgbClr val="FAA429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sz="2000" dirty="0">
                <a:solidFill>
                  <a:srgbClr val="FAA429"/>
                </a:solidFill>
                <a:latin typeface="Gotham Medium" pitchFamily="2" charset="0"/>
                <a:cs typeface="Gotham Medium" pitchFamily="2" charset="0"/>
              </a:rPr>
              <a:t>OF COMMERCE (ICC) </a:t>
            </a:r>
            <a:endParaRPr lang="en-US" dirty="0">
              <a:solidFill>
                <a:srgbClr val="FAA429"/>
              </a:solidFill>
              <a:latin typeface="Gotham Medium" pitchFamily="2" charset="0"/>
              <a:cs typeface="Gotham Medium" pitchFamily="2" charset="0"/>
            </a:endParaRPr>
          </a:p>
          <a:p>
            <a:pPr fontAlgn="base"/>
            <a:r>
              <a:rPr lang="en-US" sz="20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The International Chamber of Commerce (ICC) </a:t>
            </a:r>
            <a:br>
              <a:rPr lang="en-US" sz="20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</a:br>
            <a:r>
              <a:rPr lang="en-US" sz="20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is the institutional representative of more than </a:t>
            </a:r>
            <a:br>
              <a:rPr lang="en-US" sz="20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</a:br>
            <a:r>
              <a:rPr lang="en-US" sz="20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45 million companies in over 100 countries. ICC’s core mission is to make business work for everyone, every day, everywhere. Through a unique mix </a:t>
            </a:r>
            <a:br>
              <a:rPr lang="en-US" sz="20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</a:br>
            <a:r>
              <a:rPr lang="en-US" sz="20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of advocacy, solutions and standard setting, we promote international trade, responsible business conduct and a global approach to regulation, </a:t>
            </a:r>
            <a:br>
              <a:rPr lang="en-US" sz="20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</a:br>
            <a:r>
              <a:rPr lang="en-US" sz="20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in addition to providing market-leading dispute resolution services. Our members include many </a:t>
            </a:r>
            <a:br>
              <a:rPr lang="en-US" sz="20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</a:br>
            <a:r>
              <a:rPr lang="en-US" sz="20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of the world’s leading companies, SMEs, business associations and local chambers of commerce. </a:t>
            </a:r>
          </a:p>
          <a:p>
            <a:pPr fontAlgn="base"/>
            <a:r>
              <a:rPr lang="en-US" sz="20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 </a:t>
            </a:r>
          </a:p>
          <a:p>
            <a:pPr fontAlgn="base"/>
            <a:r>
              <a:rPr lang="en-US" sz="2000" dirty="0" err="1">
                <a:solidFill>
                  <a:schemeClr val="bg1"/>
                </a:solidFill>
                <a:latin typeface="Gotham Book" pitchFamily="2" charset="0"/>
                <a:cs typeface="Gotham Book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www.iccwbo.org</a:t>
            </a:r>
            <a:endParaRPr lang="en-US" sz="2000" dirty="0">
              <a:solidFill>
                <a:schemeClr val="bg1"/>
              </a:solidFill>
              <a:latin typeface="Gotham Book" pitchFamily="2" charset="0"/>
              <a:cs typeface="Gotham Book" pitchFamily="2" charset="0"/>
            </a:endParaRPr>
          </a:p>
          <a:p>
            <a:pPr fontAlgn="base"/>
            <a:r>
              <a:rPr lang="en-US" sz="20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Follow us on Twitter: </a:t>
            </a:r>
            <a:r>
              <a:rPr lang="en-US" sz="20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US" sz="2000" dirty="0" err="1">
                <a:solidFill>
                  <a:schemeClr val="bg1"/>
                </a:solidFill>
                <a:latin typeface="Gotham Book" pitchFamily="2" charset="0"/>
                <a:cs typeface="Gotham Book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iccwbo</a:t>
            </a:r>
            <a:r>
              <a:rPr lang="en-US" sz="20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endParaRPr lang="en-US" sz="2000" dirty="0">
              <a:solidFill>
                <a:schemeClr val="bg1"/>
              </a:solidFill>
              <a:latin typeface="Gotham Book" pitchFamily="2" charset="0"/>
              <a:cs typeface="Gotham Book" pitchFamily="2" charset="0"/>
            </a:endParaRPr>
          </a:p>
          <a:p>
            <a:pPr fontAlgn="base"/>
            <a:r>
              <a:rPr lang="en-US" sz="28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 </a:t>
            </a:r>
            <a:endParaRPr lang="en-US" dirty="0">
              <a:solidFill>
                <a:schemeClr val="bg1"/>
              </a:solidFill>
              <a:effectLst/>
              <a:latin typeface="Gotham Book" pitchFamily="2" charset="0"/>
              <a:cs typeface="Gotham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1333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ICC generic">
      <a:dk1>
        <a:srgbClr val="364148"/>
      </a:dk1>
      <a:lt1>
        <a:srgbClr val="FFFFFF"/>
      </a:lt1>
      <a:dk2>
        <a:srgbClr val="0063A7"/>
      </a:dk2>
      <a:lt2>
        <a:srgbClr val="86BBE6"/>
      </a:lt2>
      <a:accent1>
        <a:srgbClr val="00BCE6"/>
      </a:accent1>
      <a:accent2>
        <a:srgbClr val="FAA328"/>
      </a:accent2>
      <a:accent3>
        <a:srgbClr val="A4CF4F"/>
      </a:accent3>
      <a:accent4>
        <a:srgbClr val="00A790"/>
      </a:accent4>
      <a:accent5>
        <a:srgbClr val="626569"/>
      </a:accent5>
      <a:accent6>
        <a:srgbClr val="868686"/>
      </a:accent6>
      <a:hlink>
        <a:srgbClr val="0063A7"/>
      </a:hlink>
      <a:folHlink>
        <a:srgbClr val="0063A7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ICC generic">
      <a:dk1>
        <a:srgbClr val="364148"/>
      </a:dk1>
      <a:lt1>
        <a:srgbClr val="FFFFFF"/>
      </a:lt1>
      <a:dk2>
        <a:srgbClr val="0063A7"/>
      </a:dk2>
      <a:lt2>
        <a:srgbClr val="86BBE6"/>
      </a:lt2>
      <a:accent1>
        <a:srgbClr val="00BCE6"/>
      </a:accent1>
      <a:accent2>
        <a:srgbClr val="FAA328"/>
      </a:accent2>
      <a:accent3>
        <a:srgbClr val="A4CF4F"/>
      </a:accent3>
      <a:accent4>
        <a:srgbClr val="00A790"/>
      </a:accent4>
      <a:accent5>
        <a:srgbClr val="626569"/>
      </a:accent5>
      <a:accent6>
        <a:srgbClr val="868686"/>
      </a:accent6>
      <a:hlink>
        <a:srgbClr val="0063A7"/>
      </a:hlink>
      <a:folHlink>
        <a:srgbClr val="0063A7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ICC generic">
      <a:dk1>
        <a:srgbClr val="364148"/>
      </a:dk1>
      <a:lt1>
        <a:srgbClr val="FFFFFF"/>
      </a:lt1>
      <a:dk2>
        <a:srgbClr val="0063A7"/>
      </a:dk2>
      <a:lt2>
        <a:srgbClr val="86BBE6"/>
      </a:lt2>
      <a:accent1>
        <a:srgbClr val="00BCE6"/>
      </a:accent1>
      <a:accent2>
        <a:srgbClr val="FAA328"/>
      </a:accent2>
      <a:accent3>
        <a:srgbClr val="A4CF4F"/>
      </a:accent3>
      <a:accent4>
        <a:srgbClr val="00A790"/>
      </a:accent4>
      <a:accent5>
        <a:srgbClr val="626569"/>
      </a:accent5>
      <a:accent6>
        <a:srgbClr val="868686"/>
      </a:accent6>
      <a:hlink>
        <a:srgbClr val="0063A7"/>
      </a:hlink>
      <a:folHlink>
        <a:srgbClr val="0063A7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ICC generic">
      <a:dk1>
        <a:srgbClr val="364148"/>
      </a:dk1>
      <a:lt1>
        <a:srgbClr val="FFFFFF"/>
      </a:lt1>
      <a:dk2>
        <a:srgbClr val="0063A7"/>
      </a:dk2>
      <a:lt2>
        <a:srgbClr val="86BBE6"/>
      </a:lt2>
      <a:accent1>
        <a:srgbClr val="00BCE6"/>
      </a:accent1>
      <a:accent2>
        <a:srgbClr val="FAA328"/>
      </a:accent2>
      <a:accent3>
        <a:srgbClr val="A4CF4F"/>
      </a:accent3>
      <a:accent4>
        <a:srgbClr val="00A790"/>
      </a:accent4>
      <a:accent5>
        <a:srgbClr val="626569"/>
      </a:accent5>
      <a:accent6>
        <a:srgbClr val="868686"/>
      </a:accent6>
      <a:hlink>
        <a:srgbClr val="0063A7"/>
      </a:hlink>
      <a:folHlink>
        <a:srgbClr val="0063A7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Custom Design">
  <a:themeElements>
    <a:clrScheme name="ICC generic">
      <a:dk1>
        <a:srgbClr val="364148"/>
      </a:dk1>
      <a:lt1>
        <a:srgbClr val="FFFFFF"/>
      </a:lt1>
      <a:dk2>
        <a:srgbClr val="0063A7"/>
      </a:dk2>
      <a:lt2>
        <a:srgbClr val="86BBE6"/>
      </a:lt2>
      <a:accent1>
        <a:srgbClr val="00BCE6"/>
      </a:accent1>
      <a:accent2>
        <a:srgbClr val="FAA328"/>
      </a:accent2>
      <a:accent3>
        <a:srgbClr val="A4CF4F"/>
      </a:accent3>
      <a:accent4>
        <a:srgbClr val="00A790"/>
      </a:accent4>
      <a:accent5>
        <a:srgbClr val="626569"/>
      </a:accent5>
      <a:accent6>
        <a:srgbClr val="868686"/>
      </a:accent6>
      <a:hlink>
        <a:srgbClr val="0063A7"/>
      </a:hlink>
      <a:folHlink>
        <a:srgbClr val="0063A7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Custom Design">
  <a:themeElements>
    <a:clrScheme name="ICC generic">
      <a:dk1>
        <a:srgbClr val="364148"/>
      </a:dk1>
      <a:lt1>
        <a:srgbClr val="FFFFFF"/>
      </a:lt1>
      <a:dk2>
        <a:srgbClr val="0063A7"/>
      </a:dk2>
      <a:lt2>
        <a:srgbClr val="86BBE6"/>
      </a:lt2>
      <a:accent1>
        <a:srgbClr val="00BCE6"/>
      </a:accent1>
      <a:accent2>
        <a:srgbClr val="FAA328"/>
      </a:accent2>
      <a:accent3>
        <a:srgbClr val="A4CF4F"/>
      </a:accent3>
      <a:accent4>
        <a:srgbClr val="00A790"/>
      </a:accent4>
      <a:accent5>
        <a:srgbClr val="626569"/>
      </a:accent5>
      <a:accent6>
        <a:srgbClr val="868686"/>
      </a:accent6>
      <a:hlink>
        <a:srgbClr val="0063A7"/>
      </a:hlink>
      <a:folHlink>
        <a:srgbClr val="0063A7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E3D1B2D00823408CE8450BC0946B1D" ma:contentTypeVersion="14" ma:contentTypeDescription="Create a new document." ma:contentTypeScope="" ma:versionID="05276382ccac13e998fe41065e2125f1">
  <xsd:schema xmlns:xsd="http://www.w3.org/2001/XMLSchema" xmlns:xs="http://www.w3.org/2001/XMLSchema" xmlns:p="http://schemas.microsoft.com/office/2006/metadata/properties" xmlns:ns2="6e0672cc-2b49-4aef-a692-9dbb21d7e3f3" xmlns:ns3="465ae127-5d1e-48f1-8bba-a4710e9de403" xmlns:ns4="598f140b-4145-4024-8bcc-6d7083f15a24" xmlns:ns5="42195723-b6d9-4926-97c3-bdd7cf343cf8" targetNamespace="http://schemas.microsoft.com/office/2006/metadata/properties" ma:root="true" ma:fieldsID="b25eeabc45c86300dc0c40143a5f5953" ns2:_="" ns3:_="" ns4:_="" ns5:_="">
    <xsd:import namespace="6e0672cc-2b49-4aef-a692-9dbb21d7e3f3"/>
    <xsd:import namespace="465ae127-5d1e-48f1-8bba-a4710e9de403"/>
    <xsd:import namespace="598f140b-4145-4024-8bcc-6d7083f15a24"/>
    <xsd:import namespace="42195723-b6d9-4926-97c3-bdd7cf343cf8"/>
    <xsd:element name="properties">
      <xsd:complexType>
        <xsd:sequence>
          <xsd:element name="documentManagement">
            <xsd:complexType>
              <xsd:all>
                <xsd:element ref="ns2:cd566fe4f739453c890791ece589dd09" minOccurs="0"/>
                <xsd:element ref="ns4:TaxCatchAll" minOccurs="0"/>
                <xsd:element ref="ns5:MediaServiceMetadata" minOccurs="0"/>
                <xsd:element ref="ns5:MediaServiceFastMetadata" minOccurs="0"/>
                <xsd:element ref="ns5:MediaServiceAutoKeyPoints" minOccurs="0"/>
                <xsd:element ref="ns5:MediaServiceKeyPoints" minOccurs="0"/>
                <xsd:element ref="ns5:MediaServiceDateTaken" minOccurs="0"/>
                <xsd:element ref="ns3:SharedWithUsers" minOccurs="0"/>
                <xsd:element ref="ns3:SharedWithDetails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0672cc-2b49-4aef-a692-9dbb21d7e3f3" elementFormDefault="qualified">
    <xsd:import namespace="http://schemas.microsoft.com/office/2006/documentManagement/types"/>
    <xsd:import namespace="http://schemas.microsoft.com/office/infopath/2007/PartnerControls"/>
    <xsd:element name="cd566fe4f739453c890791ece589dd09" ma:index="8" nillable="true" ma:taxonomy="true" ma:internalName="cd566fe4f739453c890791ece589dd09" ma:taxonomyFieldName="Provenance" ma:displayName="Provenance" ma:default="" ma:fieldId="{cd566fe4-f739-453c-8907-91ece589dd09}" ma:sspId="b34d393a-c683-4ae6-92a3-16801d27c9b4" ma:termSetId="9e01a060-767e-4e44-bf53-df9ed62d733e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5ae127-5d1e-48f1-8bba-a4710e9de40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8f140b-4145-4024-8bcc-6d7083f15a24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91108c5b-dc04-4112-92d3-dfe3254644ac}" ma:internalName="TaxCatchAll" ma:showField="CatchAllData" ma:web="465ae127-5d1e-48f1-8bba-a4710e9de4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95723-b6d9-4926-97c3-bdd7cf343c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8f140b-4145-4024-8bcc-6d7083f15a24"/>
    <cd566fe4f739453c890791ece589dd09 xmlns="6e0672cc-2b49-4aef-a692-9dbb21d7e3f3">
      <Terms xmlns="http://schemas.microsoft.com/office/infopath/2007/PartnerControls"/>
    </cd566fe4f739453c890791ece589dd09>
  </documentManagement>
</p:properties>
</file>

<file path=customXml/itemProps1.xml><?xml version="1.0" encoding="utf-8"?>
<ds:datastoreItem xmlns:ds="http://schemas.openxmlformats.org/officeDocument/2006/customXml" ds:itemID="{87DAD1F0-809A-4546-B43E-CA2092FC8C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3CA838-FC3D-40E5-A3B2-7DF49B039A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0672cc-2b49-4aef-a692-9dbb21d7e3f3"/>
    <ds:schemaRef ds:uri="465ae127-5d1e-48f1-8bba-a4710e9de403"/>
    <ds:schemaRef ds:uri="598f140b-4145-4024-8bcc-6d7083f15a24"/>
    <ds:schemaRef ds:uri="42195723-b6d9-4926-97c3-bdd7cf343c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49CCE5-09CB-421B-A2C8-34ED6CE977D1}">
  <ds:schemaRefs>
    <ds:schemaRef ds:uri="598f140b-4145-4024-8bcc-6d7083f15a24"/>
    <ds:schemaRef ds:uri="http://purl.org/dc/elements/1.1/"/>
    <ds:schemaRef ds:uri="6e0672cc-2b49-4aef-a692-9dbb21d7e3f3"/>
    <ds:schemaRef ds:uri="465ae127-5d1e-48f1-8bba-a4710e9de403"/>
    <ds:schemaRef ds:uri="http://schemas.microsoft.com/office/infopath/2007/PartnerControls"/>
    <ds:schemaRef ds:uri="http://purl.org/dc/terms/"/>
    <ds:schemaRef ds:uri="42195723-b6d9-4926-97c3-bdd7cf343cf8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</TotalTime>
  <Words>818</Words>
  <Application>Microsoft Office PowerPoint</Application>
  <PresentationFormat>Widescreen</PresentationFormat>
  <Paragraphs>138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Arial</vt:lpstr>
      <vt:lpstr>Calibri</vt:lpstr>
      <vt:lpstr>Calibri Light</vt:lpstr>
      <vt:lpstr>Gotham Book</vt:lpstr>
      <vt:lpstr>Gotham Medium</vt:lpstr>
      <vt:lpstr>Custom Design</vt:lpstr>
      <vt:lpstr>1_Custom Design</vt:lpstr>
      <vt:lpstr>Conception personnalisée</vt:lpstr>
      <vt:lpstr>1_Office Theme</vt:lpstr>
      <vt:lpstr>4_Custom Design</vt:lpstr>
      <vt:lpstr>2_Office Theme</vt:lpstr>
      <vt:lpstr>2_Custom Design</vt:lpstr>
      <vt:lpstr>3_Custom Design</vt:lpstr>
      <vt:lpstr>DIGITAL TRADE  ROADMAP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Driving a future for digital trade  in financial services  ROADMAP A communication tool to align policies</dc:title>
  <dc:creator>BISCHOF David</dc:creator>
  <cp:keywords>External Communication</cp:keywords>
  <cp:lastModifiedBy>Chris Southworth</cp:lastModifiedBy>
  <cp:revision>534</cp:revision>
  <cp:lastPrinted>2020-05-11T08:03:19Z</cp:lastPrinted>
  <dcterms:created xsi:type="dcterms:W3CDTF">2019-08-14T08:58:46Z</dcterms:created>
  <dcterms:modified xsi:type="dcterms:W3CDTF">2020-05-20T11:59:40Z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2018-06-19T00:00:00Z</vt:filetime>
  </property>
  <property fmtid="{D5CDD505-2E9C-101B-9397-08002B2CF9AE}" pid="3" name="Creator">
    <vt:lpwstr>Adobe InDesign CC 13.1 (Macintosh)</vt:lpwstr>
  </property>
  <property fmtid="{D5CDD505-2E9C-101B-9397-08002B2CF9AE}" pid="4" name="LastSaved">
    <vt:filetime>2018-09-13T00:00:00Z</vt:filetime>
  </property>
  <property fmtid="{D5CDD505-2E9C-101B-9397-08002B2CF9AE}" pid="5" name="TitusGUID">
    <vt:lpwstr>5e459811-8d50-4a45-b5c1-de0276d88af2</vt:lpwstr>
  </property>
  <property fmtid="{D5CDD505-2E9C-101B-9397-08002B2CF9AE}" pid="6" name="db.comClassification">
    <vt:lpwstr>External Communication</vt:lpwstr>
  </property>
  <property fmtid="{D5CDD505-2E9C-101B-9397-08002B2CF9AE}" pid="7" name="ContentTypeId">
    <vt:lpwstr>0x010100C9E3D1B2D00823408CE8450BC0946B1D</vt:lpwstr>
  </property>
  <property fmtid="{D5CDD505-2E9C-101B-9397-08002B2CF9AE}" pid="8" name="Order">
    <vt:r8>100</vt:r8>
  </property>
  <property fmtid="{D5CDD505-2E9C-101B-9397-08002B2CF9AE}" pid="9" name="Provenance">
    <vt:lpwstr/>
  </property>
</Properties>
</file>