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4397" r:id="rId5"/>
    <p:sldId id="4398" r:id="rId6"/>
    <p:sldId id="4390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A25685-33C3-4B2E-8BFE-36AB4D14D0EC}" v="1" dt="2020-04-15T10:49:57.8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FB63C-816E-4A7E-B9FA-D236C38DEB67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6F7CC-E221-472A-B2F3-43A77782A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32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C0BFA-5B2D-4BA6-BABF-5DD463B9CB28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9459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1D5C9D-C801-463B-B775-742922319D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6811355-3A76-491C-A1B5-68296D8942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052BFE-B33E-4F3A-A3C7-DFF5A71FA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03AE-40B8-4579-996D-59A3B0EB7CA2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EA5480D-93F8-445B-BCA8-53B039E49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0F834C5-BBA1-45E6-8D33-2D675C1DE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201C-329D-4112-A084-33FA3F2BB9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687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B90567-3EC1-49AA-898A-00D990BC1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B4F6B22-501C-4DEA-96F0-2685F269E6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FC5ED3-0494-42D6-801D-D17270CA6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03AE-40B8-4579-996D-59A3B0EB7CA2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AAD9F-2CCB-4296-9B7F-865A311F1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0075623-1281-46C6-894E-EF3B69501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201C-329D-4112-A084-33FA3F2BB9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246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AD06966-99EF-491A-A3B2-ACD10F453A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05D3ADC-11AF-4C81-8D66-8ED07C6EE2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820652B-2415-4B4E-B02F-F32742F36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03AE-40B8-4579-996D-59A3B0EB7CA2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E65E4A-6A58-41F8-9C13-C08241C6D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FF8A732-49DB-4A22-BE59-6F6EBDCC6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201C-329D-4112-A084-33FA3F2BB9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22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4"/>
          <p:cNvCxnSpPr>
            <a:cxnSpLocks/>
          </p:cNvCxnSpPr>
          <p:nvPr userDrawn="1"/>
        </p:nvCxnSpPr>
        <p:spPr>
          <a:xfrm>
            <a:off x="627102" y="1308263"/>
            <a:ext cx="525748" cy="0"/>
          </a:xfrm>
          <a:prstGeom prst="line">
            <a:avLst/>
          </a:prstGeom>
          <a:ln w="50800">
            <a:solidFill>
              <a:srgbClr val="117D3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add title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7EE4C7-CD50-4DFB-835D-61ED02B1F08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 hasCustomPrompt="1"/>
          </p:nvPr>
        </p:nvSpPr>
        <p:spPr/>
        <p:txBody>
          <a:bodyPr/>
          <a:lstStyle>
            <a:lvl1pPr>
              <a:defRPr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GB"/>
              <a:t>Click to add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xtDocInfo">
            <a:extLst>
              <a:ext uri="{FF2B5EF4-FFF2-40B4-BE49-F238E27FC236}">
                <a16:creationId xmlns:a16="http://schemas.microsoft.com/office/drawing/2014/main" id="{B38CC3DD-DB27-4732-8CB7-F30F5243AC46}"/>
              </a:ext>
            </a:extLst>
          </p:cNvPr>
          <p:cNvSpPr/>
          <p:nvPr userDrawn="1"/>
        </p:nvSpPr>
        <p:spPr>
          <a:xfrm>
            <a:off x="9372600" y="114300"/>
            <a:ext cx="2540000" cy="12700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r"/>
            <a:r>
              <a:rPr lang="en-GB" sz="400">
                <a:solidFill>
                  <a:srgbClr val="000000"/>
                </a:solidFill>
              </a:rPr>
              <a:t>ELT 200120    13/01/20 v1.0</a:t>
            </a:r>
            <a:endParaRPr lang="en-GB" sz="400" dirty="0" err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60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F561BA-C138-4BC7-962D-A8D25FF46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098BD1C-A49B-4135-B8F7-56619390E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B41B51E-284A-42BF-9AD8-03D729EE4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03AE-40B8-4579-996D-59A3B0EB7CA2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4C754D8-7F56-4F7E-AAAB-6D58D7E56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9DBB854-C425-4FC8-B669-0CC93124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201C-329D-4112-A084-33FA3F2BB9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45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85182D-2C95-4445-BC70-650ECDB2F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7FD259D-A413-4219-BF3E-1B49CFA7E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19D0A59-43F4-471D-9698-344802FC7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03AE-40B8-4579-996D-59A3B0EB7CA2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B70BF54-F85A-40D2-8EC5-044102616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7693080-D1A9-4D8B-9627-62BC0A7DB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201C-329D-4112-A084-33FA3F2BB9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45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DFB266-6DCF-432D-9A82-9EE8C8CAB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EC072F4-FB8E-4133-9E44-DF0DF6E350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445B65A-2FDA-4D87-AAE7-D18726165D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9FC8730-10E1-4E07-9C0B-947369C39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03AE-40B8-4579-996D-59A3B0EB7CA2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C649C8-D655-4958-802D-50FF599FC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0462B8C-A805-4DC7-9111-38B377B08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201C-329D-4112-A084-33FA3F2BB9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223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2C43F5-B6C7-427A-BCAC-3D39F37C2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47A0F8-355E-40C3-A487-A21C3E8D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D4BF170-9F71-4A1B-B364-629BDE3D20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11C875F-B79B-4375-8C93-926350B1D4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A76D911-D8C7-41A9-8C53-B904CC2666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D5CC781-E543-4440-9EAD-D289A1434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03AE-40B8-4579-996D-59A3B0EB7CA2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7D8F0A0-D2C6-49EE-861A-4290AA4B6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705985C-B00E-41E5-9C78-C21D792D7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201C-329D-4112-A084-33FA3F2BB9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30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BABBB7-7C55-4E88-AFA6-484F0A9CF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6377A35-3ECA-4195-85BD-2536AAC9F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03AE-40B8-4579-996D-59A3B0EB7CA2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2D3BEC1-C21F-429C-A6AB-0FE37A6CA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1D54192-27EF-418C-A4B9-2D36148E6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201C-329D-4112-A084-33FA3F2BB9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256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62EE5A5-087E-47E5-8B85-213FD6895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03AE-40B8-4579-996D-59A3B0EB7CA2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FCC072E-5E42-440B-ABDA-BA95C5CFD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45CB531-67F4-4D07-915D-BCE674F67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201C-329D-4112-A084-33FA3F2BB9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649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F7F13E-3B7E-4087-B43D-60393104F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CE6FE78-48AF-4CAE-8D22-DD354399D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A661811-F21E-480E-B4F1-549FBAC4F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D3153CE-34D9-4AC2-B733-48BF09E61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03AE-40B8-4579-996D-59A3B0EB7CA2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AC4528E-4161-4486-B7D2-E1600481D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0F3BF64-B6E8-49D0-AC26-A7D6112CC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201C-329D-4112-A084-33FA3F2BB9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423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08D0781-E8B3-42CE-82E9-D793A33A2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0307BA8-1643-4637-A864-17D3F319E3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C07C29B-190E-4B49-B721-C910D5B9C2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FE0DB29-B4C9-4274-94CB-06BB9E6E7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03AE-40B8-4579-996D-59A3B0EB7CA2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5184F01-4947-4AA9-849B-E28EB62B0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84DD212-4D56-4D1A-AA93-8A7ED32B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201C-329D-4112-A084-33FA3F2BB9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119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12D218-EF68-47DB-85A4-B9B2F5ECA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899F364-597E-46A6-8022-95B5FE877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21520D0-A6B1-4B8D-9A95-56C2AF3F6B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103AE-40B8-4579-996D-59A3B0EB7CA2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434840C-415E-47F2-AF13-829A9BB111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E363B6B-97CC-4D92-B998-643A69AEAF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1201C-329D-4112-A084-33FA3F2BB9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11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8EAA7B-92C4-4BB1-ACFB-B2C8AD2B9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latshållare för innehåll 5" descr="En bild som visar skärmbild&#10;&#10;Automatiskt genererad beskrivning">
            <a:extLst>
              <a:ext uri="{FF2B5EF4-FFF2-40B4-BE49-F238E27FC236}">
                <a16:creationId xmlns:a16="http://schemas.microsoft.com/office/drawing/2014/main" id="{9909F1CA-D3C6-4D65-8647-78E5FDC602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7176" cy="7085912"/>
          </a:xfrm>
        </p:spPr>
      </p:pic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A769EB2-456F-4C34-AEA7-E13A9C9B6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21FF-30EF-46F1-BF8F-908CB4EB8FB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0815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7EDA436D-ABCE-419F-B1AE-F16B7E8F1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ICC </a:t>
            </a:r>
            <a:r>
              <a:rPr lang="en-GB" dirty="0" err="1"/>
              <a:t>och</a:t>
            </a:r>
            <a:r>
              <a:rPr lang="en-GB" dirty="0"/>
              <a:t> </a:t>
            </a:r>
            <a:r>
              <a:rPr lang="en-GB" dirty="0" err="1"/>
              <a:t>cirkuläritet</a:t>
            </a:r>
            <a:r>
              <a:rPr lang="en-GB" dirty="0"/>
              <a:t>, </a:t>
            </a:r>
            <a:r>
              <a:rPr lang="en-GB" dirty="0" err="1"/>
              <a:t>vad</a:t>
            </a:r>
            <a:r>
              <a:rPr lang="en-GB" dirty="0"/>
              <a:t> har </a:t>
            </a:r>
            <a:r>
              <a:rPr lang="en-GB" dirty="0" err="1"/>
              <a:t>hänt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gruppen</a:t>
            </a:r>
            <a:r>
              <a:rPr lang="en-GB" dirty="0"/>
              <a:t>?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FFA31A5-1F0F-45C2-BFD1-350925FFAE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7EE4C7-CD50-4DFB-835D-61ED02B1F08C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E1D50781-FF70-4BF1-B4CB-12A241E62B4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2018 Q4 uppstart för cirkulära gruppen</a:t>
            </a:r>
          </a:p>
          <a:p>
            <a:r>
              <a:rPr lang="sv-SE" dirty="0"/>
              <a:t>2019 Skanska, Stora Enso, Ragn-Sells huvudaktörer i arbetet med att kartlägga hinder </a:t>
            </a:r>
          </a:p>
          <a:p>
            <a:r>
              <a:rPr lang="sv-SE" dirty="0"/>
              <a:t>Oktober 2019 presentation av “</a:t>
            </a:r>
            <a:r>
              <a:rPr lang="sv-SE" dirty="0" err="1"/>
              <a:t>first</a:t>
            </a:r>
            <a:r>
              <a:rPr lang="sv-SE" dirty="0"/>
              <a:t> </a:t>
            </a:r>
            <a:r>
              <a:rPr lang="sv-SE" dirty="0" err="1"/>
              <a:t>findings</a:t>
            </a:r>
            <a:r>
              <a:rPr lang="sv-SE" dirty="0"/>
              <a:t>” på ICC kommissionsmöte I Paris, IKEA blir en del av arbetet</a:t>
            </a:r>
          </a:p>
          <a:p>
            <a:r>
              <a:rPr lang="sv-SE" dirty="0"/>
              <a:t>November 2019 IKEA, Stora Enso, Skanska och Ragn-Sells inbjuden att presentera hinder för </a:t>
            </a:r>
            <a:r>
              <a:rPr lang="sv-SE" dirty="0" err="1"/>
              <a:t>cirkuläritet</a:t>
            </a:r>
            <a:r>
              <a:rPr lang="sv-SE" dirty="0"/>
              <a:t> hos WTO I Geneve </a:t>
            </a:r>
          </a:p>
          <a:p>
            <a:r>
              <a:rPr lang="sv-SE" dirty="0"/>
              <a:t>Feb 2020, uppföljningsmöte med UD/Kommerskollegium </a:t>
            </a:r>
          </a:p>
          <a:p>
            <a:r>
              <a:rPr lang="sv-SE" dirty="0"/>
              <a:t>28:e Maj 2020, kommande möte fokuserar på hinder där IKEA, HM och Skanska skall presentera sina hinder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1319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ruta 22">
            <a:extLst>
              <a:ext uri="{FF2B5EF4-FFF2-40B4-BE49-F238E27FC236}">
                <a16:creationId xmlns:a16="http://schemas.microsoft.com/office/drawing/2014/main" id="{BBED08BA-2C28-4F02-A9DA-8CFA866755FB}"/>
              </a:ext>
            </a:extLst>
          </p:cNvPr>
          <p:cNvSpPr txBox="1"/>
          <p:nvPr/>
        </p:nvSpPr>
        <p:spPr>
          <a:xfrm>
            <a:off x="301501" y="237839"/>
            <a:ext cx="4338737" cy="646331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ICC </a:t>
            </a:r>
            <a:r>
              <a:rPr kumimoji="0" lang="sv-S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cirkuläritet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 kopplar till klimatfrågan – från WTO mötet</a:t>
            </a:r>
          </a:p>
        </p:txBody>
      </p:sp>
      <p:pic>
        <p:nvPicPr>
          <p:cNvPr id="12" name="Bildobjekt 11" descr="En bild som visar text, dagstidning&#10;&#10;Automatiskt genererad beskrivning">
            <a:extLst>
              <a:ext uri="{FF2B5EF4-FFF2-40B4-BE49-F238E27FC236}">
                <a16:creationId xmlns:a16="http://schemas.microsoft.com/office/drawing/2014/main" id="{2DC074FF-EC68-4728-A2A1-0FDA70DE08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867" y="1229460"/>
            <a:ext cx="3305348" cy="466033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Bildobjekt 15" descr="En bild som visar skärmbild&#10;&#10;Automatiskt genererad beskrivning">
            <a:extLst>
              <a:ext uri="{FF2B5EF4-FFF2-40B4-BE49-F238E27FC236}">
                <a16:creationId xmlns:a16="http://schemas.microsoft.com/office/drawing/2014/main" id="{AB30299D-B72E-4FB7-BA3B-12B5BA4172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977" y="991853"/>
            <a:ext cx="2132720" cy="25677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5" name="Bildobjekt 24" descr="En bild som visar skärmbild&#10;&#10;Automatiskt genererad beskrivning">
            <a:extLst>
              <a:ext uri="{FF2B5EF4-FFF2-40B4-BE49-F238E27FC236}">
                <a16:creationId xmlns:a16="http://schemas.microsoft.com/office/drawing/2014/main" id="{6F3D985F-D3B2-4707-B9AB-2F0C4238917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5015" y="358271"/>
            <a:ext cx="2678075" cy="44244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0" name="Bildobjekt 19" descr="En bild som visar skärmbild, text, dagstidning&#10;&#10;Automatiskt genererad beskrivning">
            <a:extLst>
              <a:ext uri="{FF2B5EF4-FFF2-40B4-BE49-F238E27FC236}">
                <a16:creationId xmlns:a16="http://schemas.microsoft.com/office/drawing/2014/main" id="{B66D09D3-49EA-4236-95CF-9A44C744E2F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0869" y="3527147"/>
            <a:ext cx="2345312" cy="2683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09993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0B87F277FC4A4A825B7C1D84800F52" ma:contentTypeVersion="13" ma:contentTypeDescription="Create a new document." ma:contentTypeScope="" ma:versionID="25d4e1c9f20dc0e62d47dc89d2618fcd">
  <xsd:schema xmlns:xsd="http://www.w3.org/2001/XMLSchema" xmlns:xs="http://www.w3.org/2001/XMLSchema" xmlns:p="http://schemas.microsoft.com/office/2006/metadata/properties" xmlns:ns3="da4ebcd7-eceb-4b8c-b65b-c27917814a19" xmlns:ns4="f167c71d-1987-421f-8ae5-cfc8bdb9e3f1" targetNamespace="http://schemas.microsoft.com/office/2006/metadata/properties" ma:root="true" ma:fieldsID="fe8fb9cb9184a2cb1c2b998ca8bfd9a0" ns3:_="" ns4:_="">
    <xsd:import namespace="da4ebcd7-eceb-4b8c-b65b-c27917814a19"/>
    <xsd:import namespace="f167c71d-1987-421f-8ae5-cfc8bdb9e3f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4ebcd7-eceb-4b8c-b65b-c27917814a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67c71d-1987-421f-8ae5-cfc8bdb9e3f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79AE80-3928-4157-A2AB-12A51D7936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1706F8A-0143-43BC-8917-9A7173928E75}">
  <ds:schemaRefs>
    <ds:schemaRef ds:uri="da4ebcd7-eceb-4b8c-b65b-c27917814a19"/>
    <ds:schemaRef ds:uri="http://purl.org/dc/elements/1.1/"/>
    <ds:schemaRef ds:uri="http://schemas.microsoft.com/office/2006/metadata/properties"/>
    <ds:schemaRef ds:uri="f167c71d-1987-421f-8ae5-cfc8bdb9e3f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4E75B6E-7975-4D23-BF41-9649133038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4ebcd7-eceb-4b8c-b65b-c27917814a19"/>
    <ds:schemaRef ds:uri="f167c71d-1987-421f-8ae5-cfc8bdb9e3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111</Words>
  <Application>Microsoft Office PowerPoint</Application>
  <PresentationFormat>Bredbild</PresentationFormat>
  <Paragraphs>11</Paragraphs>
  <Slides>3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Corbel</vt:lpstr>
      <vt:lpstr>Office-tema</vt:lpstr>
      <vt:lpstr>PowerPoint-presentation</vt:lpstr>
      <vt:lpstr>ICC och cirkuläritet, vad har hänt i gruppen?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ICC och cirkuläritet, vad har hänt I gruppen?</dc:title>
  <dc:creator>Pär Larshans</dc:creator>
  <cp:lastModifiedBy>Pär Larshans</cp:lastModifiedBy>
  <cp:revision>1</cp:revision>
  <dcterms:created xsi:type="dcterms:W3CDTF">2020-04-15T10:47:53Z</dcterms:created>
  <dcterms:modified xsi:type="dcterms:W3CDTF">2020-04-15T13:16:45Z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141ac2f-dcca-4e87-81f1-136d12e1920e_Enabled">
    <vt:lpwstr>True</vt:lpwstr>
  </property>
  <property fmtid="{D5CDD505-2E9C-101B-9397-08002B2CF9AE}" pid="3" name="MSIP_Label_c141ac2f-dcca-4e87-81f1-136d12e1920e_SiteId">
    <vt:lpwstr>809d82ab-c4a1-4f5d-8384-ad701f67e3f5</vt:lpwstr>
  </property>
  <property fmtid="{D5CDD505-2E9C-101B-9397-08002B2CF9AE}" pid="4" name="MSIP_Label_c141ac2f-dcca-4e87-81f1-136d12e1920e_Owner">
    <vt:lpwstr>par.larshans@ragnsells.com</vt:lpwstr>
  </property>
  <property fmtid="{D5CDD505-2E9C-101B-9397-08002B2CF9AE}" pid="5" name="MSIP_Label_c141ac2f-dcca-4e87-81f1-136d12e1920e_SetDate">
    <vt:lpwstr>2020-04-15T10:49:13.8889516Z</vt:lpwstr>
  </property>
  <property fmtid="{D5CDD505-2E9C-101B-9397-08002B2CF9AE}" pid="6" name="MSIP_Label_c141ac2f-dcca-4e87-81f1-136d12e1920e_Name">
    <vt:lpwstr>Internal</vt:lpwstr>
  </property>
  <property fmtid="{D5CDD505-2E9C-101B-9397-08002B2CF9AE}" pid="7" name="MSIP_Label_c141ac2f-dcca-4e87-81f1-136d12e1920e_Application">
    <vt:lpwstr>Microsoft Azure Information Protection</vt:lpwstr>
  </property>
  <property fmtid="{D5CDD505-2E9C-101B-9397-08002B2CF9AE}" pid="8" name="MSIP_Label_c141ac2f-dcca-4e87-81f1-136d12e1920e_ActionId">
    <vt:lpwstr>dd4019ce-8317-4224-9108-dc046055d780</vt:lpwstr>
  </property>
  <property fmtid="{D5CDD505-2E9C-101B-9397-08002B2CF9AE}" pid="9" name="MSIP_Label_c141ac2f-dcca-4e87-81f1-136d12e1920e_Extended_MSFT_Method">
    <vt:lpwstr>Automatic</vt:lpwstr>
  </property>
  <property fmtid="{D5CDD505-2E9C-101B-9397-08002B2CF9AE}" pid="10" name="Sensitivity">
    <vt:lpwstr>Internal</vt:lpwstr>
  </property>
  <property fmtid="{D5CDD505-2E9C-101B-9397-08002B2CF9AE}" pid="11" name="ContentTypeId">
    <vt:lpwstr>0x010100060B87F277FC4A4A825B7C1D84800F52</vt:lpwstr>
  </property>
</Properties>
</file>