
<file path=[Content_Types].xml><?xml version="1.0" encoding="utf-8"?>
<Types xmlns="http://schemas.openxmlformats.org/package/2006/content-types">
  <Default Extension="jpeg" ContentType="image/jpeg"/>
  <Default Extension="pdf" ContentType="application/pd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</p:sldMasterIdLst>
  <p:notesMasterIdLst>
    <p:notesMasterId r:id="rId15"/>
  </p:notesMasterIdLst>
  <p:sldIdLst>
    <p:sldId id="256" r:id="rId8"/>
    <p:sldId id="1536" r:id="rId9"/>
    <p:sldId id="1534" r:id="rId10"/>
    <p:sldId id="1528" r:id="rId11"/>
    <p:sldId id="1529" r:id="rId12"/>
    <p:sldId id="1530" r:id="rId13"/>
    <p:sldId id="261" r:id="rId14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343" userDrawn="1">
          <p15:clr>
            <a:srgbClr val="A4A3A4"/>
          </p15:clr>
        </p15:guide>
        <p15:guide id="3" orient="horz" pos="424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ISCHOF David" initials="BD" lastIdx="1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A429"/>
    <a:srgbClr val="0077C8"/>
    <a:srgbClr val="A86604"/>
    <a:srgbClr val="99C21E"/>
    <a:srgbClr val="00B0F0"/>
    <a:srgbClr val="82B9E6"/>
    <a:srgbClr val="AFD2EF"/>
    <a:srgbClr val="15346D"/>
    <a:srgbClr val="133167"/>
    <a:srgbClr val="1B4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68" autoAdjust="0"/>
    <p:restoredTop sz="93807" autoAdjust="0"/>
  </p:normalViewPr>
  <p:slideViewPr>
    <p:cSldViewPr>
      <p:cViewPr varScale="1">
        <p:scale>
          <a:sx n="122" d="100"/>
          <a:sy n="122" d="100"/>
        </p:scale>
        <p:origin x="540" y="102"/>
      </p:cViewPr>
      <p:guideLst>
        <p:guide pos="2343"/>
        <p:guide orient="horz" pos="42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160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8532" cy="351698"/>
          </a:xfrm>
          <a:prstGeom prst="rect">
            <a:avLst/>
          </a:prstGeom>
        </p:spPr>
        <p:txBody>
          <a:bodyPr vert="horz" lIns="81674" tIns="40837" rIns="81674" bIns="40837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6488" y="0"/>
            <a:ext cx="4027152" cy="351698"/>
          </a:xfrm>
          <a:prstGeom prst="rect">
            <a:avLst/>
          </a:prstGeom>
        </p:spPr>
        <p:txBody>
          <a:bodyPr vert="horz" lIns="81674" tIns="40837" rIns="81674" bIns="40837" rtlCol="0"/>
          <a:lstStyle>
            <a:lvl1pPr algn="r">
              <a:defRPr sz="1100"/>
            </a:lvl1pPr>
          </a:lstStyle>
          <a:p>
            <a:fld id="{131E89A9-ABE4-1446-890B-456A5E495A40}" type="datetimeFigureOut">
              <a:rPr lang="en-US" smtClean="0"/>
              <a:pPr/>
              <a:t>10/16/2019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1674" tIns="40837" rIns="81674" bIns="4083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192" y="3374234"/>
            <a:ext cx="7436016" cy="2760603"/>
          </a:xfrm>
          <a:prstGeom prst="rect">
            <a:avLst/>
          </a:prstGeom>
        </p:spPr>
        <p:txBody>
          <a:bodyPr vert="horz" lIns="81674" tIns="40837" rIns="81674" bIns="4083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58704"/>
            <a:ext cx="4028532" cy="351697"/>
          </a:xfrm>
          <a:prstGeom prst="rect">
            <a:avLst/>
          </a:prstGeom>
        </p:spPr>
        <p:txBody>
          <a:bodyPr vert="horz" lIns="81674" tIns="40837" rIns="81674" bIns="40837" rtlCol="0" anchor="b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6488" y="6658704"/>
            <a:ext cx="4027152" cy="351697"/>
          </a:xfrm>
          <a:prstGeom prst="rect">
            <a:avLst/>
          </a:prstGeom>
        </p:spPr>
        <p:txBody>
          <a:bodyPr vert="horz" lIns="81674" tIns="40837" rIns="81674" bIns="40837" rtlCol="0" anchor="b"/>
          <a:lstStyle>
            <a:lvl1pPr algn="r">
              <a:defRPr sz="1100"/>
            </a:lvl1pPr>
          </a:lstStyle>
          <a:p>
            <a:fld id="{7626DD8F-8A82-744E-9F64-C4872646D8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629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26DD8F-8A82-744E-9F64-C4872646D87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345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26DD8F-8A82-744E-9F64-C4872646D87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605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26DD8F-8A82-744E-9F64-C4872646D87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454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26DD8F-8A82-744E-9F64-C4872646D87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563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59073-CB5F-4005-BA2D-4DAA5006F3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848"/>
            <a:ext cx="9144000" cy="2386768"/>
          </a:xfrm>
          <a:prstGeom prst="rect">
            <a:avLst/>
          </a:prstGeom>
        </p:spPr>
        <p:txBody>
          <a:bodyPr anchor="b"/>
          <a:lstStyle>
            <a:lvl1pPr algn="ctr">
              <a:defRPr sz="544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D37104-E198-41E2-9D9E-E22DDCD51D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1747"/>
            <a:ext cx="9144000" cy="16554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76"/>
            </a:lvl1pPr>
            <a:lvl2pPr marL="414582" indent="0" algn="ctr">
              <a:buNone/>
              <a:defRPr sz="1814"/>
            </a:lvl2pPr>
            <a:lvl3pPr marL="829163" indent="0" algn="ctr">
              <a:buNone/>
              <a:defRPr sz="1632"/>
            </a:lvl3pPr>
            <a:lvl4pPr marL="1243744" indent="0" algn="ctr">
              <a:buNone/>
              <a:defRPr sz="1451"/>
            </a:lvl4pPr>
            <a:lvl5pPr marL="1658326" indent="0" algn="ctr">
              <a:buNone/>
              <a:defRPr sz="1451"/>
            </a:lvl5pPr>
            <a:lvl6pPr marL="2072908" indent="0" algn="ctr">
              <a:buNone/>
              <a:defRPr sz="1451"/>
            </a:lvl6pPr>
            <a:lvl7pPr marL="2487488" indent="0" algn="ctr">
              <a:buNone/>
              <a:defRPr sz="1451"/>
            </a:lvl7pPr>
            <a:lvl8pPr marL="2902069" indent="0" algn="ctr">
              <a:buNone/>
              <a:defRPr sz="1451"/>
            </a:lvl8pPr>
            <a:lvl9pPr marL="3316651" indent="0" algn="ctr">
              <a:buNone/>
              <a:defRPr sz="1451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FD5D73-7B72-43BD-98B0-C88A13FABA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020" y="6357038"/>
            <a:ext cx="2743924" cy="364206"/>
          </a:xfrm>
          <a:prstGeom prst="rect">
            <a:avLst/>
          </a:prstGeom>
        </p:spPr>
        <p:txBody>
          <a:bodyPr/>
          <a:lstStyle/>
          <a:p>
            <a:fld id="{0A95651F-75D0-43F3-A3D8-85FAEA3D26B6}" type="datetimeFigureOut">
              <a:rPr lang="en-US" smtClean="0"/>
              <a:pPr/>
              <a:t>10/16/2019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BE9A08-E3D7-4465-AAAC-48BA325DE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058" y="6357038"/>
            <a:ext cx="4115886" cy="36420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0BDD8F-EB97-476A-8954-8AA085FE3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058" y="6357038"/>
            <a:ext cx="2743924" cy="364206"/>
          </a:xfrm>
          <a:prstGeom prst="rect">
            <a:avLst/>
          </a:prstGeom>
        </p:spPr>
        <p:txBody>
          <a:bodyPr/>
          <a:lstStyle/>
          <a:p>
            <a:fld id="{EEA6C775-07D1-4D3A-A0AE-DF6A94C366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940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E997B-423B-44C3-89A5-C8E76DC25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20" y="365646"/>
            <a:ext cx="10515962" cy="132438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743C66-9727-4C3B-8256-EF0A6BA508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020" y="1825345"/>
            <a:ext cx="10515962" cy="43517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ED39B6-FDA6-4DD1-8F6D-CF11729811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020" y="6357038"/>
            <a:ext cx="2743924" cy="364206"/>
          </a:xfrm>
          <a:prstGeom prst="rect">
            <a:avLst/>
          </a:prstGeom>
        </p:spPr>
        <p:txBody>
          <a:bodyPr/>
          <a:lstStyle/>
          <a:p>
            <a:fld id="{0A95651F-75D0-43F3-A3D8-85FAEA3D26B6}" type="datetimeFigureOut">
              <a:rPr lang="en-US" smtClean="0"/>
              <a:pPr/>
              <a:t>10/16/2019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ED65F-95E3-4FF0-8A38-30C67F946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058" y="6357038"/>
            <a:ext cx="4115886" cy="36420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A681D-0510-4BE0-A23F-981E0E308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058" y="6357038"/>
            <a:ext cx="2743924" cy="364206"/>
          </a:xfrm>
          <a:prstGeom prst="rect">
            <a:avLst/>
          </a:prstGeom>
        </p:spPr>
        <p:txBody>
          <a:bodyPr/>
          <a:lstStyle/>
          <a:p>
            <a:fld id="{EEA6C775-07D1-4D3A-A0AE-DF6A94C366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484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B4F270-380A-4846-9F90-6C45001C6C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5896" y="365645"/>
            <a:ext cx="2628086" cy="58114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22BEBA-0B90-4414-B818-C341173E0D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021" y="365645"/>
            <a:ext cx="7714119" cy="58114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686F1D-D4DD-400F-BF82-3BE887C4EB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020" y="6357038"/>
            <a:ext cx="2743924" cy="364206"/>
          </a:xfrm>
          <a:prstGeom prst="rect">
            <a:avLst/>
          </a:prstGeom>
        </p:spPr>
        <p:txBody>
          <a:bodyPr/>
          <a:lstStyle/>
          <a:p>
            <a:fld id="{0A95651F-75D0-43F3-A3D8-85FAEA3D26B6}" type="datetimeFigureOut">
              <a:rPr lang="en-US" smtClean="0"/>
              <a:pPr/>
              <a:t>10/16/2019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37B4B7-B4D8-45DE-867A-66A018896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058" y="6357038"/>
            <a:ext cx="4115886" cy="36420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F8021C-0C6A-4EEC-92CA-2A5763E9F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058" y="6357038"/>
            <a:ext cx="2743924" cy="364206"/>
          </a:xfrm>
          <a:prstGeom prst="rect">
            <a:avLst/>
          </a:prstGeom>
        </p:spPr>
        <p:txBody>
          <a:bodyPr/>
          <a:lstStyle/>
          <a:p>
            <a:fld id="{EEA6C775-07D1-4D3A-A0AE-DF6A94C366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49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B3386-2CCE-4E57-8682-4FF06E9713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848"/>
            <a:ext cx="9144000" cy="2386768"/>
          </a:xfrm>
        </p:spPr>
        <p:txBody>
          <a:bodyPr anchor="b"/>
          <a:lstStyle>
            <a:lvl1pPr algn="ctr">
              <a:defRPr sz="544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940184-EA73-47DD-9221-79ABF3E6C7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1747"/>
            <a:ext cx="9144000" cy="1655479"/>
          </a:xfrm>
        </p:spPr>
        <p:txBody>
          <a:bodyPr/>
          <a:lstStyle>
            <a:lvl1pPr marL="0" indent="0" algn="ctr">
              <a:buNone/>
              <a:defRPr sz="2176"/>
            </a:lvl1pPr>
            <a:lvl2pPr marL="414582" indent="0" algn="ctr">
              <a:buNone/>
              <a:defRPr sz="1814"/>
            </a:lvl2pPr>
            <a:lvl3pPr marL="829163" indent="0" algn="ctr">
              <a:buNone/>
              <a:defRPr sz="1632"/>
            </a:lvl3pPr>
            <a:lvl4pPr marL="1243744" indent="0" algn="ctr">
              <a:buNone/>
              <a:defRPr sz="1451"/>
            </a:lvl4pPr>
            <a:lvl5pPr marL="1658326" indent="0" algn="ctr">
              <a:buNone/>
              <a:defRPr sz="1451"/>
            </a:lvl5pPr>
            <a:lvl6pPr marL="2072908" indent="0" algn="ctr">
              <a:buNone/>
              <a:defRPr sz="1451"/>
            </a:lvl6pPr>
            <a:lvl7pPr marL="2487488" indent="0" algn="ctr">
              <a:buNone/>
              <a:defRPr sz="1451"/>
            </a:lvl7pPr>
            <a:lvl8pPr marL="2902069" indent="0" algn="ctr">
              <a:buNone/>
              <a:defRPr sz="1451"/>
            </a:lvl8pPr>
            <a:lvl9pPr marL="3316651" indent="0" algn="ctr">
              <a:buNone/>
              <a:defRPr sz="1451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19F17-D2F7-4BF8-87CC-742D4BBC4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1CE6E-AAAE-45CD-92D5-B8E42250CAD0}" type="datetimeFigureOut">
              <a:rPr lang="en-US" smtClean="0"/>
              <a:pPr/>
              <a:t>10/16/2019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CEAC1E-53CB-4E60-8019-527D5AD3C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1D682-49E9-4A82-8898-B69A837F1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F0B1B-63AD-4091-AE2C-AC4CF02D24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5425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479FB-F8D2-4952-B767-B3A960E81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23F92-743D-4995-8358-0B97BA0930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97EE2-4A9C-470E-A8D6-AA02BAECD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1CE6E-AAAE-45CD-92D5-B8E42250CAD0}" type="datetimeFigureOut">
              <a:rPr lang="en-US" smtClean="0"/>
              <a:pPr/>
              <a:t>10/16/2019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4B1DC9-DD9D-4ED2-A669-25EE451FD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6A83EB-58BA-4E58-8230-56BC8DFF9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F0B1B-63AD-4091-AE2C-AC4CF02D24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5047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67CC8-AED9-4333-8107-04F3E9B62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590" y="1710181"/>
            <a:ext cx="10514153" cy="2851742"/>
          </a:xfrm>
        </p:spPr>
        <p:txBody>
          <a:bodyPr anchor="b"/>
          <a:lstStyle>
            <a:lvl1pPr>
              <a:defRPr sz="544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236F28-9F04-46FC-A172-BC8FD7366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2590" y="4589276"/>
            <a:ext cx="10514153" cy="1500008"/>
          </a:xfrm>
        </p:spPr>
        <p:txBody>
          <a:bodyPr/>
          <a:lstStyle>
            <a:lvl1pPr marL="0" indent="0">
              <a:buNone/>
              <a:defRPr sz="2176">
                <a:solidFill>
                  <a:schemeClr val="tx1">
                    <a:tint val="75000"/>
                  </a:schemeClr>
                </a:solidFill>
              </a:defRPr>
            </a:lvl1pPr>
            <a:lvl2pPr marL="414582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2pPr>
            <a:lvl3pPr marL="829163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3pPr>
            <a:lvl4pPr marL="1243744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4pPr>
            <a:lvl5pPr marL="1658326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5pPr>
            <a:lvl6pPr marL="2072908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6pPr>
            <a:lvl7pPr marL="2487488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7pPr>
            <a:lvl8pPr marL="2902069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8pPr>
            <a:lvl9pPr marL="3316651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33A930-70C2-40E9-8D5E-543BBF300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1CE6E-AAAE-45CD-92D5-B8E42250CAD0}" type="datetimeFigureOut">
              <a:rPr lang="en-US" smtClean="0"/>
              <a:pPr/>
              <a:t>10/16/2019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970A04-AA8D-4982-959B-194AC0FC9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79600C-6ADB-4217-8C03-8E04F3A31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F0B1B-63AD-4091-AE2C-AC4CF02D24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1192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86675-AFE8-456C-A3BF-7EF34437D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F45EED-1499-4C27-A302-ACE5A42C45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021" y="1825345"/>
            <a:ext cx="5171102" cy="4351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9683CA-4BE9-4970-A34D-29C09D6C06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2880" y="1825345"/>
            <a:ext cx="5171103" cy="4351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DEF0C9-C1C5-4EE4-B422-718A263B3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1CE6E-AAAE-45CD-92D5-B8E42250CAD0}" type="datetimeFigureOut">
              <a:rPr lang="en-US" smtClean="0"/>
              <a:pPr/>
              <a:t>10/16/2019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AE144D-74D7-46D8-824A-38B1EE66B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0495F5-6DBD-4FFC-B9D5-09F76D6C6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F0B1B-63AD-4091-AE2C-AC4CF02D24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763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0A348-D181-4413-86DB-D6C766F32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31" y="365646"/>
            <a:ext cx="10515962" cy="132438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49B19E-1DE5-4FCC-8D54-21DAFEBADB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831" y="1681390"/>
            <a:ext cx="5158432" cy="823421"/>
          </a:xfrm>
        </p:spPr>
        <p:txBody>
          <a:bodyPr anchor="b"/>
          <a:lstStyle>
            <a:lvl1pPr marL="0" indent="0">
              <a:buNone/>
              <a:defRPr sz="2176" b="1"/>
            </a:lvl1pPr>
            <a:lvl2pPr marL="414582" indent="0">
              <a:buNone/>
              <a:defRPr sz="1814" b="1"/>
            </a:lvl2pPr>
            <a:lvl3pPr marL="829163" indent="0">
              <a:buNone/>
              <a:defRPr sz="1632" b="1"/>
            </a:lvl3pPr>
            <a:lvl4pPr marL="1243744" indent="0">
              <a:buNone/>
              <a:defRPr sz="1451" b="1"/>
            </a:lvl4pPr>
            <a:lvl5pPr marL="1658326" indent="0">
              <a:buNone/>
              <a:defRPr sz="1451" b="1"/>
            </a:lvl5pPr>
            <a:lvl6pPr marL="2072908" indent="0">
              <a:buNone/>
              <a:defRPr sz="1451" b="1"/>
            </a:lvl6pPr>
            <a:lvl7pPr marL="2487488" indent="0">
              <a:buNone/>
              <a:defRPr sz="1451" b="1"/>
            </a:lvl7pPr>
            <a:lvl8pPr marL="2902069" indent="0">
              <a:buNone/>
              <a:defRPr sz="1451" b="1"/>
            </a:lvl8pPr>
            <a:lvl9pPr marL="3316651" indent="0">
              <a:buNone/>
              <a:defRPr sz="145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14464C-3597-497C-9476-3D46A6DAD7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831" y="2504811"/>
            <a:ext cx="5158432" cy="36852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C3D812-7F49-4275-B0FC-23E174CED4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019" y="1681390"/>
            <a:ext cx="5183772" cy="823421"/>
          </a:xfrm>
        </p:spPr>
        <p:txBody>
          <a:bodyPr anchor="b"/>
          <a:lstStyle>
            <a:lvl1pPr marL="0" indent="0">
              <a:buNone/>
              <a:defRPr sz="2176" b="1"/>
            </a:lvl1pPr>
            <a:lvl2pPr marL="414582" indent="0">
              <a:buNone/>
              <a:defRPr sz="1814" b="1"/>
            </a:lvl2pPr>
            <a:lvl3pPr marL="829163" indent="0">
              <a:buNone/>
              <a:defRPr sz="1632" b="1"/>
            </a:lvl3pPr>
            <a:lvl4pPr marL="1243744" indent="0">
              <a:buNone/>
              <a:defRPr sz="1451" b="1"/>
            </a:lvl4pPr>
            <a:lvl5pPr marL="1658326" indent="0">
              <a:buNone/>
              <a:defRPr sz="1451" b="1"/>
            </a:lvl5pPr>
            <a:lvl6pPr marL="2072908" indent="0">
              <a:buNone/>
              <a:defRPr sz="1451" b="1"/>
            </a:lvl6pPr>
            <a:lvl7pPr marL="2487488" indent="0">
              <a:buNone/>
              <a:defRPr sz="1451" b="1"/>
            </a:lvl7pPr>
            <a:lvl8pPr marL="2902069" indent="0">
              <a:buNone/>
              <a:defRPr sz="1451" b="1"/>
            </a:lvl8pPr>
            <a:lvl9pPr marL="3316651" indent="0">
              <a:buNone/>
              <a:defRPr sz="145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76CA0A-8177-4613-A97C-73FE9282A3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019" y="2504811"/>
            <a:ext cx="5183772" cy="36852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B8F8D6-7EB9-4317-B8BD-F96165EF1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1CE6E-AAAE-45CD-92D5-B8E42250CAD0}" type="datetimeFigureOut">
              <a:rPr lang="en-US" smtClean="0"/>
              <a:pPr/>
              <a:t>10/16/2019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424FD2-7492-4E09-B32F-2BF3EEDDD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C9834A-D138-47CF-82E6-604AEFD33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F0B1B-63AD-4091-AE2C-AC4CF02D24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33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D8F7C-B75C-4D6C-8D3A-CD052069B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F371CE-738D-4C94-BBAA-A161E185D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1CE6E-AAAE-45CD-92D5-B8E42250CAD0}" type="datetimeFigureOut">
              <a:rPr lang="en-US" smtClean="0"/>
              <a:pPr/>
              <a:t>10/16/2019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FBAAB8-B6A8-43EA-A12B-BB20209F0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DAACC2-9E87-473D-8F74-374F1A7A2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F0B1B-63AD-4091-AE2C-AC4CF02D24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5836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D22BB3-5143-4DA9-ADCA-3031CA389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1CE6E-AAAE-45CD-92D5-B8E42250CAD0}" type="datetimeFigureOut">
              <a:rPr lang="en-US" smtClean="0"/>
              <a:pPr/>
              <a:t>10/16/2019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6521DB-B4AC-492A-A653-94418D12C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094A13-3729-459B-BE09-4647DB495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F0B1B-63AD-4091-AE2C-AC4CF02D24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0564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7E97D-FC45-429A-A91D-F151FCC95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29" y="457777"/>
            <a:ext cx="3933079" cy="1599337"/>
          </a:xfrm>
        </p:spPr>
        <p:txBody>
          <a:bodyPr anchor="b"/>
          <a:lstStyle>
            <a:lvl1pPr>
              <a:defRPr sz="290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1C3F5-F8B4-42FF-BDFB-8BDB2B1FB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74" y="987529"/>
            <a:ext cx="6172019" cy="4872866"/>
          </a:xfrm>
        </p:spPr>
        <p:txBody>
          <a:bodyPr/>
          <a:lstStyle>
            <a:lvl1pPr>
              <a:defRPr sz="2902"/>
            </a:lvl1pPr>
            <a:lvl2pPr>
              <a:defRPr sz="2539"/>
            </a:lvl2pPr>
            <a:lvl3pPr>
              <a:defRPr sz="2176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8B6A4C-BC03-448D-AAD0-9D66AB284C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29" y="2057114"/>
            <a:ext cx="3933079" cy="3811919"/>
          </a:xfrm>
        </p:spPr>
        <p:txBody>
          <a:bodyPr/>
          <a:lstStyle>
            <a:lvl1pPr marL="0" indent="0">
              <a:buNone/>
              <a:defRPr sz="1451"/>
            </a:lvl1pPr>
            <a:lvl2pPr marL="414582" indent="0">
              <a:buNone/>
              <a:defRPr sz="1270"/>
            </a:lvl2pPr>
            <a:lvl3pPr marL="829163" indent="0">
              <a:buNone/>
              <a:defRPr sz="1088"/>
            </a:lvl3pPr>
            <a:lvl4pPr marL="1243744" indent="0">
              <a:buNone/>
              <a:defRPr sz="907"/>
            </a:lvl4pPr>
            <a:lvl5pPr marL="1658326" indent="0">
              <a:buNone/>
              <a:defRPr sz="907"/>
            </a:lvl5pPr>
            <a:lvl6pPr marL="2072908" indent="0">
              <a:buNone/>
              <a:defRPr sz="907"/>
            </a:lvl6pPr>
            <a:lvl7pPr marL="2487488" indent="0">
              <a:buNone/>
              <a:defRPr sz="907"/>
            </a:lvl7pPr>
            <a:lvl8pPr marL="2902069" indent="0">
              <a:buNone/>
              <a:defRPr sz="907"/>
            </a:lvl8pPr>
            <a:lvl9pPr marL="3316651" indent="0">
              <a:buNone/>
              <a:defRPr sz="90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137589-F055-478B-90AB-E34826158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1CE6E-AAAE-45CD-92D5-B8E42250CAD0}" type="datetimeFigureOut">
              <a:rPr lang="en-US" smtClean="0"/>
              <a:pPr/>
              <a:t>10/16/2019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CB91BF-6C7B-4304-8A81-73BC8F334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7D630D-6341-4DAE-9988-B964F8F78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F0B1B-63AD-4091-AE2C-AC4CF02D24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559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73A70-30A9-4D78-86E3-907B1C86F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20" y="365646"/>
            <a:ext cx="10515962" cy="132438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1F60A-CC12-4872-BDDC-F645B550F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020" y="1825345"/>
            <a:ext cx="10515962" cy="43517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AA1D76-3EBE-411E-9199-A8453A50D9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020" y="6357038"/>
            <a:ext cx="2743924" cy="364206"/>
          </a:xfrm>
          <a:prstGeom prst="rect">
            <a:avLst/>
          </a:prstGeom>
        </p:spPr>
        <p:txBody>
          <a:bodyPr/>
          <a:lstStyle/>
          <a:p>
            <a:fld id="{0A95651F-75D0-43F3-A3D8-85FAEA3D26B6}" type="datetimeFigureOut">
              <a:rPr lang="en-US" smtClean="0"/>
              <a:pPr/>
              <a:t>10/16/2019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1A41E9-81BB-4EC5-8541-CA6322BAA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058" y="6357038"/>
            <a:ext cx="4115886" cy="36420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9A61FC-0036-4471-B26F-BBFB5E64D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058" y="6357038"/>
            <a:ext cx="2743924" cy="364206"/>
          </a:xfrm>
          <a:prstGeom prst="rect">
            <a:avLst/>
          </a:prstGeom>
        </p:spPr>
        <p:txBody>
          <a:bodyPr/>
          <a:lstStyle/>
          <a:p>
            <a:fld id="{EEA6C775-07D1-4D3A-A0AE-DF6A94C366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5462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3EED4-D3D5-47E7-8808-E08E968B9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29" y="457777"/>
            <a:ext cx="3933079" cy="1599337"/>
          </a:xfrm>
        </p:spPr>
        <p:txBody>
          <a:bodyPr anchor="b"/>
          <a:lstStyle>
            <a:lvl1pPr>
              <a:defRPr sz="290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95070F-2AD2-483A-9621-E203EAA0E8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74" y="987529"/>
            <a:ext cx="6172019" cy="4872866"/>
          </a:xfrm>
        </p:spPr>
        <p:txBody>
          <a:bodyPr/>
          <a:lstStyle>
            <a:lvl1pPr marL="0" indent="0">
              <a:buNone/>
              <a:defRPr sz="2902"/>
            </a:lvl1pPr>
            <a:lvl2pPr marL="414582" indent="0">
              <a:buNone/>
              <a:defRPr sz="2539"/>
            </a:lvl2pPr>
            <a:lvl3pPr marL="829163" indent="0">
              <a:buNone/>
              <a:defRPr sz="2176"/>
            </a:lvl3pPr>
            <a:lvl4pPr marL="1243744" indent="0">
              <a:buNone/>
              <a:defRPr sz="1814"/>
            </a:lvl4pPr>
            <a:lvl5pPr marL="1658326" indent="0">
              <a:buNone/>
              <a:defRPr sz="1814"/>
            </a:lvl5pPr>
            <a:lvl6pPr marL="2072908" indent="0">
              <a:buNone/>
              <a:defRPr sz="1814"/>
            </a:lvl6pPr>
            <a:lvl7pPr marL="2487488" indent="0">
              <a:buNone/>
              <a:defRPr sz="1814"/>
            </a:lvl7pPr>
            <a:lvl8pPr marL="2902069" indent="0">
              <a:buNone/>
              <a:defRPr sz="1814"/>
            </a:lvl8pPr>
            <a:lvl9pPr marL="3316651" indent="0">
              <a:buNone/>
              <a:defRPr sz="1814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4A4E35-2EC2-4B30-BF35-C9A06B0F18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29" y="2057114"/>
            <a:ext cx="3933079" cy="3811919"/>
          </a:xfrm>
        </p:spPr>
        <p:txBody>
          <a:bodyPr/>
          <a:lstStyle>
            <a:lvl1pPr marL="0" indent="0">
              <a:buNone/>
              <a:defRPr sz="1451"/>
            </a:lvl1pPr>
            <a:lvl2pPr marL="414582" indent="0">
              <a:buNone/>
              <a:defRPr sz="1270"/>
            </a:lvl2pPr>
            <a:lvl3pPr marL="829163" indent="0">
              <a:buNone/>
              <a:defRPr sz="1088"/>
            </a:lvl3pPr>
            <a:lvl4pPr marL="1243744" indent="0">
              <a:buNone/>
              <a:defRPr sz="907"/>
            </a:lvl4pPr>
            <a:lvl5pPr marL="1658326" indent="0">
              <a:buNone/>
              <a:defRPr sz="907"/>
            </a:lvl5pPr>
            <a:lvl6pPr marL="2072908" indent="0">
              <a:buNone/>
              <a:defRPr sz="907"/>
            </a:lvl6pPr>
            <a:lvl7pPr marL="2487488" indent="0">
              <a:buNone/>
              <a:defRPr sz="907"/>
            </a:lvl7pPr>
            <a:lvl8pPr marL="2902069" indent="0">
              <a:buNone/>
              <a:defRPr sz="907"/>
            </a:lvl8pPr>
            <a:lvl9pPr marL="3316651" indent="0">
              <a:buNone/>
              <a:defRPr sz="90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2F4C42-2A7A-417A-9555-AE2375849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1CE6E-AAAE-45CD-92D5-B8E42250CAD0}" type="datetimeFigureOut">
              <a:rPr lang="en-US" smtClean="0"/>
              <a:pPr/>
              <a:t>10/16/2019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27EE5E-33FC-42F6-835E-55ED49CB5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AAD5EE-235B-49DA-AF30-C304181AF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F0B1B-63AD-4091-AE2C-AC4CF02D24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9660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07FCB-E22E-4983-8F68-21294AEC8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BD0C88-8293-4833-A60E-B05B2899D7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60682F-F8A3-4F78-8684-BAC486737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1CE6E-AAAE-45CD-92D5-B8E42250CAD0}" type="datetimeFigureOut">
              <a:rPr lang="en-US" smtClean="0"/>
              <a:pPr/>
              <a:t>10/16/2019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A94E3E-EB6B-4D5F-9374-EDADFC867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9A2B44-3AFE-4B19-BFFF-C155772F0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F0B1B-63AD-4091-AE2C-AC4CF02D24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9149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535C13-201F-4DF9-AB3D-D0A193A055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5896" y="365645"/>
            <a:ext cx="2628086" cy="58114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3CA962-6C2F-48D9-AAFC-B8CFE79AE6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021" y="365645"/>
            <a:ext cx="7714119" cy="581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891922-12B0-4EB5-9CF7-B44583CEE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1CE6E-AAAE-45CD-92D5-B8E42250CAD0}" type="datetimeFigureOut">
              <a:rPr lang="en-US" smtClean="0"/>
              <a:pPr/>
              <a:t>10/16/2019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5B4DD2-551E-4AB0-BE56-5C0E5F2EF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46A7FE-0A47-45E2-AF56-3DA2FB1A5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F0B1B-63AD-4091-AE2C-AC4CF02D24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1964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7046-EF10-4F54-9EDB-AB71E1DD69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DB29-DE60-4CCB-8FE9-1064EF59D0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9662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7046-EF10-4F54-9EDB-AB71E1DD69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DB29-DE60-4CCB-8FE9-1064EF59D0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8934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7046-EF10-4F54-9EDB-AB71E1DD69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DB29-DE60-4CCB-8FE9-1064EF59D0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9142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7046-EF10-4F54-9EDB-AB71E1DD69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DB29-DE60-4CCB-8FE9-1064EF59D0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8829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7046-EF10-4F54-9EDB-AB71E1DD69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DB29-DE60-4CCB-8FE9-1064EF59D0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1632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7046-EF10-4F54-9EDB-AB71E1DD69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DB29-DE60-4CCB-8FE9-1064EF59D0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3210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7046-EF10-4F54-9EDB-AB71E1DD69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DB29-DE60-4CCB-8FE9-1064EF59D0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215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C016E-29F2-4F6B-AE1B-0A697C7CF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590" y="1710181"/>
            <a:ext cx="10514153" cy="2851742"/>
          </a:xfrm>
          <a:prstGeom prst="rect">
            <a:avLst/>
          </a:prstGeom>
        </p:spPr>
        <p:txBody>
          <a:bodyPr anchor="b"/>
          <a:lstStyle>
            <a:lvl1pPr>
              <a:defRPr sz="544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1777D2-CD13-47B6-A9E2-E371CFD4EB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2590" y="4589276"/>
            <a:ext cx="10514153" cy="15000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76">
                <a:solidFill>
                  <a:schemeClr val="tx1">
                    <a:tint val="75000"/>
                  </a:schemeClr>
                </a:solidFill>
              </a:defRPr>
            </a:lvl1pPr>
            <a:lvl2pPr marL="414582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2pPr>
            <a:lvl3pPr marL="829163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3pPr>
            <a:lvl4pPr marL="1243744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4pPr>
            <a:lvl5pPr marL="1658326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5pPr>
            <a:lvl6pPr marL="2072908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6pPr>
            <a:lvl7pPr marL="2487488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7pPr>
            <a:lvl8pPr marL="2902069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8pPr>
            <a:lvl9pPr marL="3316651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73F87E-0723-484C-AFF9-185B216A49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020" y="6357038"/>
            <a:ext cx="2743924" cy="364206"/>
          </a:xfrm>
          <a:prstGeom prst="rect">
            <a:avLst/>
          </a:prstGeom>
        </p:spPr>
        <p:txBody>
          <a:bodyPr/>
          <a:lstStyle/>
          <a:p>
            <a:fld id="{0A95651F-75D0-43F3-A3D8-85FAEA3D26B6}" type="datetimeFigureOut">
              <a:rPr lang="en-US" smtClean="0"/>
              <a:pPr/>
              <a:t>10/16/2019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93EEDA-2B38-4D08-83BE-B512D3C87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058" y="6357038"/>
            <a:ext cx="4115886" cy="36420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ECB108-7567-4F3E-9B2E-3A1B24A1D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058" y="6357038"/>
            <a:ext cx="2743924" cy="364206"/>
          </a:xfrm>
          <a:prstGeom prst="rect">
            <a:avLst/>
          </a:prstGeom>
        </p:spPr>
        <p:txBody>
          <a:bodyPr/>
          <a:lstStyle/>
          <a:p>
            <a:fld id="{EEA6C775-07D1-4D3A-A0AE-DF6A94C366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9731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7046-EF10-4F54-9EDB-AB71E1DD69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DB29-DE60-4CCB-8FE9-1064EF59D0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148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7046-EF10-4F54-9EDB-AB71E1DD69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DB29-DE60-4CCB-8FE9-1064EF59D0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5770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7046-EF10-4F54-9EDB-AB71E1DD69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DB29-DE60-4CCB-8FE9-1064EF59D0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120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7046-EF10-4F54-9EDB-AB71E1DD69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DB29-DE60-4CCB-8FE9-1064EF59D0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2310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75B43-D042-C240-A48E-BD00F6D72E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3905D1-BB8D-8340-9B9E-4085A1BE8B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9729BC-6A3B-6C42-93DA-C43D67A014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AF3DF0-9AE4-C74D-996B-C8498EAB28BC}" type="datetimeFigureOut">
              <a:rPr lang="en-US" smtClean="0"/>
              <a:pPr/>
              <a:t>10/16/2019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94A255-60D0-0E4E-BE25-9161E12D3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F1478B-95A1-E548-9307-E93C774EF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48AE24-CAEA-7D49-BE25-EECEB79872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5847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53D82-C53B-5842-829E-8E892E930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2E1A2-CBBA-6C43-B586-DF4BB3914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67FDA4-F2EB-A94D-B2D8-BB4C7DE469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AF3DF0-9AE4-C74D-996B-C8498EAB28BC}" type="datetimeFigureOut">
              <a:rPr lang="en-US" smtClean="0"/>
              <a:pPr/>
              <a:t>10/16/2019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87A6A2-BA82-B042-B47F-7EA621A99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17F480-CEC2-BE4F-8051-0EA80EA22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48AE24-CAEA-7D49-BE25-EECEB79872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035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989FF-D8E8-A346-9BDF-E32F5459F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8737F0-BE83-3048-9E8F-C859F2340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F8966B-DEBF-9746-AA48-107835A975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AF3DF0-9AE4-C74D-996B-C8498EAB28BC}" type="datetimeFigureOut">
              <a:rPr lang="en-US" smtClean="0"/>
              <a:pPr/>
              <a:t>10/16/2019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694A6-7DBD-9A4F-AC35-C3B873CD2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1F8D7A-C2C5-A34E-94E9-26DFD938D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48AE24-CAEA-7D49-BE25-EECEB79872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993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E7DFB-2CD5-5941-9013-58454A3C8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B158E4-1132-F041-81A4-99CCC804D8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5100AC-26DC-6141-A825-D8BCE7B22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BC02CB-4BE8-4F40-8947-7E1C625673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AF3DF0-9AE4-C74D-996B-C8498EAB28BC}" type="datetimeFigureOut">
              <a:rPr lang="en-US" smtClean="0"/>
              <a:pPr/>
              <a:t>10/16/2019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1D03CB-80A3-1B40-BFC1-663302131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09E9C4-C9C2-3748-818B-150C7493C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48AE24-CAEA-7D49-BE25-EECEB79872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2193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46189-BE4F-E24E-8FAA-7A24E227B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7CCEA7-130C-7542-B071-F73E1AADB1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471BF7-09B7-F44F-A81F-60E302A4E3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A193A0-8E1E-1745-A799-BDDA056A64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23D658-95CF-344E-BD28-7F9F230BE5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5E7B8A-838D-0344-B48B-F36D91F956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AF3DF0-9AE4-C74D-996B-C8498EAB28BC}" type="datetimeFigureOut">
              <a:rPr lang="en-US" smtClean="0"/>
              <a:pPr/>
              <a:t>10/16/2019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D6D6C6-E485-E747-B7E9-2F54A6AE0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248A98-9C20-D04A-A01A-0DDC2216C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48AE24-CAEA-7D49-BE25-EECEB79872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6421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A76ED-3762-B349-B93B-A7C5CB085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9A22A6-5708-B64F-9209-B7B9C196E8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AF3DF0-9AE4-C74D-996B-C8498EAB28BC}" type="datetimeFigureOut">
              <a:rPr lang="en-US" smtClean="0"/>
              <a:pPr/>
              <a:t>10/16/2019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EE0A9F-8C2B-894C-B92B-910BBE747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7657EF-381B-9D42-A9DE-9AE118574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48AE24-CAEA-7D49-BE25-EECEB79872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35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0D0ED-BFED-44A3-867E-A1C4DC5C6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20" y="365646"/>
            <a:ext cx="10515962" cy="132438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19CE70-A8F0-441E-9D85-7CB716B7E7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021" y="1825345"/>
            <a:ext cx="5171102" cy="43517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C6F51-C180-48C1-8253-9C0BBD7B2E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2880" y="1825345"/>
            <a:ext cx="5171103" cy="43517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6B6677-0C8B-4EF5-AAC5-59FF27E610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020" y="6357038"/>
            <a:ext cx="2743924" cy="364206"/>
          </a:xfrm>
          <a:prstGeom prst="rect">
            <a:avLst/>
          </a:prstGeom>
        </p:spPr>
        <p:txBody>
          <a:bodyPr/>
          <a:lstStyle/>
          <a:p>
            <a:fld id="{0A95651F-75D0-43F3-A3D8-85FAEA3D26B6}" type="datetimeFigureOut">
              <a:rPr lang="en-US" smtClean="0"/>
              <a:pPr/>
              <a:t>10/16/2019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5A5C8A-CDBE-4490-9D7D-5DA174766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058" y="6357038"/>
            <a:ext cx="4115886" cy="36420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2A0629-B18A-4F8D-AC59-3DFA83ED2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058" y="6357038"/>
            <a:ext cx="2743924" cy="364206"/>
          </a:xfrm>
          <a:prstGeom prst="rect">
            <a:avLst/>
          </a:prstGeom>
        </p:spPr>
        <p:txBody>
          <a:bodyPr/>
          <a:lstStyle/>
          <a:p>
            <a:fld id="{EEA6C775-07D1-4D3A-A0AE-DF6A94C366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6111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1C2B4B-C608-1C49-9FFF-FE9325E599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AF3DF0-9AE4-C74D-996B-C8498EAB28BC}" type="datetimeFigureOut">
              <a:rPr lang="en-US" smtClean="0"/>
              <a:pPr/>
              <a:t>10/16/2019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DD7E21-73D2-3340-88EB-2BF73B8BE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B34C5C-585B-7142-9B2E-B345CA76A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48AE24-CAEA-7D49-BE25-EECEB79872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1222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90985-3698-BB49-90D2-45825EB24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55769-E96D-B946-9AE1-263ECADDA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5F4A97-68CB-E14F-8ECF-71C1687127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6C2778-3363-2845-B8D2-E04CD2E7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AF3DF0-9AE4-C74D-996B-C8498EAB28BC}" type="datetimeFigureOut">
              <a:rPr lang="en-US" smtClean="0"/>
              <a:pPr/>
              <a:t>10/16/2019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3B7888-6DCC-D647-819B-46620D9BE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271CB5-3827-F14D-90B7-E1369071B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48AE24-CAEA-7D49-BE25-EECEB79872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2817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5BE6F-4DDE-A44E-B83A-ADEA50797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947798-EE22-4C47-85D2-91A21936ED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95C5DA-A7D7-D84E-A1B0-0EEA3233EB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4D2C43-A995-F549-AB12-53C00995AB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AF3DF0-9AE4-C74D-996B-C8498EAB28BC}" type="datetimeFigureOut">
              <a:rPr lang="en-US" smtClean="0"/>
              <a:pPr/>
              <a:t>10/16/2019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599EBA-7957-B14C-9102-538ADC49F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8F7FBF-D880-C34E-BC5D-98C0490D5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48AE24-CAEA-7D49-BE25-EECEB79872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0089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6793C-4EFB-4E48-91F8-019BAF532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C46891-7462-A949-9FF2-1F1D19CF94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49886E-CA61-1245-9811-A15855AE7D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AF3DF0-9AE4-C74D-996B-C8498EAB28BC}" type="datetimeFigureOut">
              <a:rPr lang="en-US" smtClean="0"/>
              <a:pPr/>
              <a:t>10/16/2019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CBEFD9-70FD-784E-A564-47F232EFA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A1310-BB36-EC4D-B97D-1862C82FB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48AE24-CAEA-7D49-BE25-EECEB79872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521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9F2BBE-EA5B-5946-AFF9-E3F3A9FA1B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69DC4F-09B9-5443-B3B7-222216F7CA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5AE425-4CAF-704D-96FD-10F7E332C5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AF3DF0-9AE4-C74D-996B-C8498EAB28BC}" type="datetimeFigureOut">
              <a:rPr lang="en-US" smtClean="0"/>
              <a:pPr/>
              <a:t>10/16/2019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C3EB1A-0451-4243-969A-A52890E87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EDD664-738F-6946-9DE2-2C7C81628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48AE24-CAEA-7D49-BE25-EECEB79872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9764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7046-EF10-4F54-9EDB-AB71E1DD69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DB29-DE60-4CCB-8FE9-1064EF59D0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4015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7046-EF10-4F54-9EDB-AB71E1DD69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DB29-DE60-4CCB-8FE9-1064EF59D0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2593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7046-EF10-4F54-9EDB-AB71E1DD69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DB29-DE60-4CCB-8FE9-1064EF59D0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5982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7046-EF10-4F54-9EDB-AB71E1DD69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DB29-DE60-4CCB-8FE9-1064EF59D0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5571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7046-EF10-4F54-9EDB-AB71E1DD69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DB29-DE60-4CCB-8FE9-1064EF59D0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389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A48F4-4D31-4315-9EAD-05E058C6E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31" y="365646"/>
            <a:ext cx="10515962" cy="132438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8CED86-686D-48B6-ACE8-5193B6B06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831" y="1681390"/>
            <a:ext cx="5158432" cy="8234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76" b="1"/>
            </a:lvl1pPr>
            <a:lvl2pPr marL="414582" indent="0">
              <a:buNone/>
              <a:defRPr sz="1814" b="1"/>
            </a:lvl2pPr>
            <a:lvl3pPr marL="829163" indent="0">
              <a:buNone/>
              <a:defRPr sz="1632" b="1"/>
            </a:lvl3pPr>
            <a:lvl4pPr marL="1243744" indent="0">
              <a:buNone/>
              <a:defRPr sz="1451" b="1"/>
            </a:lvl4pPr>
            <a:lvl5pPr marL="1658326" indent="0">
              <a:buNone/>
              <a:defRPr sz="1451" b="1"/>
            </a:lvl5pPr>
            <a:lvl6pPr marL="2072908" indent="0">
              <a:buNone/>
              <a:defRPr sz="1451" b="1"/>
            </a:lvl6pPr>
            <a:lvl7pPr marL="2487488" indent="0">
              <a:buNone/>
              <a:defRPr sz="1451" b="1"/>
            </a:lvl7pPr>
            <a:lvl8pPr marL="2902069" indent="0">
              <a:buNone/>
              <a:defRPr sz="1451" b="1"/>
            </a:lvl8pPr>
            <a:lvl9pPr marL="3316651" indent="0">
              <a:buNone/>
              <a:defRPr sz="145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4970B1-09BD-4A5A-AF54-69E35A2092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831" y="2504811"/>
            <a:ext cx="5158432" cy="36852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5F676E-546B-41C9-83AA-CB236AA781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019" y="1681390"/>
            <a:ext cx="5183772" cy="8234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76" b="1"/>
            </a:lvl1pPr>
            <a:lvl2pPr marL="414582" indent="0">
              <a:buNone/>
              <a:defRPr sz="1814" b="1"/>
            </a:lvl2pPr>
            <a:lvl3pPr marL="829163" indent="0">
              <a:buNone/>
              <a:defRPr sz="1632" b="1"/>
            </a:lvl3pPr>
            <a:lvl4pPr marL="1243744" indent="0">
              <a:buNone/>
              <a:defRPr sz="1451" b="1"/>
            </a:lvl4pPr>
            <a:lvl5pPr marL="1658326" indent="0">
              <a:buNone/>
              <a:defRPr sz="1451" b="1"/>
            </a:lvl5pPr>
            <a:lvl6pPr marL="2072908" indent="0">
              <a:buNone/>
              <a:defRPr sz="1451" b="1"/>
            </a:lvl6pPr>
            <a:lvl7pPr marL="2487488" indent="0">
              <a:buNone/>
              <a:defRPr sz="1451" b="1"/>
            </a:lvl7pPr>
            <a:lvl8pPr marL="2902069" indent="0">
              <a:buNone/>
              <a:defRPr sz="1451" b="1"/>
            </a:lvl8pPr>
            <a:lvl9pPr marL="3316651" indent="0">
              <a:buNone/>
              <a:defRPr sz="145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4DC4A3-E537-4FC0-AB6E-922A5E74D0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019" y="2504811"/>
            <a:ext cx="5183772" cy="36852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32BD35-D94B-4DAE-92A2-38F28CA23C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020" y="6357038"/>
            <a:ext cx="2743924" cy="364206"/>
          </a:xfrm>
          <a:prstGeom prst="rect">
            <a:avLst/>
          </a:prstGeom>
        </p:spPr>
        <p:txBody>
          <a:bodyPr/>
          <a:lstStyle/>
          <a:p>
            <a:fld id="{0A95651F-75D0-43F3-A3D8-85FAEA3D26B6}" type="datetimeFigureOut">
              <a:rPr lang="en-US" smtClean="0"/>
              <a:pPr/>
              <a:t>10/16/2019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BE0182-D6FF-4F14-BD07-622A9686F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058" y="6357038"/>
            <a:ext cx="4115886" cy="36420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915077-6BCF-4335-A418-1F01A3A5B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058" y="6357038"/>
            <a:ext cx="2743924" cy="364206"/>
          </a:xfrm>
          <a:prstGeom prst="rect">
            <a:avLst/>
          </a:prstGeom>
        </p:spPr>
        <p:txBody>
          <a:bodyPr/>
          <a:lstStyle/>
          <a:p>
            <a:fld id="{EEA6C775-07D1-4D3A-A0AE-DF6A94C366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0119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7046-EF10-4F54-9EDB-AB71E1DD69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DB29-DE60-4CCB-8FE9-1064EF59D0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7049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7046-EF10-4F54-9EDB-AB71E1DD69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DB29-DE60-4CCB-8FE9-1064EF59D0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2931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7046-EF10-4F54-9EDB-AB71E1DD69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DB29-DE60-4CCB-8FE9-1064EF59D0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9006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7046-EF10-4F54-9EDB-AB71E1DD69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DB29-DE60-4CCB-8FE9-1064EF59D0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45400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7046-EF10-4F54-9EDB-AB71E1DD69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DB29-DE60-4CCB-8FE9-1064EF59D0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01165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7046-EF10-4F54-9EDB-AB71E1DD69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DB29-DE60-4CCB-8FE9-1064EF59D0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3593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5651F-75D0-43F3-A3D8-85FAEA3D26B6}" type="datetimeFigureOut">
              <a:rPr lang="en-US" smtClean="0"/>
              <a:pPr/>
              <a:t>10/16/2019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C775-07D1-4D3A-A0AE-DF6A94C366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4475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5651F-75D0-43F3-A3D8-85FAEA3D26B6}" type="datetimeFigureOut">
              <a:rPr lang="en-US" smtClean="0"/>
              <a:pPr/>
              <a:t>10/16/2019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C775-07D1-4D3A-A0AE-DF6A94C366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2965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5651F-75D0-43F3-A3D8-85FAEA3D26B6}" type="datetimeFigureOut">
              <a:rPr lang="en-US" smtClean="0"/>
              <a:pPr/>
              <a:t>10/16/2019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C775-07D1-4D3A-A0AE-DF6A94C366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53285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5651F-75D0-43F3-A3D8-85FAEA3D26B6}" type="datetimeFigureOut">
              <a:rPr lang="en-US" smtClean="0"/>
              <a:pPr/>
              <a:t>10/16/2019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C775-07D1-4D3A-A0AE-DF6A94C366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729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A7368-6EA3-4F72-BBF3-67E59A596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20" y="365646"/>
            <a:ext cx="10515962" cy="132438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C9906C-E0E6-493E-9A3C-37679D93AA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020" y="6357038"/>
            <a:ext cx="2743924" cy="364206"/>
          </a:xfrm>
          <a:prstGeom prst="rect">
            <a:avLst/>
          </a:prstGeom>
        </p:spPr>
        <p:txBody>
          <a:bodyPr/>
          <a:lstStyle/>
          <a:p>
            <a:fld id="{0A95651F-75D0-43F3-A3D8-85FAEA3D26B6}" type="datetimeFigureOut">
              <a:rPr lang="en-US" smtClean="0"/>
              <a:pPr/>
              <a:t>10/16/2019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B996C1-A6C7-4D3B-B8EA-5633C58CD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058" y="6357038"/>
            <a:ext cx="4115886" cy="36420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4ED96A-9845-489C-9351-F1CCD7F74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058" y="6357038"/>
            <a:ext cx="2743924" cy="364206"/>
          </a:xfrm>
          <a:prstGeom prst="rect">
            <a:avLst/>
          </a:prstGeom>
        </p:spPr>
        <p:txBody>
          <a:bodyPr/>
          <a:lstStyle/>
          <a:p>
            <a:fld id="{EEA6C775-07D1-4D3A-A0AE-DF6A94C366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83296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5651F-75D0-43F3-A3D8-85FAEA3D26B6}" type="datetimeFigureOut">
              <a:rPr lang="en-US" smtClean="0"/>
              <a:pPr/>
              <a:t>10/16/2019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C775-07D1-4D3A-A0AE-DF6A94C366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74906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5651F-75D0-43F3-A3D8-85FAEA3D26B6}" type="datetimeFigureOut">
              <a:rPr lang="en-US" smtClean="0"/>
              <a:pPr/>
              <a:t>10/16/2019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C775-07D1-4D3A-A0AE-DF6A94C366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83131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5651F-75D0-43F3-A3D8-85FAEA3D26B6}" type="datetimeFigureOut">
              <a:rPr lang="en-US" smtClean="0"/>
              <a:pPr/>
              <a:t>10/16/2019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C775-07D1-4D3A-A0AE-DF6A94C366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37884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5651F-75D0-43F3-A3D8-85FAEA3D26B6}" type="datetimeFigureOut">
              <a:rPr lang="en-US" smtClean="0"/>
              <a:pPr/>
              <a:t>10/16/2019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C775-07D1-4D3A-A0AE-DF6A94C366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15573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5651F-75D0-43F3-A3D8-85FAEA3D26B6}" type="datetimeFigureOut">
              <a:rPr lang="en-US" smtClean="0"/>
              <a:pPr/>
              <a:t>10/16/2019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C775-07D1-4D3A-A0AE-DF6A94C366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14796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5651F-75D0-43F3-A3D8-85FAEA3D26B6}" type="datetimeFigureOut">
              <a:rPr lang="en-US" smtClean="0"/>
              <a:pPr/>
              <a:t>10/16/2019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C775-07D1-4D3A-A0AE-DF6A94C366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7164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5651F-75D0-43F3-A3D8-85FAEA3D26B6}" type="datetimeFigureOut">
              <a:rPr lang="en-US" smtClean="0"/>
              <a:pPr/>
              <a:t>10/16/2019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C775-07D1-4D3A-A0AE-DF6A94C366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99352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1CE6E-AAAE-45CD-92D5-B8E42250CAD0}" type="datetimeFigureOut">
              <a:rPr lang="en-US" smtClean="0"/>
              <a:pPr/>
              <a:t>10/16/2019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F0B1B-63AD-4091-AE2C-AC4CF02D24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17034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1CE6E-AAAE-45CD-92D5-B8E42250CAD0}" type="datetimeFigureOut">
              <a:rPr lang="en-US" smtClean="0"/>
              <a:pPr/>
              <a:t>10/16/2019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F0B1B-63AD-4091-AE2C-AC4CF02D24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52199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1CE6E-AAAE-45CD-92D5-B8E42250CAD0}" type="datetimeFigureOut">
              <a:rPr lang="en-US" smtClean="0"/>
              <a:pPr/>
              <a:t>10/16/2019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F0B1B-63AD-4091-AE2C-AC4CF02D24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147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60A8B0-1696-4877-8C4A-6EE5269904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020" y="6357038"/>
            <a:ext cx="2743924" cy="364206"/>
          </a:xfrm>
          <a:prstGeom prst="rect">
            <a:avLst/>
          </a:prstGeom>
        </p:spPr>
        <p:txBody>
          <a:bodyPr/>
          <a:lstStyle/>
          <a:p>
            <a:fld id="{0A95651F-75D0-43F3-A3D8-85FAEA3D26B6}" type="datetimeFigureOut">
              <a:rPr lang="en-US" smtClean="0"/>
              <a:pPr/>
              <a:t>10/16/2019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8F564B-AB79-413B-AD9B-3643BE442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058" y="6357038"/>
            <a:ext cx="4115886" cy="36420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F98C29-1A44-4AC3-95AF-A8A1AF4B2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058" y="6357038"/>
            <a:ext cx="2743924" cy="364206"/>
          </a:xfrm>
          <a:prstGeom prst="rect">
            <a:avLst/>
          </a:prstGeom>
        </p:spPr>
        <p:txBody>
          <a:bodyPr/>
          <a:lstStyle/>
          <a:p>
            <a:fld id="{EEA6C775-07D1-4D3A-A0AE-DF6A94C366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92472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1CE6E-AAAE-45CD-92D5-B8E42250CAD0}" type="datetimeFigureOut">
              <a:rPr lang="en-US" smtClean="0"/>
              <a:pPr/>
              <a:t>10/16/2019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F0B1B-63AD-4091-AE2C-AC4CF02D24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40515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1CE6E-AAAE-45CD-92D5-B8E42250CAD0}" type="datetimeFigureOut">
              <a:rPr lang="en-US" smtClean="0"/>
              <a:pPr/>
              <a:t>10/16/2019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F0B1B-63AD-4091-AE2C-AC4CF02D24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25755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1CE6E-AAAE-45CD-92D5-B8E42250CAD0}" type="datetimeFigureOut">
              <a:rPr lang="en-US" smtClean="0"/>
              <a:pPr/>
              <a:t>10/16/2019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F0B1B-63AD-4091-AE2C-AC4CF02D24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29704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1CE6E-AAAE-45CD-92D5-B8E42250CAD0}" type="datetimeFigureOut">
              <a:rPr lang="en-US" smtClean="0"/>
              <a:pPr/>
              <a:t>10/16/2019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F0B1B-63AD-4091-AE2C-AC4CF02D24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89530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1CE6E-AAAE-45CD-92D5-B8E42250CAD0}" type="datetimeFigureOut">
              <a:rPr lang="en-US" smtClean="0"/>
              <a:pPr/>
              <a:t>10/16/2019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F0B1B-63AD-4091-AE2C-AC4CF02D24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33523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1CE6E-AAAE-45CD-92D5-B8E42250CAD0}" type="datetimeFigureOut">
              <a:rPr lang="en-US" smtClean="0"/>
              <a:pPr/>
              <a:t>10/16/2019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F0B1B-63AD-4091-AE2C-AC4CF02D24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26102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1CE6E-AAAE-45CD-92D5-B8E42250CAD0}" type="datetimeFigureOut">
              <a:rPr lang="en-US" smtClean="0"/>
              <a:pPr/>
              <a:t>10/16/2019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F0B1B-63AD-4091-AE2C-AC4CF02D24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2460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1CE6E-AAAE-45CD-92D5-B8E42250CAD0}" type="datetimeFigureOut">
              <a:rPr lang="en-US" smtClean="0"/>
              <a:pPr/>
              <a:t>10/16/2019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F0B1B-63AD-4091-AE2C-AC4CF02D24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974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BF589-6D61-45DC-AE58-ED08B677A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29" y="457777"/>
            <a:ext cx="3933079" cy="1599337"/>
          </a:xfrm>
          <a:prstGeom prst="rect">
            <a:avLst/>
          </a:prstGeom>
        </p:spPr>
        <p:txBody>
          <a:bodyPr anchor="b"/>
          <a:lstStyle>
            <a:lvl1pPr>
              <a:defRPr sz="290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004BF-CB32-4396-855E-7178ABE28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74" y="987529"/>
            <a:ext cx="6172019" cy="4872866"/>
          </a:xfrm>
          <a:prstGeom prst="rect">
            <a:avLst/>
          </a:prstGeom>
        </p:spPr>
        <p:txBody>
          <a:bodyPr/>
          <a:lstStyle>
            <a:lvl1pPr>
              <a:defRPr sz="2902"/>
            </a:lvl1pPr>
            <a:lvl2pPr>
              <a:defRPr sz="2539"/>
            </a:lvl2pPr>
            <a:lvl3pPr>
              <a:defRPr sz="2176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193C5B-EF2F-471A-BDC1-6AB21D7E57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29" y="2057114"/>
            <a:ext cx="3933079" cy="38119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51"/>
            </a:lvl1pPr>
            <a:lvl2pPr marL="414582" indent="0">
              <a:buNone/>
              <a:defRPr sz="1270"/>
            </a:lvl2pPr>
            <a:lvl3pPr marL="829163" indent="0">
              <a:buNone/>
              <a:defRPr sz="1088"/>
            </a:lvl3pPr>
            <a:lvl4pPr marL="1243744" indent="0">
              <a:buNone/>
              <a:defRPr sz="907"/>
            </a:lvl4pPr>
            <a:lvl5pPr marL="1658326" indent="0">
              <a:buNone/>
              <a:defRPr sz="907"/>
            </a:lvl5pPr>
            <a:lvl6pPr marL="2072908" indent="0">
              <a:buNone/>
              <a:defRPr sz="907"/>
            </a:lvl6pPr>
            <a:lvl7pPr marL="2487488" indent="0">
              <a:buNone/>
              <a:defRPr sz="907"/>
            </a:lvl7pPr>
            <a:lvl8pPr marL="2902069" indent="0">
              <a:buNone/>
              <a:defRPr sz="907"/>
            </a:lvl8pPr>
            <a:lvl9pPr marL="3316651" indent="0">
              <a:buNone/>
              <a:defRPr sz="90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4ABF23-08D8-4C8C-A9D4-B844B4CA4C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020" y="6357038"/>
            <a:ext cx="2743924" cy="364206"/>
          </a:xfrm>
          <a:prstGeom prst="rect">
            <a:avLst/>
          </a:prstGeom>
        </p:spPr>
        <p:txBody>
          <a:bodyPr/>
          <a:lstStyle/>
          <a:p>
            <a:fld id="{0A95651F-75D0-43F3-A3D8-85FAEA3D26B6}" type="datetimeFigureOut">
              <a:rPr lang="en-US" smtClean="0"/>
              <a:pPr/>
              <a:t>10/16/2019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7C864D-FF07-476D-9643-A378F3564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058" y="6357038"/>
            <a:ext cx="4115886" cy="36420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E9FB81-A35F-46CE-A399-5F1591276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058" y="6357038"/>
            <a:ext cx="2743924" cy="364206"/>
          </a:xfrm>
          <a:prstGeom prst="rect">
            <a:avLst/>
          </a:prstGeom>
        </p:spPr>
        <p:txBody>
          <a:bodyPr/>
          <a:lstStyle/>
          <a:p>
            <a:fld id="{EEA6C775-07D1-4D3A-A0AE-DF6A94C366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708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17195-087D-4B5C-B7DC-DAE77C415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29" y="457777"/>
            <a:ext cx="3933079" cy="1599337"/>
          </a:xfrm>
          <a:prstGeom prst="rect">
            <a:avLst/>
          </a:prstGeom>
        </p:spPr>
        <p:txBody>
          <a:bodyPr anchor="b"/>
          <a:lstStyle>
            <a:lvl1pPr>
              <a:defRPr sz="290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EBA812-327A-40D3-979A-F88E4B41FC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74" y="987529"/>
            <a:ext cx="6172019" cy="48728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902"/>
            </a:lvl1pPr>
            <a:lvl2pPr marL="414582" indent="0">
              <a:buNone/>
              <a:defRPr sz="2539"/>
            </a:lvl2pPr>
            <a:lvl3pPr marL="829163" indent="0">
              <a:buNone/>
              <a:defRPr sz="2176"/>
            </a:lvl3pPr>
            <a:lvl4pPr marL="1243744" indent="0">
              <a:buNone/>
              <a:defRPr sz="1814"/>
            </a:lvl4pPr>
            <a:lvl5pPr marL="1658326" indent="0">
              <a:buNone/>
              <a:defRPr sz="1814"/>
            </a:lvl5pPr>
            <a:lvl6pPr marL="2072908" indent="0">
              <a:buNone/>
              <a:defRPr sz="1814"/>
            </a:lvl6pPr>
            <a:lvl7pPr marL="2487488" indent="0">
              <a:buNone/>
              <a:defRPr sz="1814"/>
            </a:lvl7pPr>
            <a:lvl8pPr marL="2902069" indent="0">
              <a:buNone/>
              <a:defRPr sz="1814"/>
            </a:lvl8pPr>
            <a:lvl9pPr marL="3316651" indent="0">
              <a:buNone/>
              <a:defRPr sz="1814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1A6E93-7909-4116-9998-2686C65C85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29" y="2057114"/>
            <a:ext cx="3933079" cy="38119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51"/>
            </a:lvl1pPr>
            <a:lvl2pPr marL="414582" indent="0">
              <a:buNone/>
              <a:defRPr sz="1270"/>
            </a:lvl2pPr>
            <a:lvl3pPr marL="829163" indent="0">
              <a:buNone/>
              <a:defRPr sz="1088"/>
            </a:lvl3pPr>
            <a:lvl4pPr marL="1243744" indent="0">
              <a:buNone/>
              <a:defRPr sz="907"/>
            </a:lvl4pPr>
            <a:lvl5pPr marL="1658326" indent="0">
              <a:buNone/>
              <a:defRPr sz="907"/>
            </a:lvl5pPr>
            <a:lvl6pPr marL="2072908" indent="0">
              <a:buNone/>
              <a:defRPr sz="907"/>
            </a:lvl6pPr>
            <a:lvl7pPr marL="2487488" indent="0">
              <a:buNone/>
              <a:defRPr sz="907"/>
            </a:lvl7pPr>
            <a:lvl8pPr marL="2902069" indent="0">
              <a:buNone/>
              <a:defRPr sz="907"/>
            </a:lvl8pPr>
            <a:lvl9pPr marL="3316651" indent="0">
              <a:buNone/>
              <a:defRPr sz="90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22C42E-F0F4-4809-8797-373DE293F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020" y="6357038"/>
            <a:ext cx="2743924" cy="364206"/>
          </a:xfrm>
          <a:prstGeom prst="rect">
            <a:avLst/>
          </a:prstGeom>
        </p:spPr>
        <p:txBody>
          <a:bodyPr/>
          <a:lstStyle/>
          <a:p>
            <a:fld id="{0A95651F-75D0-43F3-A3D8-85FAEA3D26B6}" type="datetimeFigureOut">
              <a:rPr lang="en-US" smtClean="0"/>
              <a:pPr/>
              <a:t>10/16/2019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9158A5-537F-42A2-AD49-A9EF3FA97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058" y="6357038"/>
            <a:ext cx="4115886" cy="36420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697BB8-792D-41BB-A6F1-9F0FC833E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058" y="6357038"/>
            <a:ext cx="2743924" cy="364206"/>
          </a:xfrm>
          <a:prstGeom prst="rect">
            <a:avLst/>
          </a:prstGeom>
        </p:spPr>
        <p:txBody>
          <a:bodyPr/>
          <a:lstStyle/>
          <a:p>
            <a:fld id="{EEA6C775-07D1-4D3A-A0AE-DF6A94C366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772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AEF4215C-CF86-CA40-8F6F-9801B866F4B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015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829163" rtl="0" eaLnBrk="1" latinLnBrk="0" hangingPunct="1">
        <a:lnSpc>
          <a:spcPct val="90000"/>
        </a:lnSpc>
        <a:spcBef>
          <a:spcPct val="0"/>
        </a:spcBef>
        <a:buNone/>
        <a:defRPr sz="39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7291" indent="-207291" algn="l" defTabSz="829163" rtl="0" eaLnBrk="1" latinLnBrk="0" hangingPunct="1">
        <a:lnSpc>
          <a:spcPct val="90000"/>
        </a:lnSpc>
        <a:spcBef>
          <a:spcPts val="907"/>
        </a:spcBef>
        <a:buFont typeface="Arial" panose="020B0604020202020204" pitchFamily="34" charset="0"/>
        <a:buChar char="•"/>
        <a:defRPr sz="2539" kern="1200">
          <a:solidFill>
            <a:schemeClr val="tx1"/>
          </a:solidFill>
          <a:latin typeface="+mn-lt"/>
          <a:ea typeface="+mn-ea"/>
          <a:cs typeface="+mn-cs"/>
        </a:defRPr>
      </a:lvl1pPr>
      <a:lvl2pPr marL="621873" indent="-207291" algn="l" defTabSz="829163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2176" kern="1200">
          <a:solidFill>
            <a:schemeClr val="tx1"/>
          </a:solidFill>
          <a:latin typeface="+mn-lt"/>
          <a:ea typeface="+mn-ea"/>
          <a:cs typeface="+mn-cs"/>
        </a:defRPr>
      </a:lvl2pPr>
      <a:lvl3pPr marL="1036453" indent="-207291" algn="l" defTabSz="829163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3pPr>
      <a:lvl4pPr marL="1451035" indent="-207291" algn="l" defTabSz="829163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632" kern="1200">
          <a:solidFill>
            <a:schemeClr val="tx1"/>
          </a:solidFill>
          <a:latin typeface="+mn-lt"/>
          <a:ea typeface="+mn-ea"/>
          <a:cs typeface="+mn-cs"/>
        </a:defRPr>
      </a:lvl4pPr>
      <a:lvl5pPr marL="1865617" indent="-207291" algn="l" defTabSz="829163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632" kern="1200">
          <a:solidFill>
            <a:schemeClr val="tx1"/>
          </a:solidFill>
          <a:latin typeface="+mn-lt"/>
          <a:ea typeface="+mn-ea"/>
          <a:cs typeface="+mn-cs"/>
        </a:defRPr>
      </a:lvl5pPr>
      <a:lvl6pPr marL="2280198" indent="-207291" algn="l" defTabSz="829163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632" kern="1200">
          <a:solidFill>
            <a:schemeClr val="tx1"/>
          </a:solidFill>
          <a:latin typeface="+mn-lt"/>
          <a:ea typeface="+mn-ea"/>
          <a:cs typeface="+mn-cs"/>
        </a:defRPr>
      </a:lvl6pPr>
      <a:lvl7pPr marL="2694778" indent="-207291" algn="l" defTabSz="829163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632" kern="1200">
          <a:solidFill>
            <a:schemeClr val="tx1"/>
          </a:solidFill>
          <a:latin typeface="+mn-lt"/>
          <a:ea typeface="+mn-ea"/>
          <a:cs typeface="+mn-cs"/>
        </a:defRPr>
      </a:lvl7pPr>
      <a:lvl8pPr marL="3109360" indent="-207291" algn="l" defTabSz="829163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632" kern="1200">
          <a:solidFill>
            <a:schemeClr val="tx1"/>
          </a:solidFill>
          <a:latin typeface="+mn-lt"/>
          <a:ea typeface="+mn-ea"/>
          <a:cs typeface="+mn-cs"/>
        </a:defRPr>
      </a:lvl8pPr>
      <a:lvl9pPr marL="3523942" indent="-207291" algn="l" defTabSz="829163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63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9163" rtl="0" eaLnBrk="1" latinLnBrk="0" hangingPunct="1">
        <a:defRPr sz="1632" kern="1200">
          <a:solidFill>
            <a:schemeClr val="tx1"/>
          </a:solidFill>
          <a:latin typeface="+mn-lt"/>
          <a:ea typeface="+mn-ea"/>
          <a:cs typeface="+mn-cs"/>
        </a:defRPr>
      </a:lvl1pPr>
      <a:lvl2pPr marL="414582" algn="l" defTabSz="829163" rtl="0" eaLnBrk="1" latinLnBrk="0" hangingPunct="1">
        <a:defRPr sz="1632" kern="1200">
          <a:solidFill>
            <a:schemeClr val="tx1"/>
          </a:solidFill>
          <a:latin typeface="+mn-lt"/>
          <a:ea typeface="+mn-ea"/>
          <a:cs typeface="+mn-cs"/>
        </a:defRPr>
      </a:lvl2pPr>
      <a:lvl3pPr marL="829163" algn="l" defTabSz="829163" rtl="0" eaLnBrk="1" latinLnBrk="0" hangingPunct="1">
        <a:defRPr sz="1632" kern="1200">
          <a:solidFill>
            <a:schemeClr val="tx1"/>
          </a:solidFill>
          <a:latin typeface="+mn-lt"/>
          <a:ea typeface="+mn-ea"/>
          <a:cs typeface="+mn-cs"/>
        </a:defRPr>
      </a:lvl3pPr>
      <a:lvl4pPr marL="1243744" algn="l" defTabSz="829163" rtl="0" eaLnBrk="1" latinLnBrk="0" hangingPunct="1">
        <a:defRPr sz="1632" kern="1200">
          <a:solidFill>
            <a:schemeClr val="tx1"/>
          </a:solidFill>
          <a:latin typeface="+mn-lt"/>
          <a:ea typeface="+mn-ea"/>
          <a:cs typeface="+mn-cs"/>
        </a:defRPr>
      </a:lvl4pPr>
      <a:lvl5pPr marL="1658326" algn="l" defTabSz="829163" rtl="0" eaLnBrk="1" latinLnBrk="0" hangingPunct="1">
        <a:defRPr sz="1632" kern="1200">
          <a:solidFill>
            <a:schemeClr val="tx1"/>
          </a:solidFill>
          <a:latin typeface="+mn-lt"/>
          <a:ea typeface="+mn-ea"/>
          <a:cs typeface="+mn-cs"/>
        </a:defRPr>
      </a:lvl5pPr>
      <a:lvl6pPr marL="2072908" algn="l" defTabSz="829163" rtl="0" eaLnBrk="1" latinLnBrk="0" hangingPunct="1">
        <a:defRPr sz="1632" kern="1200">
          <a:solidFill>
            <a:schemeClr val="tx1"/>
          </a:solidFill>
          <a:latin typeface="+mn-lt"/>
          <a:ea typeface="+mn-ea"/>
          <a:cs typeface="+mn-cs"/>
        </a:defRPr>
      </a:lvl6pPr>
      <a:lvl7pPr marL="2487488" algn="l" defTabSz="829163" rtl="0" eaLnBrk="1" latinLnBrk="0" hangingPunct="1">
        <a:defRPr sz="1632" kern="1200">
          <a:solidFill>
            <a:schemeClr val="tx1"/>
          </a:solidFill>
          <a:latin typeface="+mn-lt"/>
          <a:ea typeface="+mn-ea"/>
          <a:cs typeface="+mn-cs"/>
        </a:defRPr>
      </a:lvl7pPr>
      <a:lvl8pPr marL="2902069" algn="l" defTabSz="829163" rtl="0" eaLnBrk="1" latinLnBrk="0" hangingPunct="1">
        <a:defRPr sz="1632" kern="1200">
          <a:solidFill>
            <a:schemeClr val="tx1"/>
          </a:solidFill>
          <a:latin typeface="+mn-lt"/>
          <a:ea typeface="+mn-ea"/>
          <a:cs typeface="+mn-cs"/>
        </a:defRPr>
      </a:lvl8pPr>
      <a:lvl9pPr marL="3316651" algn="l" defTabSz="829163" rtl="0" eaLnBrk="1" latinLnBrk="0" hangingPunct="1">
        <a:defRPr sz="163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2512271-A096-3449-AA93-082068CF87E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4068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113D2A-A011-42CF-A190-3ED857B83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20" y="365646"/>
            <a:ext cx="10515962" cy="13243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85642A-E716-4926-8CE2-0F36E2ED4B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020" y="1825345"/>
            <a:ext cx="10515962" cy="4351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AB4711-4BE6-4C37-A907-869E0FC789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020" y="6357038"/>
            <a:ext cx="2743924" cy="3642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1CE6E-AAAE-45CD-92D5-B8E42250CAD0}" type="datetimeFigureOut">
              <a:rPr lang="en-US" smtClean="0"/>
              <a:pPr/>
              <a:t>10/16/2019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DCAF34-438B-44D0-9A70-6DF49AD8F2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58" y="6357038"/>
            <a:ext cx="4115886" cy="3642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C74D09-4DB0-415C-93DA-3C4BAA8D7D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058" y="6357038"/>
            <a:ext cx="2743924" cy="3642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F0B1B-63AD-4091-AE2C-AC4CF02D24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354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29163" rtl="0" eaLnBrk="1" latinLnBrk="0" hangingPunct="1">
        <a:lnSpc>
          <a:spcPct val="90000"/>
        </a:lnSpc>
        <a:spcBef>
          <a:spcPct val="0"/>
        </a:spcBef>
        <a:buNone/>
        <a:defRPr sz="39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7291" indent="-207291" algn="l" defTabSz="829163" rtl="0" eaLnBrk="1" latinLnBrk="0" hangingPunct="1">
        <a:lnSpc>
          <a:spcPct val="90000"/>
        </a:lnSpc>
        <a:spcBef>
          <a:spcPts val="907"/>
        </a:spcBef>
        <a:buFont typeface="Arial" panose="020B0604020202020204" pitchFamily="34" charset="0"/>
        <a:buChar char="•"/>
        <a:defRPr sz="2539" kern="1200">
          <a:solidFill>
            <a:schemeClr val="tx1"/>
          </a:solidFill>
          <a:latin typeface="+mn-lt"/>
          <a:ea typeface="+mn-ea"/>
          <a:cs typeface="+mn-cs"/>
        </a:defRPr>
      </a:lvl1pPr>
      <a:lvl2pPr marL="621873" indent="-207291" algn="l" defTabSz="829163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2176" kern="1200">
          <a:solidFill>
            <a:schemeClr val="tx1"/>
          </a:solidFill>
          <a:latin typeface="+mn-lt"/>
          <a:ea typeface="+mn-ea"/>
          <a:cs typeface="+mn-cs"/>
        </a:defRPr>
      </a:lvl2pPr>
      <a:lvl3pPr marL="1036453" indent="-207291" algn="l" defTabSz="829163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3pPr>
      <a:lvl4pPr marL="1451035" indent="-207291" algn="l" defTabSz="829163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632" kern="1200">
          <a:solidFill>
            <a:schemeClr val="tx1"/>
          </a:solidFill>
          <a:latin typeface="+mn-lt"/>
          <a:ea typeface="+mn-ea"/>
          <a:cs typeface="+mn-cs"/>
        </a:defRPr>
      </a:lvl4pPr>
      <a:lvl5pPr marL="1865617" indent="-207291" algn="l" defTabSz="829163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632" kern="1200">
          <a:solidFill>
            <a:schemeClr val="tx1"/>
          </a:solidFill>
          <a:latin typeface="+mn-lt"/>
          <a:ea typeface="+mn-ea"/>
          <a:cs typeface="+mn-cs"/>
        </a:defRPr>
      </a:lvl5pPr>
      <a:lvl6pPr marL="2280198" indent="-207291" algn="l" defTabSz="829163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632" kern="1200">
          <a:solidFill>
            <a:schemeClr val="tx1"/>
          </a:solidFill>
          <a:latin typeface="+mn-lt"/>
          <a:ea typeface="+mn-ea"/>
          <a:cs typeface="+mn-cs"/>
        </a:defRPr>
      </a:lvl6pPr>
      <a:lvl7pPr marL="2694778" indent="-207291" algn="l" defTabSz="829163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632" kern="1200">
          <a:solidFill>
            <a:schemeClr val="tx1"/>
          </a:solidFill>
          <a:latin typeface="+mn-lt"/>
          <a:ea typeface="+mn-ea"/>
          <a:cs typeface="+mn-cs"/>
        </a:defRPr>
      </a:lvl7pPr>
      <a:lvl8pPr marL="3109360" indent="-207291" algn="l" defTabSz="829163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632" kern="1200">
          <a:solidFill>
            <a:schemeClr val="tx1"/>
          </a:solidFill>
          <a:latin typeface="+mn-lt"/>
          <a:ea typeface="+mn-ea"/>
          <a:cs typeface="+mn-cs"/>
        </a:defRPr>
      </a:lvl8pPr>
      <a:lvl9pPr marL="3523942" indent="-207291" algn="l" defTabSz="829163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63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9163" rtl="0" eaLnBrk="1" latinLnBrk="0" hangingPunct="1">
        <a:defRPr sz="1632" kern="1200">
          <a:solidFill>
            <a:schemeClr val="tx1"/>
          </a:solidFill>
          <a:latin typeface="+mn-lt"/>
          <a:ea typeface="+mn-ea"/>
          <a:cs typeface="+mn-cs"/>
        </a:defRPr>
      </a:lvl1pPr>
      <a:lvl2pPr marL="414582" algn="l" defTabSz="829163" rtl="0" eaLnBrk="1" latinLnBrk="0" hangingPunct="1">
        <a:defRPr sz="1632" kern="1200">
          <a:solidFill>
            <a:schemeClr val="tx1"/>
          </a:solidFill>
          <a:latin typeface="+mn-lt"/>
          <a:ea typeface="+mn-ea"/>
          <a:cs typeface="+mn-cs"/>
        </a:defRPr>
      </a:lvl2pPr>
      <a:lvl3pPr marL="829163" algn="l" defTabSz="829163" rtl="0" eaLnBrk="1" latinLnBrk="0" hangingPunct="1">
        <a:defRPr sz="1632" kern="1200">
          <a:solidFill>
            <a:schemeClr val="tx1"/>
          </a:solidFill>
          <a:latin typeface="+mn-lt"/>
          <a:ea typeface="+mn-ea"/>
          <a:cs typeface="+mn-cs"/>
        </a:defRPr>
      </a:lvl3pPr>
      <a:lvl4pPr marL="1243744" algn="l" defTabSz="829163" rtl="0" eaLnBrk="1" latinLnBrk="0" hangingPunct="1">
        <a:defRPr sz="1632" kern="1200">
          <a:solidFill>
            <a:schemeClr val="tx1"/>
          </a:solidFill>
          <a:latin typeface="+mn-lt"/>
          <a:ea typeface="+mn-ea"/>
          <a:cs typeface="+mn-cs"/>
        </a:defRPr>
      </a:lvl4pPr>
      <a:lvl5pPr marL="1658326" algn="l" defTabSz="829163" rtl="0" eaLnBrk="1" latinLnBrk="0" hangingPunct="1">
        <a:defRPr sz="1632" kern="1200">
          <a:solidFill>
            <a:schemeClr val="tx1"/>
          </a:solidFill>
          <a:latin typeface="+mn-lt"/>
          <a:ea typeface="+mn-ea"/>
          <a:cs typeface="+mn-cs"/>
        </a:defRPr>
      </a:lvl5pPr>
      <a:lvl6pPr marL="2072908" algn="l" defTabSz="829163" rtl="0" eaLnBrk="1" latinLnBrk="0" hangingPunct="1">
        <a:defRPr sz="1632" kern="1200">
          <a:solidFill>
            <a:schemeClr val="tx1"/>
          </a:solidFill>
          <a:latin typeface="+mn-lt"/>
          <a:ea typeface="+mn-ea"/>
          <a:cs typeface="+mn-cs"/>
        </a:defRPr>
      </a:lvl6pPr>
      <a:lvl7pPr marL="2487488" algn="l" defTabSz="829163" rtl="0" eaLnBrk="1" latinLnBrk="0" hangingPunct="1">
        <a:defRPr sz="1632" kern="1200">
          <a:solidFill>
            <a:schemeClr val="tx1"/>
          </a:solidFill>
          <a:latin typeface="+mn-lt"/>
          <a:ea typeface="+mn-ea"/>
          <a:cs typeface="+mn-cs"/>
        </a:defRPr>
      </a:lvl7pPr>
      <a:lvl8pPr marL="2902069" algn="l" defTabSz="829163" rtl="0" eaLnBrk="1" latinLnBrk="0" hangingPunct="1">
        <a:defRPr sz="1632" kern="1200">
          <a:solidFill>
            <a:schemeClr val="tx1"/>
          </a:solidFill>
          <a:latin typeface="+mn-lt"/>
          <a:ea typeface="+mn-ea"/>
          <a:cs typeface="+mn-cs"/>
        </a:defRPr>
      </a:lvl8pPr>
      <a:lvl9pPr marL="3316651" algn="l" defTabSz="829163" rtl="0" eaLnBrk="1" latinLnBrk="0" hangingPunct="1">
        <a:defRPr sz="163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87046-EF10-4F54-9EDB-AB71E1DD69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2DB29-DE60-4CCB-8FE9-1064EF59D0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A2920D4F-87ED-FE4C-ADF0-25B42465B7B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580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7AB5D994-C4E0-A848-828A-5CB8999FECE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410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87046-EF10-4F54-9EDB-AB71E1DD69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2DB29-DE60-4CCB-8FE9-1064EF59D0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A picture containing umbrella&#10;&#10;Description automatically generated">
            <a:extLst>
              <a:ext uri="{FF2B5EF4-FFF2-40B4-BE49-F238E27FC236}">
                <a16:creationId xmlns:a16="http://schemas.microsoft.com/office/drawing/2014/main" id="{5E9191EE-006F-FA43-91EE-4B0F000CF67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008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5651F-75D0-43F3-A3D8-85FAEA3D26B6}" type="datetimeFigureOut">
              <a:rPr lang="en-US" smtClean="0"/>
              <a:pPr/>
              <a:t>10/16/2019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6C775-07D1-4D3A-A0AE-DF6A94C3660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E825F963-599B-6E46-9B02-C11CE034088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4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86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5651F-75D0-43F3-A3D8-85FAEA3D26B6}" type="datetimeFigureOut">
              <a:rPr lang="en-US" smtClean="0"/>
              <a:pPr/>
              <a:t>10/16/2019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6C775-07D1-4D3A-A0AE-DF6A94C3660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F31756-56BD-C646-8803-80829BFDCF0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349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d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0.pd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df"/><Relationship Id="rId1" Type="http://schemas.openxmlformats.org/officeDocument/2006/relationships/slideLayout" Target="../slideLayouts/slideLayout7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415480" y="1019850"/>
            <a:ext cx="6349080" cy="587245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/>
          <a:p>
            <a:pPr marR="4607"/>
            <a:r>
              <a:rPr lang="en-GB" sz="3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TRADE ROADMAP</a:t>
            </a:r>
            <a:endParaRPr sz="3800" dirty="0"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35760" y="2564903"/>
            <a:ext cx="975529" cy="144016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11516">
              <a:spcBef>
                <a:spcPts val="91"/>
              </a:spcBef>
            </a:pPr>
            <a:r>
              <a:rPr lang="en-US" sz="900" spc="3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VERSION 1.0</a:t>
            </a:r>
            <a:endParaRPr lang="en-US" sz="9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E2933A-FF73-4917-A8A5-1EDD7C1D1D68}"/>
              </a:ext>
            </a:extLst>
          </p:cNvPr>
          <p:cNvSpPr txBox="1"/>
          <p:nvPr/>
        </p:nvSpPr>
        <p:spPr>
          <a:xfrm>
            <a:off x="2608820" y="1812441"/>
            <a:ext cx="3962400" cy="5471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632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Trade in Financial Services</a:t>
            </a:r>
            <a:br>
              <a:rPr lang="en-US" sz="1632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32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Communication Tool for Policy Makers</a:t>
            </a:r>
            <a:endParaRPr lang="en-US" sz="1632" dirty="0"/>
          </a:p>
          <a:p>
            <a:endParaRPr lang="en-US" sz="163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084330A-07CB-44AA-B98E-9FAF740C44B2}"/>
              </a:ext>
            </a:extLst>
          </p:cNvPr>
          <p:cNvSpPr/>
          <p:nvPr/>
        </p:nvSpPr>
        <p:spPr>
          <a:xfrm>
            <a:off x="7845242" y="2388302"/>
            <a:ext cx="2884987" cy="4005467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829163">
              <a:defRPr/>
            </a:pPr>
            <a:endParaRPr lang="en-US" sz="1632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44D8F3C-42DB-4B93-B009-9AB68F9851DE}"/>
              </a:ext>
            </a:extLst>
          </p:cNvPr>
          <p:cNvSpPr/>
          <p:nvPr/>
        </p:nvSpPr>
        <p:spPr>
          <a:xfrm>
            <a:off x="4656233" y="2355737"/>
            <a:ext cx="2884987" cy="403803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829163">
              <a:defRPr/>
            </a:pPr>
            <a:endParaRPr lang="en-US" sz="1632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139CEE7-2E13-426A-8F82-E8A3B429E30C}"/>
              </a:ext>
            </a:extLst>
          </p:cNvPr>
          <p:cNvSpPr txBox="1"/>
          <p:nvPr/>
        </p:nvSpPr>
        <p:spPr>
          <a:xfrm>
            <a:off x="87522" y="6543739"/>
            <a:ext cx="43522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*government, industry and key trade bodies such as ICC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1634AEBD-E54F-F249-8282-AF3D062781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3721"/>
          <a:stretch/>
        </p:blipFill>
        <p:spPr>
          <a:xfrm>
            <a:off x="2944112" y="1802354"/>
            <a:ext cx="6303776" cy="678925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C9B18789-6C35-3E43-B869-E5885D188A39}"/>
              </a:ext>
            </a:extLst>
          </p:cNvPr>
          <p:cNvSpPr/>
          <p:nvPr/>
        </p:nvSpPr>
        <p:spPr>
          <a:xfrm>
            <a:off x="1578586" y="2355737"/>
            <a:ext cx="2883914" cy="403803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829163">
              <a:defRPr/>
            </a:pPr>
            <a:endParaRPr lang="en-US" sz="1632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C781909-9214-A545-96EF-56D956154A10}"/>
              </a:ext>
            </a:extLst>
          </p:cNvPr>
          <p:cNvSpPr txBox="1"/>
          <p:nvPr/>
        </p:nvSpPr>
        <p:spPr>
          <a:xfrm>
            <a:off x="1703512" y="2829845"/>
            <a:ext cx="2648699" cy="327147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285750" lvl="1" indent="-285750" defTabSz="829163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3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Digitalisation of trade involves a complex set of stakeholders</a:t>
            </a:r>
            <a:endParaRPr lang="en-US" sz="12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 defTabSz="829163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3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Collaboration between all stakeholders* is indispensable: </a:t>
            </a:r>
          </a:p>
          <a:p>
            <a:pPr marL="742950" lvl="2" indent="-285750" defTabSz="829163">
              <a:lnSpc>
                <a:spcPct val="150000"/>
              </a:lnSpc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13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automate trade</a:t>
            </a:r>
          </a:p>
          <a:p>
            <a:pPr marL="742950" lvl="2" indent="-285750" defTabSz="829163">
              <a:lnSpc>
                <a:spcPct val="150000"/>
              </a:lnSpc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13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enable more inclusive access to finance</a:t>
            </a:r>
            <a:endParaRPr lang="en-US" sz="12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 defTabSz="829163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3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roadmap provides concrete steps to </a:t>
            </a:r>
            <a:r>
              <a:rPr lang="en-GB" sz="13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 enable global digital trade </a:t>
            </a:r>
            <a:endParaRPr lang="en-US" sz="13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EF670FA-4248-7144-9EB1-6A27575FB4C4}"/>
              </a:ext>
            </a:extLst>
          </p:cNvPr>
          <p:cNvSpPr txBox="1"/>
          <p:nvPr/>
        </p:nvSpPr>
        <p:spPr>
          <a:xfrm>
            <a:off x="4766522" y="2837599"/>
            <a:ext cx="2625622" cy="251742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285750" lvl="1" indent="-285750" defTabSz="3600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3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primary target audience is government officials</a:t>
            </a:r>
          </a:p>
          <a:p>
            <a:pPr marL="285750" lvl="1" indent="-285750" defTabSz="3600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3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stakeholders* are messengers </a:t>
            </a:r>
          </a:p>
          <a:p>
            <a:pPr marL="285750" lvl="1" indent="-285750" defTabSz="3600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3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roadmap provides guidance 	on whom to engage with, whether government departments, NGOs, etc.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2E92EF9-0CDD-0C42-9C66-E6EE9B74FD11}"/>
              </a:ext>
            </a:extLst>
          </p:cNvPr>
          <p:cNvSpPr txBox="1"/>
          <p:nvPr/>
        </p:nvSpPr>
        <p:spPr>
          <a:xfrm>
            <a:off x="7968209" y="2837598"/>
            <a:ext cx="2645206" cy="327147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285750" lvl="1" indent="-285750" defTabSz="3600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3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understand the issues and the steps required to solve them</a:t>
            </a:r>
          </a:p>
          <a:p>
            <a:pPr marL="285750" lvl="1" indent="-285750" defTabSz="3600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3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advocate national governments about: </a:t>
            </a:r>
          </a:p>
          <a:p>
            <a:pPr marL="742950" lvl="3" indent="-285750" defTabSz="360000">
              <a:lnSpc>
                <a:spcPct val="150000"/>
              </a:lnSpc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13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 legislative changes to pass</a:t>
            </a:r>
          </a:p>
          <a:p>
            <a:pPr marL="742950" lvl="3" indent="-285750" defTabSz="360000">
              <a:lnSpc>
                <a:spcPct val="150000"/>
              </a:lnSpc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13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 infrastructure to establish</a:t>
            </a:r>
          </a:p>
          <a:p>
            <a:pPr marL="742950" lvl="3" indent="-285750" defTabSz="360000">
              <a:lnSpc>
                <a:spcPct val="150000"/>
              </a:lnSpc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13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Customs (and related) processes to adopt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E97A37E-38C8-EC48-AF61-B58F8F2DA394}"/>
              </a:ext>
            </a:extLst>
          </p:cNvPr>
          <p:cNvCxnSpPr>
            <a:cxnSpLocks/>
          </p:cNvCxnSpPr>
          <p:nvPr/>
        </p:nvCxnSpPr>
        <p:spPr>
          <a:xfrm flipV="1">
            <a:off x="6123688" y="1820967"/>
            <a:ext cx="0" cy="226600"/>
          </a:xfrm>
          <a:prstGeom prst="line">
            <a:avLst/>
          </a:prstGeom>
          <a:ln w="28575">
            <a:solidFill>
              <a:srgbClr val="FAA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763C3EB7-3D1D-7742-BF11-4FD186FFF86A}"/>
              </a:ext>
            </a:extLst>
          </p:cNvPr>
          <p:cNvSpPr/>
          <p:nvPr/>
        </p:nvSpPr>
        <p:spPr>
          <a:xfrm>
            <a:off x="1798695" y="2014228"/>
            <a:ext cx="2336538" cy="754790"/>
          </a:xfrm>
          <a:prstGeom prst="roundRect">
            <a:avLst/>
          </a:prstGeom>
          <a:solidFill>
            <a:srgbClr val="FAA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163">
              <a:defRPr/>
            </a:pPr>
            <a:r>
              <a:rPr lang="en-US" sz="22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</a:t>
            </a:r>
          </a:p>
          <a:p>
            <a:pPr algn="ctr" defTabSz="829163">
              <a:defRPr/>
            </a:pPr>
            <a:r>
              <a:rPr lang="en-US" sz="1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we need a roadmap?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741DAA58-5D4C-4840-A9DB-D8134DE9C1FE}"/>
              </a:ext>
            </a:extLst>
          </p:cNvPr>
          <p:cNvSpPr/>
          <p:nvPr/>
        </p:nvSpPr>
        <p:spPr>
          <a:xfrm>
            <a:off x="4930782" y="2014228"/>
            <a:ext cx="2336538" cy="754790"/>
          </a:xfrm>
          <a:prstGeom prst="roundRect">
            <a:avLst/>
          </a:prstGeom>
          <a:solidFill>
            <a:srgbClr val="FAA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163">
              <a:defRPr/>
            </a:pPr>
            <a:r>
              <a:rPr lang="en-US" sz="22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</a:t>
            </a:r>
          </a:p>
          <a:p>
            <a:pPr algn="ctr" defTabSz="829163">
              <a:defRPr/>
            </a:pPr>
            <a:r>
              <a:rPr lang="en-US" sz="1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target audience?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F06C85C9-6DCB-0042-9B38-F91F1FB1E5B9}"/>
              </a:ext>
            </a:extLst>
          </p:cNvPr>
          <p:cNvSpPr/>
          <p:nvPr/>
        </p:nvSpPr>
        <p:spPr>
          <a:xfrm>
            <a:off x="8062870" y="2014228"/>
            <a:ext cx="2336538" cy="754790"/>
          </a:xfrm>
          <a:prstGeom prst="roundRect">
            <a:avLst/>
          </a:prstGeom>
          <a:solidFill>
            <a:srgbClr val="FAA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163">
              <a:defRPr/>
            </a:pPr>
            <a:r>
              <a:rPr lang="en-US" sz="22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</a:p>
          <a:p>
            <a:pPr algn="ctr" defTabSz="829163">
              <a:defRPr/>
            </a:pPr>
            <a:r>
              <a:rPr lang="en-US" sz="1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we asking you to do?</a:t>
            </a:r>
          </a:p>
        </p:txBody>
      </p:sp>
      <p:sp>
        <p:nvSpPr>
          <p:cNvPr id="44" name="Isosceles Triangle 66">
            <a:extLst>
              <a:ext uri="{FF2B5EF4-FFF2-40B4-BE49-F238E27FC236}">
                <a16:creationId xmlns:a16="http://schemas.microsoft.com/office/drawing/2014/main" id="{63FD601D-6CF3-D648-B363-A88029679BCF}"/>
              </a:ext>
            </a:extLst>
          </p:cNvPr>
          <p:cNvSpPr/>
          <p:nvPr/>
        </p:nvSpPr>
        <p:spPr>
          <a:xfrm rot="5400000">
            <a:off x="4472564" y="1758537"/>
            <a:ext cx="150360" cy="124860"/>
          </a:xfrm>
          <a:prstGeom prst="triangle">
            <a:avLst/>
          </a:prstGeom>
          <a:solidFill>
            <a:srgbClr val="FAA429"/>
          </a:solidFill>
          <a:ln w="0" cap="flat" cmpd="sng" algn="ctr">
            <a:solidFill>
              <a:srgbClr val="FAA429"/>
            </a:solidFill>
            <a:prstDash val="solid"/>
          </a:ln>
          <a:effectLst/>
        </p:spPr>
        <p:txBody>
          <a:bodyPr rtlCol="0" anchor="ctr"/>
          <a:lstStyle/>
          <a:p>
            <a:pPr algn="ctr" defTabSz="829163">
              <a:defRPr/>
            </a:pPr>
            <a:endParaRPr lang="en-US" sz="1632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Isosceles Triangle 66">
            <a:extLst>
              <a:ext uri="{FF2B5EF4-FFF2-40B4-BE49-F238E27FC236}">
                <a16:creationId xmlns:a16="http://schemas.microsoft.com/office/drawing/2014/main" id="{2D4898BA-F57E-3040-9A26-B05C30AC36CB}"/>
              </a:ext>
            </a:extLst>
          </p:cNvPr>
          <p:cNvSpPr/>
          <p:nvPr/>
        </p:nvSpPr>
        <p:spPr>
          <a:xfrm rot="5400000">
            <a:off x="7603383" y="1758537"/>
            <a:ext cx="150360" cy="124860"/>
          </a:xfrm>
          <a:prstGeom prst="triangle">
            <a:avLst/>
          </a:prstGeom>
          <a:solidFill>
            <a:srgbClr val="FAA429"/>
          </a:solidFill>
          <a:ln w="0" cap="flat" cmpd="sng" algn="ctr">
            <a:solidFill>
              <a:srgbClr val="FAA429"/>
            </a:solidFill>
            <a:prstDash val="solid"/>
          </a:ln>
          <a:effectLst/>
        </p:spPr>
        <p:txBody>
          <a:bodyPr rtlCol="0" anchor="ctr"/>
          <a:lstStyle/>
          <a:p>
            <a:pPr algn="ctr" defTabSz="829163">
              <a:defRPr/>
            </a:pPr>
            <a:endParaRPr lang="en-US" sz="1632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201400" y="6535579"/>
            <a:ext cx="838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802E63B-1C38-BC4D-945C-7B8748A30868}"/>
              </a:ext>
            </a:extLst>
          </p:cNvPr>
          <p:cNvSpPr txBox="1"/>
          <p:nvPr/>
        </p:nvSpPr>
        <p:spPr>
          <a:xfrm>
            <a:off x="1371601" y="366386"/>
            <a:ext cx="4508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Roadmap </a:t>
            </a:r>
            <a:r>
              <a:rPr lang="de-CH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CH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Digital Trade in Financial Services</a:t>
            </a:r>
            <a:endParaRPr lang="en-GB" sz="2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949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peech Bubble: Rectangle with Corners Rounded 49">
            <a:extLst>
              <a:ext uri="{FF2B5EF4-FFF2-40B4-BE49-F238E27FC236}">
                <a16:creationId xmlns:a16="http://schemas.microsoft.com/office/drawing/2014/main" id="{C18B9F59-1497-4EED-966B-F31707965E5C}"/>
              </a:ext>
            </a:extLst>
          </p:cNvPr>
          <p:cNvSpPr/>
          <p:nvPr/>
        </p:nvSpPr>
        <p:spPr>
          <a:xfrm>
            <a:off x="1199456" y="5564830"/>
            <a:ext cx="2385271" cy="860383"/>
          </a:xfrm>
          <a:prstGeom prst="wedgeRoundRectCallout">
            <a:avLst>
              <a:gd name="adj1" fmla="val -3903"/>
              <a:gd name="adj2" fmla="val 38526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STANDARDS</a:t>
            </a:r>
          </a:p>
          <a:p>
            <a:pPr algn="ctr"/>
            <a:r>
              <a:rPr 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Lack of standardized wording and/or formatting</a:t>
            </a:r>
          </a:p>
        </p:txBody>
      </p:sp>
      <p:sp>
        <p:nvSpPr>
          <p:cNvPr id="49" name="Speech Bubble: Rectangle with Corners Rounded 48">
            <a:extLst>
              <a:ext uri="{FF2B5EF4-FFF2-40B4-BE49-F238E27FC236}">
                <a16:creationId xmlns:a16="http://schemas.microsoft.com/office/drawing/2014/main" id="{DC5E6642-3C82-4EE2-ACAD-3CEEE1D92EF5}"/>
              </a:ext>
            </a:extLst>
          </p:cNvPr>
          <p:cNvSpPr/>
          <p:nvPr/>
        </p:nvSpPr>
        <p:spPr>
          <a:xfrm>
            <a:off x="1243130" y="4444028"/>
            <a:ext cx="2385270" cy="961617"/>
          </a:xfrm>
          <a:prstGeom prst="wedgeRoundRectCallout">
            <a:avLst>
              <a:gd name="adj1" fmla="val -7885"/>
              <a:gd name="adj2" fmla="val -28664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OUTDATED LAWS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Legal uncertainty regarding acceptance of digital trade documentation (eDocs), etc.</a:t>
            </a:r>
          </a:p>
        </p:txBody>
      </p:sp>
      <p:sp>
        <p:nvSpPr>
          <p:cNvPr id="48" name="Speech Bubble: Rectangle with Corners Rounded 47">
            <a:extLst>
              <a:ext uri="{FF2B5EF4-FFF2-40B4-BE49-F238E27FC236}">
                <a16:creationId xmlns:a16="http://schemas.microsoft.com/office/drawing/2014/main" id="{55D6708E-C101-45B1-8205-A20EC282C2F6}"/>
              </a:ext>
            </a:extLst>
          </p:cNvPr>
          <p:cNvSpPr/>
          <p:nvPr/>
        </p:nvSpPr>
        <p:spPr>
          <a:xfrm>
            <a:off x="1210954" y="3336013"/>
            <a:ext cx="2362273" cy="804742"/>
          </a:xfrm>
          <a:prstGeom prst="wedgeRoundRectCallout">
            <a:avLst>
              <a:gd name="adj1" fmla="val -22796"/>
              <a:gd name="adj2" fmla="val 8582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LIMITED ACCESS TO FINANCE</a:t>
            </a:r>
          </a:p>
          <a:p>
            <a:pPr algn="ctr"/>
            <a:r>
              <a:rPr 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US$1.5 trillion trade finance gap persists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E7E29EEB-1249-4765-A30B-FEC549D71E28}"/>
              </a:ext>
            </a:extLst>
          </p:cNvPr>
          <p:cNvSpPr/>
          <p:nvPr/>
        </p:nvSpPr>
        <p:spPr>
          <a:xfrm>
            <a:off x="1378759" y="1961518"/>
            <a:ext cx="2114013" cy="1178873"/>
          </a:xfrm>
          <a:prstGeom prst="wedgeRoundRectCallout">
            <a:avLst>
              <a:gd name="adj1" fmla="val -12759"/>
              <a:gd name="adj2" fmla="val -350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HEAVILY PAPER-BASED PROCESSES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Four billion documents circulating in the trade system</a:t>
            </a:r>
          </a:p>
        </p:txBody>
      </p:sp>
      <p:sp>
        <p:nvSpPr>
          <p:cNvPr id="73" name="Speech Bubble: Rectangle with Corners Rounded 72">
            <a:extLst>
              <a:ext uri="{FF2B5EF4-FFF2-40B4-BE49-F238E27FC236}">
                <a16:creationId xmlns:a16="http://schemas.microsoft.com/office/drawing/2014/main" id="{4B68EE6C-2ECB-4D5D-832A-38A00458597B}"/>
              </a:ext>
            </a:extLst>
          </p:cNvPr>
          <p:cNvSpPr/>
          <p:nvPr/>
        </p:nvSpPr>
        <p:spPr>
          <a:xfrm>
            <a:off x="7791864" y="2155006"/>
            <a:ext cx="2513392" cy="771003"/>
          </a:xfrm>
          <a:prstGeom prst="wedgeRoundRectCallout">
            <a:avLst>
              <a:gd name="adj1" fmla="val -12759"/>
              <a:gd name="adj2" fmla="val -350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AUTOMATION</a:t>
            </a:r>
          </a:p>
          <a:p>
            <a:pPr algn="ctr"/>
            <a:r>
              <a:rPr 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clearance, trading, reporting, and KYC processes</a:t>
            </a:r>
          </a:p>
        </p:txBody>
      </p:sp>
      <p:sp>
        <p:nvSpPr>
          <p:cNvPr id="74" name="Speech Bubble: Rectangle with Corners Rounded 73">
            <a:extLst>
              <a:ext uri="{FF2B5EF4-FFF2-40B4-BE49-F238E27FC236}">
                <a16:creationId xmlns:a16="http://schemas.microsoft.com/office/drawing/2014/main" id="{728D0D60-3957-4AAB-898F-A6C5F9C4EC79}"/>
              </a:ext>
            </a:extLst>
          </p:cNvPr>
          <p:cNvSpPr/>
          <p:nvPr/>
        </p:nvSpPr>
        <p:spPr>
          <a:xfrm>
            <a:off x="7738582" y="3293668"/>
            <a:ext cx="2600026" cy="829179"/>
          </a:xfrm>
          <a:prstGeom prst="wedgeRoundRectCallout">
            <a:avLst>
              <a:gd name="adj1" fmla="val -12759"/>
              <a:gd name="adj2" fmla="val -350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 FINANCIAL INCLUSION</a:t>
            </a:r>
          </a:p>
          <a:p>
            <a:pPr algn="ctr"/>
            <a:r>
              <a:rPr 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 of finance attainable to all stakeholders</a:t>
            </a:r>
          </a:p>
        </p:txBody>
      </p:sp>
      <p:sp>
        <p:nvSpPr>
          <p:cNvPr id="75" name="Speech Bubble: Rectangle with Corners Rounded 74">
            <a:extLst>
              <a:ext uri="{FF2B5EF4-FFF2-40B4-BE49-F238E27FC236}">
                <a16:creationId xmlns:a16="http://schemas.microsoft.com/office/drawing/2014/main" id="{7C4DEFDB-EDDD-485B-ACC1-CBEE7816854A}"/>
              </a:ext>
            </a:extLst>
          </p:cNvPr>
          <p:cNvSpPr/>
          <p:nvPr/>
        </p:nvSpPr>
        <p:spPr>
          <a:xfrm>
            <a:off x="7677870" y="4509120"/>
            <a:ext cx="2721449" cy="829179"/>
          </a:xfrm>
          <a:prstGeom prst="wedgeRoundRectCallout">
            <a:avLst>
              <a:gd name="adj1" fmla="val -12759"/>
              <a:gd name="adj2" fmla="val -350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REVISED LEGAL FRAMEWORK </a:t>
            </a:r>
          </a:p>
          <a:p>
            <a:pPr algn="ctr"/>
            <a:r>
              <a:rPr 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of data and electronic documentation only</a:t>
            </a:r>
          </a:p>
          <a:p>
            <a:pPr algn="ctr"/>
            <a:endParaRPr lang="en-US" sz="13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Speech Bubble: Rectangle with Corners Rounded 75">
            <a:extLst>
              <a:ext uri="{FF2B5EF4-FFF2-40B4-BE49-F238E27FC236}">
                <a16:creationId xmlns:a16="http://schemas.microsoft.com/office/drawing/2014/main" id="{A458844D-3E55-4966-B481-7A6E5434A175}"/>
              </a:ext>
            </a:extLst>
          </p:cNvPr>
          <p:cNvSpPr/>
          <p:nvPr/>
        </p:nvSpPr>
        <p:spPr>
          <a:xfrm>
            <a:off x="7982644" y="5805264"/>
            <a:ext cx="2111899" cy="494974"/>
          </a:xfrm>
          <a:prstGeom prst="wedgeRoundRectCallout">
            <a:avLst>
              <a:gd name="adj1" fmla="val -12759"/>
              <a:gd name="adj2" fmla="val -350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INTEROPERABILITY BETWEEN SYSTEMS</a:t>
            </a:r>
          </a:p>
          <a:p>
            <a:pPr algn="ctr"/>
            <a:r>
              <a:rPr 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Seamless trade flows between different technology platforms</a:t>
            </a:r>
          </a:p>
          <a:p>
            <a:pPr algn="ctr"/>
            <a:endParaRPr lang="en-US" sz="13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71EDDC-5356-674C-90C7-743E12515EEE}"/>
              </a:ext>
            </a:extLst>
          </p:cNvPr>
          <p:cNvSpPr txBox="1"/>
          <p:nvPr/>
        </p:nvSpPr>
        <p:spPr>
          <a:xfrm>
            <a:off x="5279531" y="1899411"/>
            <a:ext cx="1512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AA4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NEED TO: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47CD4D1-8CDD-B841-B563-A69DF05F76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3721"/>
          <a:stretch/>
        </p:blipFill>
        <p:spPr>
          <a:xfrm>
            <a:off x="2560135" y="1097473"/>
            <a:ext cx="6303776" cy="545976"/>
          </a:xfrm>
          <a:prstGeom prst="rect">
            <a:avLst/>
          </a:prstGeom>
        </p:spPr>
      </p:pic>
      <p:sp>
        <p:nvSpPr>
          <p:cNvPr id="29" name="Isosceles Triangle 66">
            <a:extLst>
              <a:ext uri="{FF2B5EF4-FFF2-40B4-BE49-F238E27FC236}">
                <a16:creationId xmlns:a16="http://schemas.microsoft.com/office/drawing/2014/main" id="{55810A99-5129-6547-8301-E9BCA39822ED}"/>
              </a:ext>
            </a:extLst>
          </p:cNvPr>
          <p:cNvSpPr/>
          <p:nvPr/>
        </p:nvSpPr>
        <p:spPr>
          <a:xfrm rot="5400000">
            <a:off x="3851002" y="1042332"/>
            <a:ext cx="150360" cy="124860"/>
          </a:xfrm>
          <a:prstGeom prst="triangle">
            <a:avLst/>
          </a:prstGeom>
          <a:solidFill>
            <a:srgbClr val="FAA429"/>
          </a:solidFill>
          <a:ln w="0" cap="flat" cmpd="sng" algn="ctr">
            <a:solidFill>
              <a:srgbClr val="FAA429"/>
            </a:solidFill>
            <a:prstDash val="solid"/>
          </a:ln>
          <a:effectLst/>
        </p:spPr>
        <p:txBody>
          <a:bodyPr rtlCol="0" anchor="ctr"/>
          <a:lstStyle/>
          <a:p>
            <a:pPr defTabSz="829163">
              <a:defRPr/>
            </a:pPr>
            <a:endParaRPr lang="en-US" sz="1632" kern="0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09C87BA-BB65-BA47-A611-CDB86B3D75F5}"/>
              </a:ext>
            </a:extLst>
          </p:cNvPr>
          <p:cNvCxnSpPr>
            <a:cxnSpLocks/>
          </p:cNvCxnSpPr>
          <p:nvPr/>
        </p:nvCxnSpPr>
        <p:spPr>
          <a:xfrm flipH="1" flipV="1">
            <a:off x="5765343" y="1094365"/>
            <a:ext cx="3416" cy="237462"/>
          </a:xfrm>
          <a:prstGeom prst="line">
            <a:avLst/>
          </a:prstGeom>
          <a:ln w="28575">
            <a:solidFill>
              <a:srgbClr val="FAA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A124FA3-9361-4C42-B2BA-BEC38CDE436C}"/>
              </a:ext>
            </a:extLst>
          </p:cNvPr>
          <p:cNvGrpSpPr/>
          <p:nvPr/>
        </p:nvGrpSpPr>
        <p:grpSpPr>
          <a:xfrm>
            <a:off x="1532485" y="1283309"/>
            <a:ext cx="8359075" cy="345491"/>
            <a:chOff x="1003300" y="1551782"/>
            <a:chExt cx="8852959" cy="381000"/>
          </a:xfrm>
        </p:grpSpPr>
        <p:sp>
          <p:nvSpPr>
            <p:cNvPr id="65" name="Rectangle: Top Corners Rounded 64">
              <a:extLst>
                <a:ext uri="{FF2B5EF4-FFF2-40B4-BE49-F238E27FC236}">
                  <a16:creationId xmlns:a16="http://schemas.microsoft.com/office/drawing/2014/main" id="{E5178A58-0A08-42BF-8056-62D030B07EF0}"/>
                </a:ext>
              </a:extLst>
            </p:cNvPr>
            <p:cNvSpPr/>
            <p:nvPr/>
          </p:nvSpPr>
          <p:spPr>
            <a:xfrm>
              <a:off x="1003300" y="1551782"/>
              <a:ext cx="1828800" cy="381000"/>
            </a:xfrm>
            <a:prstGeom prst="round2SameRect">
              <a:avLst>
                <a:gd name="adj1" fmla="val 31169"/>
                <a:gd name="adj2" fmla="val 32226"/>
              </a:avLst>
            </a:prstGeom>
            <a:solidFill>
              <a:srgbClr val="FAA429"/>
            </a:solidFill>
            <a:ln w="25400" cap="flat" cmpd="sng" algn="ctr">
              <a:solidFill>
                <a:srgbClr val="FAA429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829163">
                <a:defRPr/>
              </a:pPr>
              <a:r>
                <a:rPr lang="en-US" sz="1600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TODAY</a:t>
              </a:r>
            </a:p>
          </p:txBody>
        </p:sp>
        <p:sp>
          <p:nvSpPr>
            <p:cNvPr id="67" name="Rectangle: Top Corners Rounded 66">
              <a:extLst>
                <a:ext uri="{FF2B5EF4-FFF2-40B4-BE49-F238E27FC236}">
                  <a16:creationId xmlns:a16="http://schemas.microsoft.com/office/drawing/2014/main" id="{DCA21211-24F9-4577-9990-03FECA52F1EF}"/>
                </a:ext>
              </a:extLst>
            </p:cNvPr>
            <p:cNvSpPr/>
            <p:nvPr/>
          </p:nvSpPr>
          <p:spPr>
            <a:xfrm>
              <a:off x="7951259" y="1551782"/>
              <a:ext cx="1905000" cy="381000"/>
            </a:xfrm>
            <a:prstGeom prst="round2SameRect">
              <a:avLst>
                <a:gd name="adj1" fmla="val 31169"/>
                <a:gd name="adj2" fmla="val 32226"/>
              </a:avLst>
            </a:prstGeom>
            <a:solidFill>
              <a:srgbClr val="FAA429"/>
            </a:solidFill>
            <a:ln w="25400" cap="flat" cmpd="sng" algn="ctr">
              <a:solidFill>
                <a:srgbClr val="FAA429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829163">
                <a:defRPr/>
              </a:pPr>
              <a:r>
                <a:rPr lang="en-US" sz="1600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FUTURE</a:t>
              </a:r>
            </a:p>
          </p:txBody>
        </p:sp>
        <p:sp>
          <p:nvSpPr>
            <p:cNvPr id="66" name="Rectangle: Top Corners Rounded 65">
              <a:extLst>
                <a:ext uri="{FF2B5EF4-FFF2-40B4-BE49-F238E27FC236}">
                  <a16:creationId xmlns:a16="http://schemas.microsoft.com/office/drawing/2014/main" id="{09599F6B-69CE-470B-9B9B-086991393736}"/>
                </a:ext>
              </a:extLst>
            </p:cNvPr>
            <p:cNvSpPr/>
            <p:nvPr/>
          </p:nvSpPr>
          <p:spPr>
            <a:xfrm>
              <a:off x="4195323" y="1551782"/>
              <a:ext cx="2590800" cy="381000"/>
            </a:xfrm>
            <a:prstGeom prst="round2SameRect">
              <a:avLst>
                <a:gd name="adj1" fmla="val 31169"/>
                <a:gd name="adj2" fmla="val 32226"/>
              </a:avLst>
            </a:prstGeom>
            <a:solidFill>
              <a:srgbClr val="FAA429"/>
            </a:solidFill>
            <a:ln w="25400" cap="flat" cmpd="sng" algn="ctr">
              <a:solidFill>
                <a:srgbClr val="FAA429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829163">
                <a:defRPr/>
              </a:pPr>
              <a:r>
                <a:rPr lang="en-US" sz="1600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NEXT FIVE YEARS</a:t>
              </a:r>
            </a:p>
          </p:txBody>
        </p:sp>
      </p:grpSp>
      <p:sp>
        <p:nvSpPr>
          <p:cNvPr id="33" name="Speech Bubble: Rectangle with Corners Rounded 8">
            <a:extLst>
              <a:ext uri="{FF2B5EF4-FFF2-40B4-BE49-F238E27FC236}">
                <a16:creationId xmlns:a16="http://schemas.microsoft.com/office/drawing/2014/main" id="{3CD4081D-C69A-5344-8DE6-8BCEBBCBD106}"/>
              </a:ext>
            </a:extLst>
          </p:cNvPr>
          <p:cNvSpPr/>
          <p:nvPr/>
        </p:nvSpPr>
        <p:spPr>
          <a:xfrm>
            <a:off x="4561882" y="2239781"/>
            <a:ext cx="2430817" cy="829179"/>
          </a:xfrm>
          <a:prstGeom prst="wedgeRoundRectCallout">
            <a:avLst>
              <a:gd name="adj1" fmla="val -12759"/>
              <a:gd name="adj2" fmla="val -350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rgbClr val="A8660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DIGITISE THE FLOW OF INFORMATION IN TRADE</a:t>
            </a:r>
            <a:endParaRPr lang="en-US" sz="1400" b="1" dirty="0">
              <a:solidFill>
                <a:srgbClr val="A8660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Speech Bubble: Rectangle with Corners Rounded 8">
            <a:extLst>
              <a:ext uri="{FF2B5EF4-FFF2-40B4-BE49-F238E27FC236}">
                <a16:creationId xmlns:a16="http://schemas.microsoft.com/office/drawing/2014/main" id="{5BF8F150-FD12-2341-B7C8-246135CB91DA}"/>
              </a:ext>
            </a:extLst>
          </p:cNvPr>
          <p:cNvSpPr/>
          <p:nvPr/>
        </p:nvSpPr>
        <p:spPr>
          <a:xfrm>
            <a:off x="4546433" y="3284984"/>
            <a:ext cx="2446265" cy="829179"/>
          </a:xfrm>
          <a:prstGeom prst="wedgeRoundRectCallout">
            <a:avLst>
              <a:gd name="adj1" fmla="val -12759"/>
              <a:gd name="adj2" fmla="val -350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A8660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 THE COST OF CAPITAL</a:t>
            </a:r>
          </a:p>
        </p:txBody>
      </p:sp>
      <p:sp>
        <p:nvSpPr>
          <p:cNvPr id="35" name="Speech Bubble: Rectangle with Corners Rounded 8">
            <a:extLst>
              <a:ext uri="{FF2B5EF4-FFF2-40B4-BE49-F238E27FC236}">
                <a16:creationId xmlns:a16="http://schemas.microsoft.com/office/drawing/2014/main" id="{A4911C6C-62D1-9549-950A-895864781C22}"/>
              </a:ext>
            </a:extLst>
          </p:cNvPr>
          <p:cNvSpPr/>
          <p:nvPr/>
        </p:nvSpPr>
        <p:spPr>
          <a:xfrm>
            <a:off x="4585777" y="4433586"/>
            <a:ext cx="2406921" cy="829179"/>
          </a:xfrm>
          <a:prstGeom prst="wedgeRoundRectCallout">
            <a:avLst>
              <a:gd name="adj1" fmla="val -12759"/>
              <a:gd name="adj2" fmla="val -350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A8660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AND ALIGN LAWS AND REGULATIONS</a:t>
            </a:r>
          </a:p>
        </p:txBody>
      </p:sp>
      <p:sp>
        <p:nvSpPr>
          <p:cNvPr id="36" name="Speech Bubble: Rectangle with Corners Rounded 8">
            <a:extLst>
              <a:ext uri="{FF2B5EF4-FFF2-40B4-BE49-F238E27FC236}">
                <a16:creationId xmlns:a16="http://schemas.microsoft.com/office/drawing/2014/main" id="{5B7F3C39-EA65-024E-8EB7-1F665113DCA1}"/>
              </a:ext>
            </a:extLst>
          </p:cNvPr>
          <p:cNvSpPr/>
          <p:nvPr/>
        </p:nvSpPr>
        <p:spPr>
          <a:xfrm>
            <a:off x="4546433" y="5611188"/>
            <a:ext cx="2446265" cy="829179"/>
          </a:xfrm>
          <a:prstGeom prst="wedgeRoundRectCallout">
            <a:avLst>
              <a:gd name="adj1" fmla="val -12759"/>
              <a:gd name="adj2" fmla="val -350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A8660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DIGITAL STANDARDS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5B7BB00-F2E8-4B46-8541-A97E7AEA6F9D}"/>
              </a:ext>
            </a:extLst>
          </p:cNvPr>
          <p:cNvCxnSpPr>
            <a:cxnSpLocks/>
          </p:cNvCxnSpPr>
          <p:nvPr/>
        </p:nvCxnSpPr>
        <p:spPr>
          <a:xfrm>
            <a:off x="3525018" y="2636912"/>
            <a:ext cx="1060759" cy="0"/>
          </a:xfrm>
          <a:prstGeom prst="straightConnector1">
            <a:avLst/>
          </a:prstGeom>
          <a:ln w="25400" cap="rnd">
            <a:solidFill>
              <a:srgbClr val="FAA429"/>
            </a:solidFill>
            <a:prstDash val="sysDot"/>
            <a:round/>
            <a:tailEnd type="none" w="lg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6" name="Isosceles Triangle 66">
            <a:extLst>
              <a:ext uri="{FF2B5EF4-FFF2-40B4-BE49-F238E27FC236}">
                <a16:creationId xmlns:a16="http://schemas.microsoft.com/office/drawing/2014/main" id="{4E7F95B8-3D0C-E640-9311-78D8E900F042}"/>
              </a:ext>
            </a:extLst>
          </p:cNvPr>
          <p:cNvSpPr/>
          <p:nvPr/>
        </p:nvSpPr>
        <p:spPr>
          <a:xfrm rot="5400000">
            <a:off x="7470558" y="1042332"/>
            <a:ext cx="150360" cy="124860"/>
          </a:xfrm>
          <a:prstGeom prst="triangle">
            <a:avLst/>
          </a:prstGeom>
          <a:solidFill>
            <a:srgbClr val="FAA429"/>
          </a:solidFill>
          <a:ln w="0" cap="flat" cmpd="sng" algn="ctr">
            <a:solidFill>
              <a:srgbClr val="FAA429"/>
            </a:solidFill>
            <a:prstDash val="solid"/>
          </a:ln>
          <a:effectLst/>
        </p:spPr>
        <p:txBody>
          <a:bodyPr rtlCol="0" anchor="ctr"/>
          <a:lstStyle/>
          <a:p>
            <a:pPr defTabSz="829163">
              <a:defRPr/>
            </a:pPr>
            <a:endParaRPr lang="en-US" sz="1632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1201400" y="6535579"/>
            <a:ext cx="838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latin typeface="Arial"/>
                <a:cs typeface="Arial"/>
              </a:rPr>
              <a:t>2</a:t>
            </a:r>
          </a:p>
        </p:txBody>
      </p:sp>
      <p:pic>
        <p:nvPicPr>
          <p:cNvPr id="1026" name="Picture 2" descr="Bildergebnis fÃ¼r action icon">
            <a:extLst>
              <a:ext uri="{FF2B5EF4-FFF2-40B4-BE49-F238E27FC236}">
                <a16:creationId xmlns:a16="http://schemas.microsoft.com/office/drawing/2014/main" id="{B718EBA5-9F5C-4EEB-8450-C13016A06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19935" y="1754364"/>
            <a:ext cx="522508" cy="522508"/>
          </a:xfrm>
          <a:prstGeom prst="rect">
            <a:avLst/>
          </a:prstGeom>
          <a:noFill/>
        </p:spPr>
      </p:pic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6EA8C34-8358-4A5B-A273-20FAE54B1D96}"/>
              </a:ext>
            </a:extLst>
          </p:cNvPr>
          <p:cNvCxnSpPr>
            <a:cxnSpLocks/>
          </p:cNvCxnSpPr>
          <p:nvPr/>
        </p:nvCxnSpPr>
        <p:spPr>
          <a:xfrm>
            <a:off x="3561009" y="3716338"/>
            <a:ext cx="1024768" cy="0"/>
          </a:xfrm>
          <a:prstGeom prst="straightConnector1">
            <a:avLst/>
          </a:prstGeom>
          <a:ln w="25400" cap="rnd">
            <a:solidFill>
              <a:srgbClr val="FAA429"/>
            </a:solidFill>
            <a:prstDash val="sysDot"/>
            <a:round/>
            <a:tailEnd type="none" w="lg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4B295AB-00F2-48E0-BC7D-D0C685D48586}"/>
              </a:ext>
            </a:extLst>
          </p:cNvPr>
          <p:cNvCxnSpPr>
            <a:cxnSpLocks/>
          </p:cNvCxnSpPr>
          <p:nvPr/>
        </p:nvCxnSpPr>
        <p:spPr>
          <a:xfrm>
            <a:off x="3695799" y="4868863"/>
            <a:ext cx="1121128" cy="0"/>
          </a:xfrm>
          <a:prstGeom prst="straightConnector1">
            <a:avLst/>
          </a:prstGeom>
          <a:ln w="25400" cap="rnd">
            <a:solidFill>
              <a:srgbClr val="FAA429"/>
            </a:solidFill>
            <a:prstDash val="sysDot"/>
            <a:round/>
            <a:tailEnd type="none" w="lg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13A7052-3B4C-44D9-807A-6EDBBAB64144}"/>
              </a:ext>
            </a:extLst>
          </p:cNvPr>
          <p:cNvCxnSpPr>
            <a:cxnSpLocks/>
          </p:cNvCxnSpPr>
          <p:nvPr/>
        </p:nvCxnSpPr>
        <p:spPr>
          <a:xfrm>
            <a:off x="3431704" y="6021388"/>
            <a:ext cx="1385223" cy="0"/>
          </a:xfrm>
          <a:prstGeom prst="straightConnector1">
            <a:avLst/>
          </a:prstGeom>
          <a:ln w="25400" cap="rnd">
            <a:solidFill>
              <a:srgbClr val="FAA429"/>
            </a:solidFill>
            <a:prstDash val="sysDot"/>
            <a:round/>
            <a:tailEnd type="none" w="lg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D0F3DDE-A89C-43C2-8DB4-6B1A68C3B14B}"/>
              </a:ext>
            </a:extLst>
          </p:cNvPr>
          <p:cNvCxnSpPr>
            <a:cxnSpLocks/>
          </p:cNvCxnSpPr>
          <p:nvPr/>
        </p:nvCxnSpPr>
        <p:spPr>
          <a:xfrm>
            <a:off x="7080175" y="2645352"/>
            <a:ext cx="765152" cy="0"/>
          </a:xfrm>
          <a:prstGeom prst="straightConnector1">
            <a:avLst/>
          </a:prstGeom>
          <a:ln w="25400" cap="rnd">
            <a:solidFill>
              <a:srgbClr val="FAA429"/>
            </a:solidFill>
            <a:prstDash val="sysDot"/>
            <a:round/>
            <a:tailEnd type="none" w="lg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0D8935F1-C408-4008-B89D-3EE5CE1D03DA}"/>
              </a:ext>
            </a:extLst>
          </p:cNvPr>
          <p:cNvCxnSpPr>
            <a:cxnSpLocks/>
            <a:endCxn id="74" idx="1"/>
          </p:cNvCxnSpPr>
          <p:nvPr/>
        </p:nvCxnSpPr>
        <p:spPr>
          <a:xfrm flipV="1">
            <a:off x="6864151" y="3708258"/>
            <a:ext cx="874431" cy="2360"/>
          </a:xfrm>
          <a:prstGeom prst="straightConnector1">
            <a:avLst/>
          </a:prstGeom>
          <a:ln w="25400" cap="rnd">
            <a:solidFill>
              <a:srgbClr val="FAA429"/>
            </a:solidFill>
            <a:prstDash val="sysDot"/>
            <a:round/>
            <a:tailEnd type="none" w="lg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537EC693-11DD-4929-9497-35D4FC48E81F}"/>
              </a:ext>
            </a:extLst>
          </p:cNvPr>
          <p:cNvCxnSpPr>
            <a:cxnSpLocks/>
          </p:cNvCxnSpPr>
          <p:nvPr/>
        </p:nvCxnSpPr>
        <p:spPr>
          <a:xfrm>
            <a:off x="6744072" y="4848176"/>
            <a:ext cx="1132518" cy="0"/>
          </a:xfrm>
          <a:prstGeom prst="straightConnector1">
            <a:avLst/>
          </a:prstGeom>
          <a:ln w="25400" cap="rnd">
            <a:solidFill>
              <a:srgbClr val="FAA429"/>
            </a:solidFill>
            <a:prstDash val="sysDot"/>
            <a:round/>
            <a:tailEnd type="none" w="lg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338F707C-B6F1-493F-8556-236F7FDD060D}"/>
              </a:ext>
            </a:extLst>
          </p:cNvPr>
          <p:cNvCxnSpPr>
            <a:cxnSpLocks/>
          </p:cNvCxnSpPr>
          <p:nvPr/>
        </p:nvCxnSpPr>
        <p:spPr>
          <a:xfrm>
            <a:off x="6792143" y="6009465"/>
            <a:ext cx="1132518" cy="0"/>
          </a:xfrm>
          <a:prstGeom prst="straightConnector1">
            <a:avLst/>
          </a:prstGeom>
          <a:ln w="25400" cap="rnd">
            <a:solidFill>
              <a:srgbClr val="FAA429"/>
            </a:solidFill>
            <a:prstDash val="sysDot"/>
            <a:round/>
            <a:tailEnd type="none" w="lg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8AB0EA62-7C03-B74E-A823-3D5466819BF5}"/>
              </a:ext>
            </a:extLst>
          </p:cNvPr>
          <p:cNvSpPr txBox="1"/>
          <p:nvPr/>
        </p:nvSpPr>
        <p:spPr>
          <a:xfrm>
            <a:off x="1371600" y="364094"/>
            <a:ext cx="7307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Roadmap </a:t>
            </a:r>
            <a:r>
              <a:rPr lang="de-CH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CH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Digital Trade in Financial Services</a:t>
            </a:r>
            <a:endParaRPr lang="en-GB" sz="2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977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Box 81">
            <a:extLst>
              <a:ext uri="{FF2B5EF4-FFF2-40B4-BE49-F238E27FC236}">
                <a16:creationId xmlns:a16="http://schemas.microsoft.com/office/drawing/2014/main" id="{35FE4BD5-5AB3-4FE6-9EDF-5FE9CAA6618A}"/>
              </a:ext>
            </a:extLst>
          </p:cNvPr>
          <p:cNvSpPr txBox="1"/>
          <p:nvPr/>
        </p:nvSpPr>
        <p:spPr>
          <a:xfrm>
            <a:off x="973303" y="2983592"/>
            <a:ext cx="2896546" cy="3524042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buFont typeface="Arial" panose="020B0604020202020204" pitchFamily="34" charset="0"/>
            </a:pP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Require digital export documentation</a:t>
            </a:r>
          </a:p>
          <a:p>
            <a:pPr algn="ctr"/>
            <a:r>
              <a:rPr 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 Certificates of Origin, Bills of Lading, Phytosanitary and other Certificates to only be provided in electronic format</a:t>
            </a:r>
          </a:p>
          <a:p>
            <a:pPr algn="ctr"/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Arial" panose="020B0604020202020204" pitchFamily="34" charset="0"/>
            </a:pP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Accept digital import documentation</a:t>
            </a:r>
          </a:p>
          <a:p>
            <a:pPr algn="ctr"/>
            <a:r>
              <a:rPr 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Accept verifiable electronic documents (or data) across all government departments globally</a:t>
            </a:r>
          </a:p>
          <a:p>
            <a:pPr algn="ctr"/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Arial" panose="020B0604020202020204" pitchFamily="34" charset="0"/>
            </a:pP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Adopt electronic transferrable</a:t>
            </a:r>
            <a:b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records</a:t>
            </a:r>
          </a:p>
          <a:p>
            <a:pPr algn="ctr">
              <a:buFont typeface="Arial" panose="020B0604020202020204" pitchFamily="34" charset="0"/>
            </a:pPr>
            <a:r>
              <a:rPr 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Adopt UNCITRAL model law on electronic transferable records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5FE4BD5-5AB3-4FE6-9EDF-5FE9CAA6618A}"/>
              </a:ext>
            </a:extLst>
          </p:cNvPr>
          <p:cNvSpPr txBox="1"/>
          <p:nvPr/>
        </p:nvSpPr>
        <p:spPr>
          <a:xfrm>
            <a:off x="4738945" y="2983990"/>
            <a:ext cx="2896545" cy="3347198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buFont typeface="Arial" panose="020B0604020202020204" pitchFamily="34" charset="0"/>
            </a:pP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Support the WTO ecommerce agreement</a:t>
            </a:r>
          </a:p>
          <a:p>
            <a:pPr algn="ctr"/>
            <a:r>
              <a:rPr lang="en-GB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Advocate for a high standard outcome that promotes and enables digital trade</a:t>
            </a:r>
          </a:p>
          <a:p>
            <a:pPr algn="ctr"/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Arial" panose="020B0604020202020204" pitchFamily="34" charset="0"/>
            </a:pP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Work with regulators to reduce capital allocation for trade finance</a:t>
            </a:r>
          </a:p>
          <a:p>
            <a:pPr algn="ctr"/>
            <a:r>
              <a:rPr 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Collaborate in building an evidence-based regulatory regime </a:t>
            </a:r>
          </a:p>
          <a:p>
            <a:pPr algn="ctr">
              <a:buFont typeface="Arial" panose="020B0604020202020204" pitchFamily="34" charset="0"/>
            </a:pP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buFont typeface="Arial" panose="020B0604020202020204" pitchFamily="34" charset="0"/>
            </a:pP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Promote a national single window</a:t>
            </a:r>
          </a:p>
          <a:p>
            <a:pPr algn="ctr"/>
            <a:r>
              <a:rPr 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Particularly as a mechanism to </a:t>
            </a:r>
            <a:r>
              <a:rPr lang="en-GB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standardise</a:t>
            </a:r>
            <a:r>
              <a:rPr 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documents for import and export</a:t>
            </a:r>
          </a:p>
          <a:p>
            <a:pPr algn="ctr">
              <a:buFont typeface="Arial" panose="020B0604020202020204" pitchFamily="34" charset="0"/>
            </a:pPr>
            <a:r>
              <a:rPr lang="en-US" sz="1451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5FE4BD5-5AB3-4FE6-9EDF-5FE9CAA6618A}"/>
              </a:ext>
            </a:extLst>
          </p:cNvPr>
          <p:cNvSpPr txBox="1"/>
          <p:nvPr/>
        </p:nvSpPr>
        <p:spPr>
          <a:xfrm>
            <a:off x="8591972" y="2988532"/>
            <a:ext cx="2721774" cy="1693028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buFont typeface="Arial" panose="020B0604020202020204" pitchFamily="34" charset="0"/>
            </a:pP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7. Customs bureaucracy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ctr">
              <a:buFont typeface="Arial" panose="020B0604020202020204" pitchFamily="34" charset="0"/>
            </a:pPr>
            <a:r>
              <a:rPr 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Fulfill WTO Trade Facilitation Agreement (TFA) obligations</a:t>
            </a:r>
          </a:p>
          <a:p>
            <a:pPr algn="ctr">
              <a:buFont typeface="Arial" panose="020B0604020202020204" pitchFamily="34" charset="0"/>
            </a:pP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Arial" panose="020B0604020202020204" pitchFamily="34" charset="0"/>
            </a:pP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8. Food import safety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ctr">
              <a:buFont typeface="Arial" panose="020B0604020202020204" pitchFamily="34" charset="0"/>
            </a:pPr>
            <a:r>
              <a:rPr 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Fulfill UNFAO IPPC obligations</a:t>
            </a:r>
          </a:p>
          <a:p>
            <a:pPr algn="ctr">
              <a:buFont typeface="Arial" panose="020B0604020202020204" pitchFamily="34" charset="0"/>
            </a:pPr>
            <a:endParaRPr lang="en-US" sz="1451" i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ctr">
              <a:buFont typeface="Arial" panose="020B0604020202020204" pitchFamily="34" charset="0"/>
            </a:pPr>
            <a:endParaRPr lang="en-US" sz="1451" i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F306384-88DA-6A4C-847A-DCC9A6B0A4D3}"/>
              </a:ext>
            </a:extLst>
          </p:cNvPr>
          <p:cNvSpPr txBox="1"/>
          <p:nvPr/>
        </p:nvSpPr>
        <p:spPr>
          <a:xfrm>
            <a:off x="7032104" y="6559522"/>
            <a:ext cx="34943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 Specific to signatories of these agreements only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201400" y="6535579"/>
            <a:ext cx="838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bg1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19" name="Triangle 10">
            <a:extLst>
              <a:ext uri="{FF2B5EF4-FFF2-40B4-BE49-F238E27FC236}">
                <a16:creationId xmlns:a16="http://schemas.microsoft.com/office/drawing/2014/main" id="{42D043A3-1B2E-604E-AD25-74287F125410}"/>
              </a:ext>
            </a:extLst>
          </p:cNvPr>
          <p:cNvSpPr/>
          <p:nvPr/>
        </p:nvSpPr>
        <p:spPr>
          <a:xfrm>
            <a:off x="8591974" y="914400"/>
            <a:ext cx="2721774" cy="1879642"/>
          </a:xfrm>
          <a:prstGeom prst="triangle">
            <a:avLst>
              <a:gd name="adj" fmla="val 4918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0" name="Triangle 10">
            <a:extLst>
              <a:ext uri="{FF2B5EF4-FFF2-40B4-BE49-F238E27FC236}">
                <a16:creationId xmlns:a16="http://schemas.microsoft.com/office/drawing/2014/main" id="{1014AEA1-91F7-D245-8D3C-59AB861B6BEB}"/>
              </a:ext>
            </a:extLst>
          </p:cNvPr>
          <p:cNvSpPr/>
          <p:nvPr/>
        </p:nvSpPr>
        <p:spPr>
          <a:xfrm>
            <a:off x="4826331" y="914400"/>
            <a:ext cx="2721774" cy="1869478"/>
          </a:xfrm>
          <a:prstGeom prst="triangle">
            <a:avLst>
              <a:gd name="adj" fmla="val 49180"/>
            </a:avLst>
          </a:prstGeom>
          <a:solidFill>
            <a:srgbClr val="AFD2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1" name="Triangle 20">
            <a:extLst>
              <a:ext uri="{FF2B5EF4-FFF2-40B4-BE49-F238E27FC236}">
                <a16:creationId xmlns:a16="http://schemas.microsoft.com/office/drawing/2014/main" id="{AE027612-4B21-814E-8231-07B043A519C2}"/>
              </a:ext>
            </a:extLst>
          </p:cNvPr>
          <p:cNvSpPr/>
          <p:nvPr/>
        </p:nvSpPr>
        <p:spPr>
          <a:xfrm>
            <a:off x="1060689" y="914400"/>
            <a:ext cx="2721774" cy="1869478"/>
          </a:xfrm>
          <a:prstGeom prst="triangle">
            <a:avLst>
              <a:gd name="adj" fmla="val 4918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B010B60-5181-6E45-AD4C-96FDA17D2B67}"/>
              </a:ext>
            </a:extLst>
          </p:cNvPr>
          <p:cNvSpPr/>
          <p:nvPr/>
        </p:nvSpPr>
        <p:spPr>
          <a:xfrm>
            <a:off x="1531722" y="1965423"/>
            <a:ext cx="16916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Legal Infrastructure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12AA6C9-D074-CA40-AAC5-E0E89B5D3797}"/>
              </a:ext>
            </a:extLst>
          </p:cNvPr>
          <p:cNvSpPr/>
          <p:nvPr/>
        </p:nvSpPr>
        <p:spPr>
          <a:xfrm>
            <a:off x="5358675" y="1965423"/>
            <a:ext cx="16403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Simplify Bureaucracy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626E65E-EF74-5343-AAB6-C96A6CB5ED54}"/>
              </a:ext>
            </a:extLst>
          </p:cNvPr>
          <p:cNvSpPr/>
          <p:nvPr/>
        </p:nvSpPr>
        <p:spPr>
          <a:xfrm>
            <a:off x="8944663" y="1969888"/>
            <a:ext cx="2016396" cy="641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Fulfill Trade Obligations*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A32E140-C4B8-DB4B-A79C-DA7FBF42C0AF}"/>
              </a:ext>
            </a:extLst>
          </p:cNvPr>
          <p:cNvSpPr txBox="1"/>
          <p:nvPr/>
        </p:nvSpPr>
        <p:spPr>
          <a:xfrm>
            <a:off x="1568444" y="404664"/>
            <a:ext cx="8704020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sz="2400" b="1" dirty="0">
                <a:solidFill>
                  <a:srgbClr val="0077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GOVERNMENT: </a:t>
            </a:r>
            <a:r>
              <a:rPr lang="en-US" sz="2176" dirty="0">
                <a:solidFill>
                  <a:srgbClr val="0077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steps for unlocking national digital trade</a:t>
            </a:r>
          </a:p>
        </p:txBody>
      </p:sp>
      <p:pic>
        <p:nvPicPr>
          <p:cNvPr id="26" name="Picture 25" descr="Government.eps">
            <a:extLst>
              <a:ext uri="{FF2B5EF4-FFF2-40B4-BE49-F238E27FC236}">
                <a16:creationId xmlns:a16="http://schemas.microsoft.com/office/drawing/2014/main" id="{58FB6045-CB9E-824D-AA6F-A331D854060F}"/>
              </a:ext>
            </a:extLst>
          </p:cNvPr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80000" y="180000"/>
            <a:ext cx="505823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348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riangle 10">
            <a:extLst>
              <a:ext uri="{FF2B5EF4-FFF2-40B4-BE49-F238E27FC236}">
                <a16:creationId xmlns:a16="http://schemas.microsoft.com/office/drawing/2014/main" id="{87A8352E-7BF7-47AF-8519-5F4460CF570B}"/>
              </a:ext>
            </a:extLst>
          </p:cNvPr>
          <p:cNvSpPr/>
          <p:nvPr/>
        </p:nvSpPr>
        <p:spPr>
          <a:xfrm>
            <a:off x="6960096" y="908720"/>
            <a:ext cx="2721774" cy="1869478"/>
          </a:xfrm>
          <a:prstGeom prst="triangle">
            <a:avLst>
              <a:gd name="adj" fmla="val 49180"/>
            </a:avLst>
          </a:prstGeom>
          <a:solidFill>
            <a:srgbClr val="99C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3DD0F415-406F-47A8-A4E0-9907723F7D6C}"/>
              </a:ext>
            </a:extLst>
          </p:cNvPr>
          <p:cNvSpPr/>
          <p:nvPr/>
        </p:nvSpPr>
        <p:spPr>
          <a:xfrm>
            <a:off x="2423590" y="908720"/>
            <a:ext cx="2721774" cy="1869478"/>
          </a:xfrm>
          <a:prstGeom prst="triangle">
            <a:avLst>
              <a:gd name="adj" fmla="val 49180"/>
            </a:avLst>
          </a:prstGeom>
          <a:solidFill>
            <a:srgbClr val="99C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35FE4BD5-5AB3-4FE6-9EDF-5FE9CAA6618A}"/>
              </a:ext>
            </a:extLst>
          </p:cNvPr>
          <p:cNvSpPr txBox="1"/>
          <p:nvPr/>
        </p:nvSpPr>
        <p:spPr>
          <a:xfrm>
            <a:off x="2389519" y="2983592"/>
            <a:ext cx="2848311" cy="2677656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Documentation reform</a:t>
            </a:r>
          </a:p>
          <a:p>
            <a:pPr algn="ctr"/>
            <a:r>
              <a:rPr 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Accept digital rather than paper-based documents</a:t>
            </a:r>
          </a:p>
          <a:p>
            <a:pPr algn="ctr"/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Arial" panose="020B0604020202020204" pitchFamily="34" charset="0"/>
            </a:pP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Internal system updates</a:t>
            </a:r>
          </a:p>
          <a:p>
            <a:pPr algn="ctr">
              <a:buFont typeface="Arial" panose="020B0604020202020204" pitchFamily="34" charset="0"/>
            </a:pPr>
            <a:r>
              <a:rPr 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internal systems to support digital documentation needed in the cross-border processes</a:t>
            </a:r>
          </a:p>
          <a:p>
            <a:pPr algn="ctr">
              <a:buFont typeface="Arial" panose="020B0604020202020204" pitchFamily="34" charset="0"/>
            </a:pP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Arial" panose="020B0604020202020204" pitchFamily="34" charset="0"/>
            </a:pP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System integration</a:t>
            </a:r>
          </a:p>
          <a:p>
            <a:pPr algn="ctr">
              <a:buFont typeface="Arial" panose="020B0604020202020204" pitchFamily="34" charset="0"/>
            </a:pPr>
            <a:r>
              <a:rPr 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 internal systems for digital documents with those used by customs and banks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5FE4BD5-5AB3-4FE6-9EDF-5FE9CAA6618A}"/>
              </a:ext>
            </a:extLst>
          </p:cNvPr>
          <p:cNvSpPr txBox="1"/>
          <p:nvPr/>
        </p:nvSpPr>
        <p:spPr>
          <a:xfrm>
            <a:off x="6960099" y="2983592"/>
            <a:ext cx="2721772" cy="1446550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buFont typeface="Arial" panose="020B0604020202020204" pitchFamily="34" charset="0"/>
            </a:pP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Test pilots</a:t>
            </a:r>
          </a:p>
          <a:p>
            <a:pPr algn="ctr">
              <a:buFont typeface="Arial" panose="020B0604020202020204" pitchFamily="34" charset="0"/>
            </a:pPr>
            <a:r>
              <a:rPr 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new technologies and solutions </a:t>
            </a:r>
          </a:p>
          <a:p>
            <a:pPr algn="ctr">
              <a:buFont typeface="Arial" panose="020B0604020202020204" pitchFamily="34" charset="0"/>
            </a:pP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Arial" panose="020B0604020202020204" pitchFamily="34" charset="0"/>
            </a:pP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Deliver new solutions</a:t>
            </a:r>
          </a:p>
          <a:p>
            <a:pPr algn="ctr">
              <a:buFont typeface="Arial" panose="020B0604020202020204" pitchFamily="34" charset="0"/>
            </a:pPr>
            <a:r>
              <a:rPr 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solutions that are cheaper, faster, and more accessible for all stakeholders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FDB5BD8-8A6F-F744-8603-E922E8D49C8C}"/>
              </a:ext>
            </a:extLst>
          </p:cNvPr>
          <p:cNvSpPr txBox="1"/>
          <p:nvPr/>
        </p:nvSpPr>
        <p:spPr>
          <a:xfrm>
            <a:off x="1447800" y="405859"/>
            <a:ext cx="8704020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sz="2400" b="1" dirty="0">
                <a:solidFill>
                  <a:srgbClr val="99C2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INDUSTRY: </a:t>
            </a:r>
            <a:r>
              <a:rPr lang="en-US" sz="2400" dirty="0">
                <a:solidFill>
                  <a:srgbClr val="99C2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steps for unlocking national digital trade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C219C0-96B4-B84D-9D21-A146D50EDC6B}"/>
              </a:ext>
            </a:extLst>
          </p:cNvPr>
          <p:cNvSpPr/>
          <p:nvPr/>
        </p:nvSpPr>
        <p:spPr>
          <a:xfrm>
            <a:off x="2784192" y="1990581"/>
            <a:ext cx="20005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Participate in Digital Solutions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9AF83D-4B67-0F42-B940-DE033FA15628}"/>
              </a:ext>
            </a:extLst>
          </p:cNvPr>
          <p:cNvSpPr/>
          <p:nvPr/>
        </p:nvSpPr>
        <p:spPr>
          <a:xfrm>
            <a:off x="7233253" y="1990581"/>
            <a:ext cx="21754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Pilot New Technologies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201400" y="6535579"/>
            <a:ext cx="838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bg1"/>
                </a:solidFill>
                <a:latin typeface="Arial"/>
                <a:cs typeface="Arial"/>
              </a:rPr>
              <a:t>4</a:t>
            </a:r>
          </a:p>
        </p:txBody>
      </p:sp>
      <p:pic>
        <p:nvPicPr>
          <p:cNvPr id="12" name="Picture 11" descr="Industry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80000" y="180000"/>
            <a:ext cx="543624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677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riangle 10">
            <a:extLst>
              <a:ext uri="{FF2B5EF4-FFF2-40B4-BE49-F238E27FC236}">
                <a16:creationId xmlns:a16="http://schemas.microsoft.com/office/drawing/2014/main" id="{CA4B2308-E27F-42BC-9C4E-78D576E0D702}"/>
              </a:ext>
            </a:extLst>
          </p:cNvPr>
          <p:cNvSpPr/>
          <p:nvPr/>
        </p:nvSpPr>
        <p:spPr>
          <a:xfrm>
            <a:off x="8566058" y="919392"/>
            <a:ext cx="2721774" cy="1869478"/>
          </a:xfrm>
          <a:prstGeom prst="triangle">
            <a:avLst>
              <a:gd name="adj" fmla="val 49180"/>
            </a:avLst>
          </a:prstGeom>
          <a:solidFill>
            <a:srgbClr val="FAA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16" name="Triangle 10">
            <a:extLst>
              <a:ext uri="{FF2B5EF4-FFF2-40B4-BE49-F238E27FC236}">
                <a16:creationId xmlns:a16="http://schemas.microsoft.com/office/drawing/2014/main" id="{6784BFB3-0AC4-4D66-AA42-D0A64D095939}"/>
              </a:ext>
            </a:extLst>
          </p:cNvPr>
          <p:cNvSpPr/>
          <p:nvPr/>
        </p:nvSpPr>
        <p:spPr>
          <a:xfrm>
            <a:off x="4871423" y="919392"/>
            <a:ext cx="2721774" cy="1869478"/>
          </a:xfrm>
          <a:prstGeom prst="triangle">
            <a:avLst>
              <a:gd name="adj" fmla="val 49180"/>
            </a:avLst>
          </a:prstGeom>
          <a:solidFill>
            <a:srgbClr val="FAA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15" name="Triangle 10">
            <a:extLst>
              <a:ext uri="{FF2B5EF4-FFF2-40B4-BE49-F238E27FC236}">
                <a16:creationId xmlns:a16="http://schemas.microsoft.com/office/drawing/2014/main" id="{74023FAF-A9AF-428A-90B4-D0AC2EC60E1F}"/>
              </a:ext>
            </a:extLst>
          </p:cNvPr>
          <p:cNvSpPr/>
          <p:nvPr/>
        </p:nvSpPr>
        <p:spPr>
          <a:xfrm>
            <a:off x="1176789" y="919392"/>
            <a:ext cx="2721774" cy="1869478"/>
          </a:xfrm>
          <a:prstGeom prst="triangle">
            <a:avLst>
              <a:gd name="adj" fmla="val 49180"/>
            </a:avLst>
          </a:prstGeom>
          <a:solidFill>
            <a:srgbClr val="FAA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5FE4BD5-5AB3-4FE6-9EDF-5FE9CAA6618A}"/>
              </a:ext>
            </a:extLst>
          </p:cNvPr>
          <p:cNvSpPr txBox="1"/>
          <p:nvPr/>
        </p:nvSpPr>
        <p:spPr>
          <a:xfrm>
            <a:off x="1176789" y="2953027"/>
            <a:ext cx="2721774" cy="1862561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buFont typeface="Arial" panose="020B0604020202020204" pitchFamily="34" charset="0"/>
            </a:pP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Develop and maintain an open set of smart industry contracts and automated rules</a:t>
            </a:r>
          </a:p>
          <a:p>
            <a:pPr algn="ctr"/>
            <a:endParaRPr 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Arial" panose="020B0604020202020204" pitchFamily="34" charset="0"/>
            </a:pP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Choose trade corridors and industries with which to </a:t>
            </a:r>
            <a:r>
              <a:rPr lang="en-GB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prioritise</a:t>
            </a: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pilots</a:t>
            </a:r>
          </a:p>
          <a:p>
            <a:pPr algn="ctr">
              <a:lnSpc>
                <a:spcPct val="150000"/>
              </a:lnSpc>
              <a:buFont typeface="Arial" panose="020B0604020202020204" pitchFamily="34" charset="0"/>
            </a:pP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5FE4BD5-5AB3-4FE6-9EDF-5FE9CAA6618A}"/>
              </a:ext>
            </a:extLst>
          </p:cNvPr>
          <p:cNvSpPr txBox="1"/>
          <p:nvPr/>
        </p:nvSpPr>
        <p:spPr>
          <a:xfrm>
            <a:off x="8566058" y="2953123"/>
            <a:ext cx="2721774" cy="1661993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GB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Establish a forum to allow for industry input into ongoing rules discussions</a:t>
            </a:r>
          </a:p>
          <a:p>
            <a:pPr algn="ctr"/>
            <a:r>
              <a:rPr lang="en-GB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Including corporates, fintechs, shippers, insurers, alternative providers of trade finance, WCO, WTO, UNCITRAL, regulators</a:t>
            </a:r>
          </a:p>
          <a:p>
            <a:pPr algn="ctr">
              <a:buFont typeface="Arial" panose="020B0604020202020204" pitchFamily="34" charset="0"/>
            </a:pP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E59869A-AD61-DF4D-B472-1B1BF21CAB5C}"/>
              </a:ext>
            </a:extLst>
          </p:cNvPr>
          <p:cNvSpPr txBox="1"/>
          <p:nvPr/>
        </p:nvSpPr>
        <p:spPr>
          <a:xfrm>
            <a:off x="1447800" y="405859"/>
            <a:ext cx="8704020" cy="70416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sz="2400" b="1" dirty="0">
                <a:solidFill>
                  <a:srgbClr val="FAA4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ICC: </a:t>
            </a:r>
            <a:r>
              <a:rPr lang="en-US" sz="2400" dirty="0">
                <a:solidFill>
                  <a:srgbClr val="FAA4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steps for unlocking national digital trade</a:t>
            </a:r>
          </a:p>
          <a:p>
            <a:endParaRPr lang="en-US" sz="2176" dirty="0">
              <a:solidFill>
                <a:srgbClr val="0077C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50F83DE-471F-A046-BE03-AE52CE6B792C}"/>
              </a:ext>
            </a:extLst>
          </p:cNvPr>
          <p:cNvSpPr/>
          <p:nvPr/>
        </p:nvSpPr>
        <p:spPr>
          <a:xfrm>
            <a:off x="1691853" y="1785589"/>
            <a:ext cx="1691645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7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Prepare </a:t>
            </a:r>
            <a:br>
              <a:rPr lang="en-US" sz="17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7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New Technologies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35FE4BD5-5AB3-4FE6-9EDF-5FE9CAA6618A}"/>
              </a:ext>
            </a:extLst>
          </p:cNvPr>
          <p:cNvSpPr txBox="1"/>
          <p:nvPr/>
        </p:nvSpPr>
        <p:spPr>
          <a:xfrm>
            <a:off x="4870842" y="2953027"/>
            <a:ext cx="2953349" cy="2800767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buFont typeface="Arial" panose="020B0604020202020204" pitchFamily="34" charset="0"/>
            </a:pP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GB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Modernise</a:t>
            </a: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digital rules and standards for traditional trade finance</a:t>
            </a:r>
          </a:p>
          <a:p>
            <a:pPr algn="ctr"/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Arial" panose="020B0604020202020204" pitchFamily="34" charset="0"/>
            </a:pP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Introduce new digital rules and standards for trade finance  </a:t>
            </a:r>
          </a:p>
          <a:p>
            <a:pPr algn="ctr"/>
            <a:endParaRPr 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Arial" panose="020B0604020202020204" pitchFamily="34" charset="0"/>
            </a:pP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Establish a repository of best practices to promote</a:t>
            </a:r>
          </a:p>
          <a:p>
            <a:pPr algn="ctr">
              <a:buFont typeface="Arial" panose="020B0604020202020204" pitchFamily="34" charset="0"/>
            </a:pP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paperless trade</a:t>
            </a:r>
          </a:p>
          <a:p>
            <a:pPr algn="ctr">
              <a:buFont typeface="Arial" panose="020B0604020202020204" pitchFamily="34" charset="0"/>
            </a:pPr>
            <a:endParaRPr 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Arial" panose="020B0604020202020204" pitchFamily="34" charset="0"/>
            </a:pP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Build a global digital trade standards initiative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3BBA3AF-0668-AF47-8C65-E4E74FE06948}"/>
              </a:ext>
            </a:extLst>
          </p:cNvPr>
          <p:cNvSpPr/>
          <p:nvPr/>
        </p:nvSpPr>
        <p:spPr>
          <a:xfrm>
            <a:off x="5386487" y="1985645"/>
            <a:ext cx="169164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7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Rules &amp; Standards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B0CF5E0-5EDC-A043-A9FD-DAC920C110AC}"/>
              </a:ext>
            </a:extLst>
          </p:cNvPr>
          <p:cNvSpPr/>
          <p:nvPr/>
        </p:nvSpPr>
        <p:spPr>
          <a:xfrm>
            <a:off x="9005455" y="1570147"/>
            <a:ext cx="184297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7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Collaboration with Non-Bank Stakeholders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201400" y="6535579"/>
            <a:ext cx="838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bg1"/>
                </a:solidFill>
                <a:latin typeface="Arial"/>
                <a:cs typeface="Arial"/>
              </a:rPr>
              <a:t>5</a:t>
            </a:r>
          </a:p>
        </p:txBody>
      </p:sp>
      <p:pic>
        <p:nvPicPr>
          <p:cNvPr id="17" name="Picture 16" descr="ICC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80000" y="18000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202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Custom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Custom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5080</TotalTime>
  <Words>644</Words>
  <Application>Microsoft Office PowerPoint</Application>
  <PresentationFormat>Widescreen</PresentationFormat>
  <Paragraphs>119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Arial</vt:lpstr>
      <vt:lpstr>Calibri</vt:lpstr>
      <vt:lpstr>Calibri Light</vt:lpstr>
      <vt:lpstr>Courier New</vt:lpstr>
      <vt:lpstr>Custom Design</vt:lpstr>
      <vt:lpstr>1_Custom Design</vt:lpstr>
      <vt:lpstr>1_Office Theme</vt:lpstr>
      <vt:lpstr>4_Custom Design</vt:lpstr>
      <vt:lpstr>2_Office Theme</vt:lpstr>
      <vt:lpstr>2_Custom Design</vt:lpstr>
      <vt:lpstr>3_Custom Design</vt:lpstr>
      <vt:lpstr>DIGITAL TRADE ROADMAP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Driving a future for digital trade  in financial services  ROADMAP A communication tool to align policies</dc:title>
  <dc:creator>BISCHOF David</dc:creator>
  <cp:keywords>External Communication</cp:keywords>
  <cp:lastModifiedBy>BISCHOF David</cp:lastModifiedBy>
  <cp:revision>462</cp:revision>
  <cp:lastPrinted>2019-09-02T13:53:09Z</cp:lastPrinted>
  <dcterms:created xsi:type="dcterms:W3CDTF">2019-08-14T08:58:46Z</dcterms:created>
  <dcterms:modified xsi:type="dcterms:W3CDTF">2019-10-16T08:18:22Z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2018-06-19T00:00:00Z</vt:filetime>
  </property>
  <property fmtid="{D5CDD505-2E9C-101B-9397-08002B2CF9AE}" pid="3" name="Creator">
    <vt:lpwstr>Adobe InDesign CC 13.1 (Macintosh)</vt:lpwstr>
  </property>
  <property fmtid="{D5CDD505-2E9C-101B-9397-08002B2CF9AE}" pid="4" name="LastSaved">
    <vt:filetime>2018-09-13T00:00:00Z</vt:filetime>
  </property>
  <property fmtid="{D5CDD505-2E9C-101B-9397-08002B2CF9AE}" pid="5" name="TitusGUID">
    <vt:lpwstr>5e459811-8d50-4a45-b5c1-de0276d88af2</vt:lpwstr>
  </property>
  <property fmtid="{D5CDD505-2E9C-101B-9397-08002B2CF9AE}" pid="6" name="db.comClassification">
    <vt:lpwstr>External Communication</vt:lpwstr>
  </property>
</Properties>
</file>